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81"/>
  </p:notesMasterIdLst>
  <p:sldIdLst>
    <p:sldId id="256" r:id="rId2"/>
    <p:sldId id="619" r:id="rId3"/>
    <p:sldId id="1487" r:id="rId4"/>
    <p:sldId id="321" r:id="rId5"/>
    <p:sldId id="1603" r:id="rId6"/>
    <p:sldId id="496" r:id="rId7"/>
    <p:sldId id="691" r:id="rId8"/>
    <p:sldId id="1211" r:id="rId9"/>
    <p:sldId id="1544" r:id="rId10"/>
    <p:sldId id="1503" r:id="rId11"/>
    <p:sldId id="1504" r:id="rId12"/>
    <p:sldId id="1505" r:id="rId13"/>
    <p:sldId id="1506" r:id="rId14"/>
    <p:sldId id="488" r:id="rId15"/>
    <p:sldId id="489" r:id="rId16"/>
    <p:sldId id="1507" r:id="rId17"/>
    <p:sldId id="491" r:id="rId18"/>
    <p:sldId id="1508" r:id="rId19"/>
    <p:sldId id="1318" r:id="rId20"/>
    <p:sldId id="1298" r:id="rId21"/>
    <p:sldId id="1299" r:id="rId22"/>
    <p:sldId id="1300" r:id="rId23"/>
    <p:sldId id="526" r:id="rId24"/>
    <p:sldId id="1302" r:id="rId25"/>
    <p:sldId id="1303" r:id="rId26"/>
    <p:sldId id="1304" r:id="rId27"/>
    <p:sldId id="1305" r:id="rId28"/>
    <p:sldId id="1604" r:id="rId29"/>
    <p:sldId id="1306" r:id="rId30"/>
    <p:sldId id="1307" r:id="rId31"/>
    <p:sldId id="1308" r:id="rId32"/>
    <p:sldId id="1309" r:id="rId33"/>
    <p:sldId id="1310" r:id="rId34"/>
    <p:sldId id="1311" r:id="rId35"/>
    <p:sldId id="1545" r:id="rId36"/>
    <p:sldId id="1066" r:id="rId37"/>
    <p:sldId id="1067" r:id="rId38"/>
    <p:sldId id="1068" r:id="rId39"/>
    <p:sldId id="1069" r:id="rId40"/>
    <p:sldId id="613" r:id="rId41"/>
    <p:sldId id="1070" r:id="rId42"/>
    <p:sldId id="1233" r:id="rId43"/>
    <p:sldId id="1234" r:id="rId44"/>
    <p:sldId id="1117" r:id="rId45"/>
    <p:sldId id="1118" r:id="rId46"/>
    <p:sldId id="1119" r:id="rId47"/>
    <p:sldId id="1120" r:id="rId48"/>
    <p:sldId id="1121" r:id="rId49"/>
    <p:sldId id="1122" r:id="rId50"/>
    <p:sldId id="1123" r:id="rId51"/>
    <p:sldId id="1124" r:id="rId52"/>
    <p:sldId id="1125" r:id="rId53"/>
    <p:sldId id="1126" r:id="rId54"/>
    <p:sldId id="1127" r:id="rId55"/>
    <p:sldId id="1144" r:id="rId56"/>
    <p:sldId id="1145" r:id="rId57"/>
    <p:sldId id="1050" r:id="rId58"/>
    <p:sldId id="1051" r:id="rId59"/>
    <p:sldId id="1149" r:id="rId60"/>
    <p:sldId id="1150" r:id="rId61"/>
    <p:sldId id="1151" r:id="rId62"/>
    <p:sldId id="1152" r:id="rId63"/>
    <p:sldId id="1153" r:id="rId64"/>
    <p:sldId id="1154" r:id="rId65"/>
    <p:sldId id="1155" r:id="rId66"/>
    <p:sldId id="1294" r:id="rId67"/>
    <p:sldId id="1258" r:id="rId68"/>
    <p:sldId id="1259" r:id="rId69"/>
    <p:sldId id="1260" r:id="rId70"/>
    <p:sldId id="713" r:id="rId71"/>
    <p:sldId id="407" r:id="rId72"/>
    <p:sldId id="408" r:id="rId73"/>
    <p:sldId id="409" r:id="rId74"/>
    <p:sldId id="708" r:id="rId75"/>
    <p:sldId id="710" r:id="rId76"/>
    <p:sldId id="709" r:id="rId77"/>
    <p:sldId id="711" r:id="rId78"/>
    <p:sldId id="768" r:id="rId79"/>
    <p:sldId id="737" r:id="rId80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82"/>
    </p:embeddedFont>
    <p:embeddedFont>
      <p:font typeface="Arial Unicode MS" panose="020B0604020202020204" pitchFamily="50" charset="-128"/>
      <p:regular r:id="rId83"/>
    </p:embeddedFont>
    <p:embeddedFont>
      <p:font typeface="Cambria Math" panose="02040503050406030204" pitchFamily="18" charset="0"/>
      <p:regular r:id="rId84"/>
    </p:embeddedFont>
    <p:embeddedFont>
      <p:font typeface="Helvetica" panose="020B0604020202020204" pitchFamily="34" charset="0"/>
      <p:regular r:id="rId85"/>
      <p:bold r:id="rId86"/>
      <p:italic r:id="rId87"/>
      <p:boldItalic r:id="rId88"/>
    </p:embeddedFont>
    <p:embeddedFont>
      <p:font typeface="Times" panose="02020603050405020304" pitchFamily="18" charset="0"/>
      <p:regular r:id="rId89"/>
      <p:bold r:id="rId90"/>
      <p:italic r:id="rId91"/>
      <p:boldItalic r:id="rId92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3" autoAdjust="0"/>
    <p:restoredTop sz="94578" autoAdjust="0"/>
  </p:normalViewPr>
  <p:slideViewPr>
    <p:cSldViewPr>
      <p:cViewPr varScale="1">
        <p:scale>
          <a:sx n="126" d="100"/>
          <a:sy n="126" d="100"/>
        </p:scale>
        <p:origin x="1694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3.fntdata"/><Relationship Id="rId89" Type="http://schemas.openxmlformats.org/officeDocument/2006/relationships/font" Target="fonts/font8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9.fntdata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2.fntdata"/><Relationship Id="rId88" Type="http://schemas.openxmlformats.org/officeDocument/2006/relationships/font" Target="fonts/font7.fntdata"/><Relationship Id="rId91" Type="http://schemas.openxmlformats.org/officeDocument/2006/relationships/font" Target="fonts/font10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font" Target="fonts/font5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6.fntdata"/><Relationship Id="rId61" Type="http://schemas.openxmlformats.org/officeDocument/2006/relationships/slide" Target="slides/slide60.xml"/><Relationship Id="rId82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2025/3/7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76726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5035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78383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35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64630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06953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47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4144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7852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41400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1933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5895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14872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5934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4817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6736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0783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9865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7256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925BC49B-6CD0-45DB-8F2D-2ACB8B29B98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2025/3/7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58.wmf"/><Relationship Id="rId3" Type="http://schemas.openxmlformats.org/officeDocument/2006/relationships/image" Target="../media/image52.png"/><Relationship Id="rId21" Type="http://schemas.openxmlformats.org/officeDocument/2006/relationships/image" Target="../media/image4790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28.bin"/><Relationship Id="rId25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7.wmf"/><Relationship Id="rId24" Type="http://schemas.openxmlformats.org/officeDocument/2006/relationships/image" Target="../media/image61.wmf"/><Relationship Id="rId5" Type="http://schemas.openxmlformats.org/officeDocument/2006/relationships/image" Target="../media/image54.png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0.bin"/><Relationship Id="rId10" Type="http://schemas.openxmlformats.org/officeDocument/2006/relationships/oleObject" Target="../embeddings/oleObject27.bin"/><Relationship Id="rId4" Type="http://schemas.openxmlformats.org/officeDocument/2006/relationships/image" Target="../media/image53.png"/><Relationship Id="rId9" Type="http://schemas.openxmlformats.org/officeDocument/2006/relationships/image" Target="../media/image56.wmf"/><Relationship Id="rId14" Type="http://schemas.openxmlformats.org/officeDocument/2006/relationships/image" Target="../media/image59.png"/><Relationship Id="rId22" Type="http://schemas.openxmlformats.org/officeDocument/2006/relationships/image" Target="../media/image480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38.bin"/><Relationship Id="rId3" Type="http://schemas.openxmlformats.org/officeDocument/2006/relationships/image" Target="../media/image63.wmf"/><Relationship Id="rId21" Type="http://schemas.openxmlformats.org/officeDocument/2006/relationships/image" Target="../media/image1670.png"/><Relationship Id="rId7" Type="http://schemas.openxmlformats.org/officeDocument/2006/relationships/image" Target="../media/image65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71.png"/><Relationship Id="rId2" Type="http://schemas.openxmlformats.org/officeDocument/2006/relationships/oleObject" Target="../embeddings/oleObject31.bin"/><Relationship Id="rId16" Type="http://schemas.openxmlformats.org/officeDocument/2006/relationships/image" Target="../media/image70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67.wmf"/><Relationship Id="rId5" Type="http://schemas.openxmlformats.org/officeDocument/2006/relationships/image" Target="../media/image64.wmf"/><Relationship Id="rId15" Type="http://schemas.openxmlformats.org/officeDocument/2006/relationships/oleObject" Target="../embeddings/oleObject37.bin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72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66.wmf"/><Relationship Id="rId1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wmf"/><Relationship Id="rId18" Type="http://schemas.openxmlformats.org/officeDocument/2006/relationships/image" Target="../media/image71.png"/><Relationship Id="rId26" Type="http://schemas.openxmlformats.org/officeDocument/2006/relationships/image" Target="../media/image86.png"/><Relationship Id="rId3" Type="http://schemas.openxmlformats.org/officeDocument/2006/relationships/image" Target="../media/image73.wmf"/><Relationship Id="rId21" Type="http://schemas.openxmlformats.org/officeDocument/2006/relationships/oleObject" Target="../embeddings/oleObject47.bin"/><Relationship Id="rId7" Type="http://schemas.openxmlformats.org/officeDocument/2006/relationships/image" Target="../media/image75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81.wmf"/><Relationship Id="rId25" Type="http://schemas.openxmlformats.org/officeDocument/2006/relationships/image" Target="../media/image85.png"/><Relationship Id="rId2" Type="http://schemas.openxmlformats.org/officeDocument/2006/relationships/oleObject" Target="../embeddings/oleObject39.bin"/><Relationship Id="rId16" Type="http://schemas.openxmlformats.org/officeDocument/2006/relationships/oleObject" Target="../embeddings/oleObject45.bin"/><Relationship Id="rId20" Type="http://schemas.openxmlformats.org/officeDocument/2006/relationships/image" Target="../media/image82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78.png"/><Relationship Id="rId24" Type="http://schemas.openxmlformats.org/officeDocument/2006/relationships/image" Target="../media/image84.wmf"/><Relationship Id="rId5" Type="http://schemas.openxmlformats.org/officeDocument/2006/relationships/image" Target="../media/image74.wmf"/><Relationship Id="rId15" Type="http://schemas.openxmlformats.org/officeDocument/2006/relationships/image" Target="../media/image80.wmf"/><Relationship Id="rId23" Type="http://schemas.openxmlformats.org/officeDocument/2006/relationships/oleObject" Target="../embeddings/oleObject48.bin"/><Relationship Id="rId10" Type="http://schemas.openxmlformats.org/officeDocument/2006/relationships/image" Target="../media/image77.wmf"/><Relationship Id="rId19" Type="http://schemas.openxmlformats.org/officeDocument/2006/relationships/oleObject" Target="../embeddings/oleObject46.bin"/><Relationship Id="rId4" Type="http://schemas.openxmlformats.org/officeDocument/2006/relationships/oleObject" Target="../embeddings/oleObject40.bin"/><Relationship Id="rId9" Type="http://schemas.openxmlformats.org/officeDocument/2006/relationships/oleObject" Target="../embeddings/oleObject42.bin"/><Relationship Id="rId14" Type="http://schemas.openxmlformats.org/officeDocument/2006/relationships/oleObject" Target="../embeddings/oleObject44.bin"/><Relationship Id="rId22" Type="http://schemas.openxmlformats.org/officeDocument/2006/relationships/image" Target="../media/image8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92.wmf"/><Relationship Id="rId18" Type="http://schemas.openxmlformats.org/officeDocument/2006/relationships/image" Target="../media/image95.png"/><Relationship Id="rId3" Type="http://schemas.openxmlformats.org/officeDocument/2006/relationships/image" Target="../media/image87.wmf"/><Relationship Id="rId21" Type="http://schemas.openxmlformats.org/officeDocument/2006/relationships/oleObject" Target="../embeddings/oleObject58.bin"/><Relationship Id="rId7" Type="http://schemas.openxmlformats.org/officeDocument/2006/relationships/image" Target="../media/image89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94.wmf"/><Relationship Id="rId2" Type="http://schemas.openxmlformats.org/officeDocument/2006/relationships/oleObject" Target="../embeddings/oleObject49.bin"/><Relationship Id="rId16" Type="http://schemas.openxmlformats.org/officeDocument/2006/relationships/oleObject" Target="../embeddings/oleObject56.bin"/><Relationship Id="rId20" Type="http://schemas.openxmlformats.org/officeDocument/2006/relationships/image" Target="../media/image96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91.wmf"/><Relationship Id="rId24" Type="http://schemas.openxmlformats.org/officeDocument/2006/relationships/image" Target="../media/image98.wmf"/><Relationship Id="rId5" Type="http://schemas.openxmlformats.org/officeDocument/2006/relationships/image" Target="../media/image88.wmf"/><Relationship Id="rId15" Type="http://schemas.openxmlformats.org/officeDocument/2006/relationships/image" Target="../media/image93.wmf"/><Relationship Id="rId23" Type="http://schemas.openxmlformats.org/officeDocument/2006/relationships/oleObject" Target="../embeddings/oleObject59.bin"/><Relationship Id="rId10" Type="http://schemas.openxmlformats.org/officeDocument/2006/relationships/oleObject" Target="../embeddings/oleObject53.bin"/><Relationship Id="rId19" Type="http://schemas.openxmlformats.org/officeDocument/2006/relationships/oleObject" Target="../embeddings/oleObject57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90.wmf"/><Relationship Id="rId14" Type="http://schemas.openxmlformats.org/officeDocument/2006/relationships/oleObject" Target="../embeddings/oleObject55.bin"/><Relationship Id="rId22" Type="http://schemas.openxmlformats.org/officeDocument/2006/relationships/image" Target="../media/image97.wmf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3.wmf"/><Relationship Id="rId18" Type="http://schemas.openxmlformats.org/officeDocument/2006/relationships/oleObject" Target="../embeddings/oleObject67.bin"/><Relationship Id="rId26" Type="http://schemas.openxmlformats.org/officeDocument/2006/relationships/oleObject" Target="../embeddings/oleObject71.bin"/><Relationship Id="rId3" Type="http://schemas.openxmlformats.org/officeDocument/2006/relationships/image" Target="../media/image99.wmf"/><Relationship Id="rId21" Type="http://schemas.openxmlformats.org/officeDocument/2006/relationships/image" Target="../media/image107.wmf"/><Relationship Id="rId7" Type="http://schemas.openxmlformats.org/officeDocument/2006/relationships/image" Target="../media/image101.wmf"/><Relationship Id="rId12" Type="http://schemas.openxmlformats.org/officeDocument/2006/relationships/oleObject" Target="../embeddings/oleObject64.bin"/><Relationship Id="rId17" Type="http://schemas.openxmlformats.org/officeDocument/2006/relationships/image" Target="../media/image105.wmf"/><Relationship Id="rId25" Type="http://schemas.openxmlformats.org/officeDocument/2006/relationships/image" Target="../media/image109.wmf"/><Relationship Id="rId33" Type="http://schemas.openxmlformats.org/officeDocument/2006/relationships/image" Target="../media/image114.wmf"/><Relationship Id="rId2" Type="http://schemas.openxmlformats.org/officeDocument/2006/relationships/oleObject" Target="../embeddings/oleObject60.bin"/><Relationship Id="rId16" Type="http://schemas.openxmlformats.org/officeDocument/2006/relationships/oleObject" Target="../embeddings/oleObject66.bin"/><Relationship Id="rId20" Type="http://schemas.openxmlformats.org/officeDocument/2006/relationships/oleObject" Target="../embeddings/oleObject68.bin"/><Relationship Id="rId29" Type="http://schemas.openxmlformats.org/officeDocument/2006/relationships/image" Target="../media/image112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62.bin"/><Relationship Id="rId11" Type="http://schemas.openxmlformats.org/officeDocument/2006/relationships/hyperlink" Target="http://publish.aps.org/abstract/PRA/v41/p6676/" TargetMode="External"/><Relationship Id="rId24" Type="http://schemas.openxmlformats.org/officeDocument/2006/relationships/oleObject" Target="../embeddings/oleObject70.bin"/><Relationship Id="rId32" Type="http://schemas.openxmlformats.org/officeDocument/2006/relationships/oleObject" Target="../embeddings/oleObject73.bin"/><Relationship Id="rId37" Type="http://schemas.openxmlformats.org/officeDocument/2006/relationships/image" Target="../media/image116.emf"/><Relationship Id="rId5" Type="http://schemas.openxmlformats.org/officeDocument/2006/relationships/image" Target="../media/image100.wmf"/><Relationship Id="rId15" Type="http://schemas.openxmlformats.org/officeDocument/2006/relationships/image" Target="../media/image104.wmf"/><Relationship Id="rId23" Type="http://schemas.openxmlformats.org/officeDocument/2006/relationships/image" Target="../media/image108.wmf"/><Relationship Id="rId28" Type="http://schemas.openxmlformats.org/officeDocument/2006/relationships/image" Target="../media/image111.png"/><Relationship Id="rId36" Type="http://schemas.openxmlformats.org/officeDocument/2006/relationships/image" Target="../media/image115.png"/><Relationship Id="rId10" Type="http://schemas.openxmlformats.org/officeDocument/2006/relationships/hyperlink" Target="http://jpsj.ipap.jp/link?JPSJ/58/101" TargetMode="External"/><Relationship Id="rId19" Type="http://schemas.openxmlformats.org/officeDocument/2006/relationships/image" Target="../media/image106.wmf"/><Relationship Id="rId31" Type="http://schemas.openxmlformats.org/officeDocument/2006/relationships/image" Target="../media/image113.w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102.wmf"/><Relationship Id="rId14" Type="http://schemas.openxmlformats.org/officeDocument/2006/relationships/oleObject" Target="../embeddings/oleObject65.bin"/><Relationship Id="rId22" Type="http://schemas.openxmlformats.org/officeDocument/2006/relationships/oleObject" Target="../embeddings/oleObject69.bin"/><Relationship Id="rId27" Type="http://schemas.openxmlformats.org/officeDocument/2006/relationships/image" Target="../media/image110.wmf"/><Relationship Id="rId30" Type="http://schemas.openxmlformats.org/officeDocument/2006/relationships/oleObject" Target="../embeddings/oleObject72.bin"/><Relationship Id="rId35" Type="http://schemas.openxmlformats.org/officeDocument/2006/relationships/image" Target="../media/image5130.png"/><Relationship Id="rId8" Type="http://schemas.openxmlformats.org/officeDocument/2006/relationships/oleObject" Target="../embeddings/oleObject6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hyperlink" Target="http://jpsj.ipap.jp/link?JPSJ/58/101" TargetMode="External"/><Relationship Id="rId7" Type="http://schemas.openxmlformats.org/officeDocument/2006/relationships/image" Target="../media/image121.png"/><Relationship Id="rId12" Type="http://schemas.openxmlformats.org/officeDocument/2006/relationships/image" Target="../media/image126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0.png"/><Relationship Id="rId11" Type="http://schemas.openxmlformats.org/officeDocument/2006/relationships/image" Target="../media/image125.png"/><Relationship Id="rId5" Type="http://schemas.openxmlformats.org/officeDocument/2006/relationships/image" Target="../media/image119.png"/><Relationship Id="rId10" Type="http://schemas.openxmlformats.org/officeDocument/2006/relationships/image" Target="../media/image124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oleObject" Target="../embeddings/oleObject79.bin"/><Relationship Id="rId18" Type="http://schemas.openxmlformats.org/officeDocument/2006/relationships/image" Target="../media/image134.wmf"/><Relationship Id="rId26" Type="http://schemas.openxmlformats.org/officeDocument/2006/relationships/image" Target="../media/image138.png"/><Relationship Id="rId3" Type="http://schemas.openxmlformats.org/officeDocument/2006/relationships/image" Target="../media/image127.wmf"/><Relationship Id="rId21" Type="http://schemas.openxmlformats.org/officeDocument/2006/relationships/oleObject" Target="../embeddings/oleObject82.bin"/><Relationship Id="rId7" Type="http://schemas.openxmlformats.org/officeDocument/2006/relationships/image" Target="../media/image129.wmf"/><Relationship Id="rId12" Type="http://schemas.openxmlformats.org/officeDocument/2006/relationships/hyperlink" Target="http://prola.aps.org/abstract/PRA/v43/i8/p4131_1" TargetMode="External"/><Relationship Id="rId17" Type="http://schemas.openxmlformats.org/officeDocument/2006/relationships/oleObject" Target="../embeddings/oleObject81.bin"/><Relationship Id="rId25" Type="http://schemas.openxmlformats.org/officeDocument/2006/relationships/image" Target="../media/image111.png"/><Relationship Id="rId2" Type="http://schemas.openxmlformats.org/officeDocument/2006/relationships/oleObject" Target="../embeddings/oleObject74.bin"/><Relationship Id="rId16" Type="http://schemas.openxmlformats.org/officeDocument/2006/relationships/image" Target="../media/image133.wmf"/><Relationship Id="rId20" Type="http://schemas.openxmlformats.org/officeDocument/2006/relationships/image" Target="../media/image112.png"/><Relationship Id="rId29" Type="http://schemas.openxmlformats.org/officeDocument/2006/relationships/image" Target="../media/image139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131.wmf"/><Relationship Id="rId24" Type="http://schemas.openxmlformats.org/officeDocument/2006/relationships/image" Target="../media/image137.wmf"/><Relationship Id="rId5" Type="http://schemas.openxmlformats.org/officeDocument/2006/relationships/image" Target="../media/image128.wmf"/><Relationship Id="rId15" Type="http://schemas.openxmlformats.org/officeDocument/2006/relationships/oleObject" Target="../embeddings/oleObject80.bin"/><Relationship Id="rId23" Type="http://schemas.openxmlformats.org/officeDocument/2006/relationships/oleObject" Target="../embeddings/oleObject83.bin"/><Relationship Id="rId28" Type="http://schemas.openxmlformats.org/officeDocument/2006/relationships/hyperlink" Target="http://jpsj.ipap.jp/link?JPSJ/58/101" TargetMode="External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135.png"/><Relationship Id="rId31" Type="http://schemas.openxmlformats.org/officeDocument/2006/relationships/image" Target="../media/image140.jpeg"/><Relationship Id="rId4" Type="http://schemas.openxmlformats.org/officeDocument/2006/relationships/oleObject" Target="../embeddings/oleObject75.bin"/><Relationship Id="rId9" Type="http://schemas.openxmlformats.org/officeDocument/2006/relationships/image" Target="../media/image130.wmf"/><Relationship Id="rId14" Type="http://schemas.openxmlformats.org/officeDocument/2006/relationships/image" Target="../media/image132.wmf"/><Relationship Id="rId22" Type="http://schemas.openxmlformats.org/officeDocument/2006/relationships/image" Target="../media/image136.wmf"/><Relationship Id="rId27" Type="http://schemas.openxmlformats.org/officeDocument/2006/relationships/image" Target="../media/image116.emf"/><Relationship Id="rId30" Type="http://schemas.openxmlformats.org/officeDocument/2006/relationships/hyperlink" Target="https://pubs.acs.org/page/jpcbfk/vsi/tanimura-festschrift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146.wmf"/><Relationship Id="rId18" Type="http://schemas.openxmlformats.org/officeDocument/2006/relationships/oleObject" Target="../embeddings/oleObject90.bin"/><Relationship Id="rId26" Type="http://schemas.openxmlformats.org/officeDocument/2006/relationships/oleObject" Target="../embeddings/oleObject94.bin"/><Relationship Id="rId3" Type="http://schemas.openxmlformats.org/officeDocument/2006/relationships/image" Target="../media/image85.png"/><Relationship Id="rId21" Type="http://schemas.openxmlformats.org/officeDocument/2006/relationships/image" Target="../media/image150.wmf"/><Relationship Id="rId7" Type="http://schemas.openxmlformats.org/officeDocument/2006/relationships/image" Target="../media/image142.wmf"/><Relationship Id="rId12" Type="http://schemas.openxmlformats.org/officeDocument/2006/relationships/oleObject" Target="../embeddings/oleObject87.bin"/><Relationship Id="rId17" Type="http://schemas.openxmlformats.org/officeDocument/2006/relationships/image" Target="../media/image148.wmf"/><Relationship Id="rId25" Type="http://schemas.openxmlformats.org/officeDocument/2006/relationships/image" Target="../media/image152.wmf"/><Relationship Id="rId2" Type="http://schemas.openxmlformats.org/officeDocument/2006/relationships/image" Target="../media/image71.png"/><Relationship Id="rId16" Type="http://schemas.openxmlformats.org/officeDocument/2006/relationships/oleObject" Target="../embeddings/oleObject89.bin"/><Relationship Id="rId20" Type="http://schemas.openxmlformats.org/officeDocument/2006/relationships/oleObject" Target="../embeddings/oleObject91.bin"/><Relationship Id="rId29" Type="http://schemas.openxmlformats.org/officeDocument/2006/relationships/image" Target="../media/image15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145.wmf"/><Relationship Id="rId24" Type="http://schemas.openxmlformats.org/officeDocument/2006/relationships/oleObject" Target="../embeddings/oleObject93.bin"/><Relationship Id="rId32" Type="http://schemas.openxmlformats.org/officeDocument/2006/relationships/image" Target="../media/image86.png"/><Relationship Id="rId5" Type="http://schemas.openxmlformats.org/officeDocument/2006/relationships/image" Target="../media/image141.wmf"/><Relationship Id="rId15" Type="http://schemas.openxmlformats.org/officeDocument/2006/relationships/image" Target="../media/image147.wmf"/><Relationship Id="rId23" Type="http://schemas.openxmlformats.org/officeDocument/2006/relationships/image" Target="../media/image151.wmf"/><Relationship Id="rId28" Type="http://schemas.openxmlformats.org/officeDocument/2006/relationships/oleObject" Target="../embeddings/oleObject95.bin"/><Relationship Id="rId10" Type="http://schemas.openxmlformats.org/officeDocument/2006/relationships/oleObject" Target="../embeddings/oleObject86.bin"/><Relationship Id="rId19" Type="http://schemas.openxmlformats.org/officeDocument/2006/relationships/image" Target="../media/image149.wmf"/><Relationship Id="rId31" Type="http://schemas.openxmlformats.org/officeDocument/2006/relationships/image" Target="../media/image155.wmf"/><Relationship Id="rId4" Type="http://schemas.openxmlformats.org/officeDocument/2006/relationships/oleObject" Target="../embeddings/oleObject84.bin"/><Relationship Id="rId9" Type="http://schemas.openxmlformats.org/officeDocument/2006/relationships/image" Target="../media/image144.png"/><Relationship Id="rId14" Type="http://schemas.openxmlformats.org/officeDocument/2006/relationships/oleObject" Target="../embeddings/oleObject88.bin"/><Relationship Id="rId22" Type="http://schemas.openxmlformats.org/officeDocument/2006/relationships/oleObject" Target="../embeddings/oleObject92.bin"/><Relationship Id="rId27" Type="http://schemas.openxmlformats.org/officeDocument/2006/relationships/image" Target="../media/image153.wmf"/><Relationship Id="rId30" Type="http://schemas.openxmlformats.org/officeDocument/2006/relationships/oleObject" Target="../embeddings/oleObject9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image" Target="../media/image161.png"/><Relationship Id="rId18" Type="http://schemas.openxmlformats.org/officeDocument/2006/relationships/oleObject" Target="../embeddings/oleObject103.bin"/><Relationship Id="rId3" Type="http://schemas.openxmlformats.org/officeDocument/2006/relationships/image" Target="../media/image156.wmf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160.wmf"/><Relationship Id="rId17" Type="http://schemas.openxmlformats.org/officeDocument/2006/relationships/image" Target="../media/image162.wmf"/><Relationship Id="rId2" Type="http://schemas.openxmlformats.org/officeDocument/2006/relationships/oleObject" Target="../embeddings/oleObject97.bin"/><Relationship Id="rId16" Type="http://schemas.openxmlformats.org/officeDocument/2006/relationships/oleObject" Target="../embeddings/oleObject102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oleObject" Target="../embeddings/oleObject101.bin"/><Relationship Id="rId5" Type="http://schemas.openxmlformats.org/officeDocument/2006/relationships/image" Target="../media/image157.wmf"/><Relationship Id="rId15" Type="http://schemas.openxmlformats.org/officeDocument/2006/relationships/image" Target="../media/image62.png"/><Relationship Id="rId10" Type="http://schemas.openxmlformats.org/officeDocument/2006/relationships/image" Target="../media/image159.wmf"/><Relationship Id="rId19" Type="http://schemas.openxmlformats.org/officeDocument/2006/relationships/image" Target="../media/image163.wmf"/><Relationship Id="rId4" Type="http://schemas.openxmlformats.org/officeDocument/2006/relationships/oleObject" Target="../embeddings/oleObject98.bin"/><Relationship Id="rId9" Type="http://schemas.openxmlformats.org/officeDocument/2006/relationships/oleObject" Target="../embeddings/oleObject100.bin"/><Relationship Id="rId14" Type="http://schemas.openxmlformats.org/officeDocument/2006/relationships/hyperlink" Target="https://doi.org/10.1063/1.4890441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3" Type="http://schemas.openxmlformats.org/officeDocument/2006/relationships/image" Target="../media/image23.png"/><Relationship Id="rId7" Type="http://schemas.openxmlformats.org/officeDocument/2006/relationships/image" Target="../media/image54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5.wmf"/><Relationship Id="rId10" Type="http://schemas.openxmlformats.org/officeDocument/2006/relationships/image" Target="../media/image167.gif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16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wmf"/><Relationship Id="rId13" Type="http://schemas.openxmlformats.org/officeDocument/2006/relationships/oleObject" Target="../embeddings/oleObject111.bin"/><Relationship Id="rId18" Type="http://schemas.openxmlformats.org/officeDocument/2006/relationships/image" Target="../media/image175.wmf"/><Relationship Id="rId3" Type="http://schemas.openxmlformats.org/officeDocument/2006/relationships/oleObject" Target="../embeddings/oleObject106.bin"/><Relationship Id="rId21" Type="http://schemas.openxmlformats.org/officeDocument/2006/relationships/oleObject" Target="../embeddings/oleObject115.bin"/><Relationship Id="rId7" Type="http://schemas.openxmlformats.org/officeDocument/2006/relationships/oleObject" Target="../embeddings/oleObject108.bin"/><Relationship Id="rId12" Type="http://schemas.openxmlformats.org/officeDocument/2006/relationships/image" Target="../media/image172.wmf"/><Relationship Id="rId17" Type="http://schemas.openxmlformats.org/officeDocument/2006/relationships/oleObject" Target="../embeddings/oleObject113.bin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74.wmf"/><Relationship Id="rId20" Type="http://schemas.openxmlformats.org/officeDocument/2006/relationships/image" Target="../media/image17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wmf"/><Relationship Id="rId11" Type="http://schemas.openxmlformats.org/officeDocument/2006/relationships/oleObject" Target="../embeddings/oleObject110.bin"/><Relationship Id="rId24" Type="http://schemas.openxmlformats.org/officeDocument/2006/relationships/image" Target="../media/image179.png"/><Relationship Id="rId5" Type="http://schemas.openxmlformats.org/officeDocument/2006/relationships/oleObject" Target="../embeddings/oleObject107.bin"/><Relationship Id="rId15" Type="http://schemas.openxmlformats.org/officeDocument/2006/relationships/oleObject" Target="../embeddings/oleObject112.bin"/><Relationship Id="rId23" Type="http://schemas.openxmlformats.org/officeDocument/2006/relationships/image" Target="../media/image178.png"/><Relationship Id="rId10" Type="http://schemas.openxmlformats.org/officeDocument/2006/relationships/image" Target="../media/image171.wmf"/><Relationship Id="rId19" Type="http://schemas.openxmlformats.org/officeDocument/2006/relationships/oleObject" Target="../embeddings/oleObject114.bin"/><Relationship Id="rId4" Type="http://schemas.openxmlformats.org/officeDocument/2006/relationships/image" Target="../media/image168.wmf"/><Relationship Id="rId9" Type="http://schemas.openxmlformats.org/officeDocument/2006/relationships/oleObject" Target="../embeddings/oleObject109.bin"/><Relationship Id="rId14" Type="http://schemas.openxmlformats.org/officeDocument/2006/relationships/image" Target="../media/image173.wmf"/><Relationship Id="rId22" Type="http://schemas.openxmlformats.org/officeDocument/2006/relationships/image" Target="../media/image17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7" Type="http://schemas.openxmlformats.org/officeDocument/2006/relationships/image" Target="../media/image182.wmf"/><Relationship Id="rId2" Type="http://schemas.openxmlformats.org/officeDocument/2006/relationships/hyperlink" Target="http://dx.doi.org/10.1016/j.chemphys.2007.10.037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6.bin"/><Relationship Id="rId5" Type="http://schemas.openxmlformats.org/officeDocument/2006/relationships/image" Target="../media/image177.wmf"/><Relationship Id="rId4" Type="http://schemas.openxmlformats.org/officeDocument/2006/relationships/oleObject" Target="../embeddings/oleObject11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13" Type="http://schemas.openxmlformats.org/officeDocument/2006/relationships/oleObject" Target="../embeddings/oleObject121.bin"/><Relationship Id="rId3" Type="http://schemas.openxmlformats.org/officeDocument/2006/relationships/image" Target="../media/image183.jpeg"/><Relationship Id="rId7" Type="http://schemas.openxmlformats.org/officeDocument/2006/relationships/image" Target="../media/image185.wmf"/><Relationship Id="rId12" Type="http://schemas.openxmlformats.org/officeDocument/2006/relationships/image" Target="../media/image18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8.bin"/><Relationship Id="rId11" Type="http://schemas.openxmlformats.org/officeDocument/2006/relationships/oleObject" Target="../embeddings/oleObject120.bin"/><Relationship Id="rId5" Type="http://schemas.openxmlformats.org/officeDocument/2006/relationships/image" Target="../media/image184.wmf"/><Relationship Id="rId10" Type="http://schemas.openxmlformats.org/officeDocument/2006/relationships/image" Target="../media/image187.wmf"/><Relationship Id="rId4" Type="http://schemas.openxmlformats.org/officeDocument/2006/relationships/oleObject" Target="../embeddings/oleObject117.bin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189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image" Target="../media/image196.wmf"/><Relationship Id="rId18" Type="http://schemas.openxmlformats.org/officeDocument/2006/relationships/oleObject" Target="../embeddings/oleObject128.bin"/><Relationship Id="rId3" Type="http://schemas.openxmlformats.org/officeDocument/2006/relationships/oleObject" Target="../embeddings/oleObject122.bin"/><Relationship Id="rId21" Type="http://schemas.openxmlformats.org/officeDocument/2006/relationships/image" Target="../media/image200.wmf"/><Relationship Id="rId7" Type="http://schemas.openxmlformats.org/officeDocument/2006/relationships/image" Target="../media/image192.wmf"/><Relationship Id="rId12" Type="http://schemas.openxmlformats.org/officeDocument/2006/relationships/oleObject" Target="../embeddings/oleObject125.bin"/><Relationship Id="rId17" Type="http://schemas.openxmlformats.org/officeDocument/2006/relationships/image" Target="../media/image198.wmf"/><Relationship Id="rId25" Type="http://schemas.openxmlformats.org/officeDocument/2006/relationships/image" Target="../media/image203.gi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127.bin"/><Relationship Id="rId20" Type="http://schemas.openxmlformats.org/officeDocument/2006/relationships/oleObject" Target="../embeddings/oleObject129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23.bin"/><Relationship Id="rId11" Type="http://schemas.openxmlformats.org/officeDocument/2006/relationships/image" Target="../media/image195.wmf"/><Relationship Id="rId24" Type="http://schemas.openxmlformats.org/officeDocument/2006/relationships/image" Target="../media/image202.gif"/><Relationship Id="rId5" Type="http://schemas.openxmlformats.org/officeDocument/2006/relationships/image" Target="../media/image191.png"/><Relationship Id="rId15" Type="http://schemas.openxmlformats.org/officeDocument/2006/relationships/image" Target="../media/image197.wmf"/><Relationship Id="rId23" Type="http://schemas.openxmlformats.org/officeDocument/2006/relationships/image" Target="../media/image167.gif"/><Relationship Id="rId10" Type="http://schemas.openxmlformats.org/officeDocument/2006/relationships/oleObject" Target="../embeddings/oleObject124.bin"/><Relationship Id="rId19" Type="http://schemas.openxmlformats.org/officeDocument/2006/relationships/image" Target="../media/image199.wmf"/><Relationship Id="rId4" Type="http://schemas.openxmlformats.org/officeDocument/2006/relationships/image" Target="../media/image190.wmf"/><Relationship Id="rId9" Type="http://schemas.openxmlformats.org/officeDocument/2006/relationships/image" Target="../media/image194.png"/><Relationship Id="rId14" Type="http://schemas.openxmlformats.org/officeDocument/2006/relationships/oleObject" Target="../embeddings/oleObject126.bin"/><Relationship Id="rId22" Type="http://schemas.openxmlformats.org/officeDocument/2006/relationships/image" Target="../media/image201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image" Target="../media/image207.png"/><Relationship Id="rId3" Type="http://schemas.openxmlformats.org/officeDocument/2006/relationships/image" Target="../media/image204.png"/><Relationship Id="rId7" Type="http://schemas.openxmlformats.org/officeDocument/2006/relationships/image" Target="../media/image193.png"/><Relationship Id="rId12" Type="http://schemas.openxmlformats.org/officeDocument/2006/relationships/image" Target="../media/image206.wmf"/><Relationship Id="rId17" Type="http://schemas.openxmlformats.org/officeDocument/2006/relationships/image" Target="../media/image201.gif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0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1.png"/><Relationship Id="rId11" Type="http://schemas.openxmlformats.org/officeDocument/2006/relationships/oleObject" Target="../embeddings/oleObject130.bin"/><Relationship Id="rId5" Type="http://schemas.openxmlformats.org/officeDocument/2006/relationships/image" Target="../media/image190.wmf"/><Relationship Id="rId15" Type="http://schemas.openxmlformats.org/officeDocument/2006/relationships/image" Target="../media/image202.gif"/><Relationship Id="rId10" Type="http://schemas.openxmlformats.org/officeDocument/2006/relationships/image" Target="../media/image205.png"/><Relationship Id="rId4" Type="http://schemas.openxmlformats.org/officeDocument/2006/relationships/oleObject" Target="../embeddings/oleObject122.bin"/><Relationship Id="rId9" Type="http://schemas.openxmlformats.org/officeDocument/2006/relationships/image" Target="../media/image196.wmf"/><Relationship Id="rId14" Type="http://schemas.openxmlformats.org/officeDocument/2006/relationships/image" Target="../media/image167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image" Target="../media/image214.png"/><Relationship Id="rId18" Type="http://schemas.openxmlformats.org/officeDocument/2006/relationships/oleObject" Target="../embeddings/oleObject138.bin"/><Relationship Id="rId26" Type="http://schemas.openxmlformats.org/officeDocument/2006/relationships/oleObject" Target="../embeddings/oleObject142.bin"/><Relationship Id="rId3" Type="http://schemas.openxmlformats.org/officeDocument/2006/relationships/oleObject" Target="../embeddings/oleObject131.bin"/><Relationship Id="rId21" Type="http://schemas.openxmlformats.org/officeDocument/2006/relationships/image" Target="../media/image218.png"/><Relationship Id="rId7" Type="http://schemas.openxmlformats.org/officeDocument/2006/relationships/image" Target="../media/image211.png"/><Relationship Id="rId12" Type="http://schemas.openxmlformats.org/officeDocument/2006/relationships/image" Target="../media/image213.wmf"/><Relationship Id="rId17" Type="http://schemas.openxmlformats.org/officeDocument/2006/relationships/image" Target="../media/image216.png"/><Relationship Id="rId25" Type="http://schemas.openxmlformats.org/officeDocument/2006/relationships/image" Target="../media/image220.png"/><Relationship Id="rId2" Type="http://schemas.openxmlformats.org/officeDocument/2006/relationships/image" Target="../media/image208.png"/><Relationship Id="rId16" Type="http://schemas.openxmlformats.org/officeDocument/2006/relationships/oleObject" Target="../embeddings/oleObject137.bin"/><Relationship Id="rId20" Type="http://schemas.openxmlformats.org/officeDocument/2006/relationships/oleObject" Target="../embeddings/oleObject139.bin"/><Relationship Id="rId29" Type="http://schemas.openxmlformats.org/officeDocument/2006/relationships/image" Target="../media/image1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wmf"/><Relationship Id="rId11" Type="http://schemas.openxmlformats.org/officeDocument/2006/relationships/oleObject" Target="../embeddings/oleObject135.bin"/><Relationship Id="rId24" Type="http://schemas.openxmlformats.org/officeDocument/2006/relationships/oleObject" Target="../embeddings/oleObject141.bin"/><Relationship Id="rId5" Type="http://schemas.openxmlformats.org/officeDocument/2006/relationships/oleObject" Target="../embeddings/oleObject132.bin"/><Relationship Id="rId15" Type="http://schemas.openxmlformats.org/officeDocument/2006/relationships/image" Target="../media/image215.wmf"/><Relationship Id="rId23" Type="http://schemas.openxmlformats.org/officeDocument/2006/relationships/image" Target="../media/image219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134.bin"/><Relationship Id="rId19" Type="http://schemas.openxmlformats.org/officeDocument/2006/relationships/image" Target="../media/image217.wmf"/><Relationship Id="rId31" Type="http://schemas.openxmlformats.org/officeDocument/2006/relationships/image" Target="../media/image177.wmf"/><Relationship Id="rId4" Type="http://schemas.openxmlformats.org/officeDocument/2006/relationships/image" Target="../media/image209.wmf"/><Relationship Id="rId9" Type="http://schemas.openxmlformats.org/officeDocument/2006/relationships/image" Target="../media/image212.wmf"/><Relationship Id="rId14" Type="http://schemas.openxmlformats.org/officeDocument/2006/relationships/oleObject" Target="../embeddings/oleObject136.bin"/><Relationship Id="rId22" Type="http://schemas.openxmlformats.org/officeDocument/2006/relationships/oleObject" Target="../embeddings/oleObject140.bin"/><Relationship Id="rId27" Type="http://schemas.openxmlformats.org/officeDocument/2006/relationships/image" Target="../media/image221.wmf"/><Relationship Id="rId30" Type="http://schemas.openxmlformats.org/officeDocument/2006/relationships/oleObject" Target="../embeddings/oleObject11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wmf"/><Relationship Id="rId2" Type="http://schemas.openxmlformats.org/officeDocument/2006/relationships/oleObject" Target="../embeddings/oleObject14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3.wmf"/><Relationship Id="rId4" Type="http://schemas.openxmlformats.org/officeDocument/2006/relationships/oleObject" Target="../embeddings/oleObject144.bin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9.wmf"/><Relationship Id="rId18" Type="http://schemas.openxmlformats.org/officeDocument/2006/relationships/oleObject" Target="../embeddings/oleObject153.bin"/><Relationship Id="rId26" Type="http://schemas.openxmlformats.org/officeDocument/2006/relationships/oleObject" Target="../embeddings/oleObject157.bin"/><Relationship Id="rId39" Type="http://schemas.openxmlformats.org/officeDocument/2006/relationships/image" Target="../media/image242.wmf"/><Relationship Id="rId21" Type="http://schemas.openxmlformats.org/officeDocument/2006/relationships/image" Target="../media/image233.wmf"/><Relationship Id="rId34" Type="http://schemas.openxmlformats.org/officeDocument/2006/relationships/oleObject" Target="../embeddings/oleObject161.bin"/><Relationship Id="rId42" Type="http://schemas.openxmlformats.org/officeDocument/2006/relationships/image" Target="../media/image116.emf"/><Relationship Id="rId7" Type="http://schemas.openxmlformats.org/officeDocument/2006/relationships/image" Target="../media/image226.wmf"/><Relationship Id="rId2" Type="http://schemas.openxmlformats.org/officeDocument/2006/relationships/oleObject" Target="../embeddings/oleObject145.bin"/><Relationship Id="rId16" Type="http://schemas.openxmlformats.org/officeDocument/2006/relationships/oleObject" Target="../embeddings/oleObject152.bin"/><Relationship Id="rId20" Type="http://schemas.openxmlformats.org/officeDocument/2006/relationships/oleObject" Target="../embeddings/oleObject154.bin"/><Relationship Id="rId29" Type="http://schemas.openxmlformats.org/officeDocument/2006/relationships/image" Target="../media/image237.wmf"/><Relationship Id="rId41" Type="http://schemas.openxmlformats.org/officeDocument/2006/relationships/image" Target="../media/image243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47.bin"/><Relationship Id="rId11" Type="http://schemas.openxmlformats.org/officeDocument/2006/relationships/image" Target="../media/image228.wmf"/><Relationship Id="rId24" Type="http://schemas.openxmlformats.org/officeDocument/2006/relationships/oleObject" Target="../embeddings/oleObject156.bin"/><Relationship Id="rId32" Type="http://schemas.openxmlformats.org/officeDocument/2006/relationships/oleObject" Target="../embeddings/oleObject160.bin"/><Relationship Id="rId37" Type="http://schemas.openxmlformats.org/officeDocument/2006/relationships/image" Target="../media/image241.wmf"/><Relationship Id="rId40" Type="http://schemas.openxmlformats.org/officeDocument/2006/relationships/oleObject" Target="../embeddings/oleObject164.bin"/><Relationship Id="rId5" Type="http://schemas.openxmlformats.org/officeDocument/2006/relationships/image" Target="../media/image225.wmf"/><Relationship Id="rId15" Type="http://schemas.openxmlformats.org/officeDocument/2006/relationships/image" Target="../media/image230.wmf"/><Relationship Id="rId23" Type="http://schemas.openxmlformats.org/officeDocument/2006/relationships/image" Target="../media/image234.wmf"/><Relationship Id="rId28" Type="http://schemas.openxmlformats.org/officeDocument/2006/relationships/oleObject" Target="../embeddings/oleObject158.bin"/><Relationship Id="rId36" Type="http://schemas.openxmlformats.org/officeDocument/2006/relationships/oleObject" Target="../embeddings/oleObject162.bin"/><Relationship Id="rId10" Type="http://schemas.openxmlformats.org/officeDocument/2006/relationships/oleObject" Target="../embeddings/oleObject149.bin"/><Relationship Id="rId19" Type="http://schemas.openxmlformats.org/officeDocument/2006/relationships/image" Target="../media/image232.wmf"/><Relationship Id="rId31" Type="http://schemas.openxmlformats.org/officeDocument/2006/relationships/image" Target="../media/image238.wmf"/><Relationship Id="rId44" Type="http://schemas.openxmlformats.org/officeDocument/2006/relationships/image" Target="../media/image244.wmf"/><Relationship Id="rId4" Type="http://schemas.openxmlformats.org/officeDocument/2006/relationships/oleObject" Target="../embeddings/oleObject146.bin"/><Relationship Id="rId9" Type="http://schemas.openxmlformats.org/officeDocument/2006/relationships/image" Target="../media/image227.wmf"/><Relationship Id="rId14" Type="http://schemas.openxmlformats.org/officeDocument/2006/relationships/oleObject" Target="../embeddings/oleObject151.bin"/><Relationship Id="rId22" Type="http://schemas.openxmlformats.org/officeDocument/2006/relationships/oleObject" Target="../embeddings/oleObject155.bin"/><Relationship Id="rId27" Type="http://schemas.openxmlformats.org/officeDocument/2006/relationships/image" Target="../media/image236.wmf"/><Relationship Id="rId30" Type="http://schemas.openxmlformats.org/officeDocument/2006/relationships/oleObject" Target="../embeddings/oleObject159.bin"/><Relationship Id="rId35" Type="http://schemas.openxmlformats.org/officeDocument/2006/relationships/image" Target="../media/image240.wmf"/><Relationship Id="rId43" Type="http://schemas.openxmlformats.org/officeDocument/2006/relationships/oleObject" Target="../embeddings/oleObject165.bin"/><Relationship Id="rId8" Type="http://schemas.openxmlformats.org/officeDocument/2006/relationships/oleObject" Target="../embeddings/oleObject148.bin"/><Relationship Id="rId3" Type="http://schemas.openxmlformats.org/officeDocument/2006/relationships/image" Target="../media/image224.wmf"/><Relationship Id="rId12" Type="http://schemas.openxmlformats.org/officeDocument/2006/relationships/oleObject" Target="../embeddings/oleObject150.bin"/><Relationship Id="rId17" Type="http://schemas.openxmlformats.org/officeDocument/2006/relationships/image" Target="../media/image231.wmf"/><Relationship Id="rId25" Type="http://schemas.openxmlformats.org/officeDocument/2006/relationships/image" Target="../media/image235.wmf"/><Relationship Id="rId33" Type="http://schemas.openxmlformats.org/officeDocument/2006/relationships/image" Target="../media/image239.wmf"/><Relationship Id="rId38" Type="http://schemas.openxmlformats.org/officeDocument/2006/relationships/oleObject" Target="../embeddings/oleObject163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6.bin"/><Relationship Id="rId13" Type="http://schemas.openxmlformats.org/officeDocument/2006/relationships/image" Target="../media/image248.wmf"/><Relationship Id="rId18" Type="http://schemas.openxmlformats.org/officeDocument/2006/relationships/hyperlink" Target="http://link.aip.org/link/?JCPSA6/119/2155/1" TargetMode="External"/><Relationship Id="rId26" Type="http://schemas.openxmlformats.org/officeDocument/2006/relationships/image" Target="../media/image255.wmf"/><Relationship Id="rId3" Type="http://schemas.openxmlformats.org/officeDocument/2006/relationships/hyperlink" Target="http://pubs.acs.org/cgi-bin/abstract.cgi/jpcafh/2003/107/i27/abs/jp0219247.html" TargetMode="External"/><Relationship Id="rId21" Type="http://schemas.openxmlformats.org/officeDocument/2006/relationships/image" Target="../media/image252.wmf"/><Relationship Id="rId7" Type="http://schemas.openxmlformats.org/officeDocument/2006/relationships/hyperlink" Target="http://link.aip.org/link/?JCPSA6/96/8485/1" TargetMode="External"/><Relationship Id="rId12" Type="http://schemas.openxmlformats.org/officeDocument/2006/relationships/oleObject" Target="../embeddings/oleObject167.bin"/><Relationship Id="rId17" Type="http://schemas.openxmlformats.org/officeDocument/2006/relationships/image" Target="../media/image250.wmf"/><Relationship Id="rId25" Type="http://schemas.openxmlformats.org/officeDocument/2006/relationships/oleObject" Target="../embeddings/oleObject172.bin"/><Relationship Id="rId2" Type="http://schemas.openxmlformats.org/officeDocument/2006/relationships/notesSlide" Target="../notesSlides/notesSlide11.xml"/><Relationship Id="rId16" Type="http://schemas.openxmlformats.org/officeDocument/2006/relationships/oleObject" Target="../embeddings/oleObject169.bin"/><Relationship Id="rId20" Type="http://schemas.openxmlformats.org/officeDocument/2006/relationships/oleObject" Target="../embeddings/oleObject170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prola.aps.org/abstract/PRA/v43/i8/p4131_1" TargetMode="External"/><Relationship Id="rId11" Type="http://schemas.openxmlformats.org/officeDocument/2006/relationships/image" Target="../media/image247.jpeg"/><Relationship Id="rId24" Type="http://schemas.openxmlformats.org/officeDocument/2006/relationships/image" Target="../media/image254.jpeg"/><Relationship Id="rId5" Type="http://schemas.openxmlformats.org/officeDocument/2006/relationships/hyperlink" Target="http://link.aip.org/link/?JCPSA6/79/4889/1" TargetMode="External"/><Relationship Id="rId15" Type="http://schemas.openxmlformats.org/officeDocument/2006/relationships/image" Target="../media/image249.wmf"/><Relationship Id="rId23" Type="http://schemas.openxmlformats.org/officeDocument/2006/relationships/image" Target="../media/image253.wmf"/><Relationship Id="rId10" Type="http://schemas.openxmlformats.org/officeDocument/2006/relationships/image" Target="../media/image246.jpeg"/><Relationship Id="rId19" Type="http://schemas.openxmlformats.org/officeDocument/2006/relationships/image" Target="../media/image251.jpe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image" Target="../media/image245.wmf"/><Relationship Id="rId14" Type="http://schemas.openxmlformats.org/officeDocument/2006/relationships/oleObject" Target="../embeddings/oleObject168.bin"/><Relationship Id="rId22" Type="http://schemas.openxmlformats.org/officeDocument/2006/relationships/oleObject" Target="../embeddings/oleObject17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NULL"/><Relationship Id="rId10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5.bin"/><Relationship Id="rId13" Type="http://schemas.openxmlformats.org/officeDocument/2006/relationships/image" Target="../media/image261.emf"/><Relationship Id="rId18" Type="http://schemas.openxmlformats.org/officeDocument/2006/relationships/oleObject" Target="../embeddings/oleObject119.bin"/><Relationship Id="rId3" Type="http://schemas.openxmlformats.org/officeDocument/2006/relationships/oleObject" Target="../embeddings/oleObject173.bin"/><Relationship Id="rId21" Type="http://schemas.openxmlformats.org/officeDocument/2006/relationships/image" Target="../media/image188.wmf"/><Relationship Id="rId7" Type="http://schemas.openxmlformats.org/officeDocument/2006/relationships/image" Target="../media/image258.jpeg"/><Relationship Id="rId12" Type="http://schemas.openxmlformats.org/officeDocument/2006/relationships/oleObject" Target="../embeddings/oleObject177.bin"/><Relationship Id="rId17" Type="http://schemas.openxmlformats.org/officeDocument/2006/relationships/image" Target="../media/image263.wmf"/><Relationship Id="rId2" Type="http://schemas.openxmlformats.org/officeDocument/2006/relationships/image" Target="../media/image186.png"/><Relationship Id="rId16" Type="http://schemas.openxmlformats.org/officeDocument/2006/relationships/oleObject" Target="../embeddings/oleObject179.bin"/><Relationship Id="rId20" Type="http://schemas.openxmlformats.org/officeDocument/2006/relationships/oleObject" Target="../embeddings/oleObject120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7.emf"/><Relationship Id="rId11" Type="http://schemas.openxmlformats.org/officeDocument/2006/relationships/image" Target="../media/image260.emf"/><Relationship Id="rId5" Type="http://schemas.openxmlformats.org/officeDocument/2006/relationships/oleObject" Target="../embeddings/oleObject174.bin"/><Relationship Id="rId15" Type="http://schemas.openxmlformats.org/officeDocument/2006/relationships/image" Target="../media/image262.wmf"/><Relationship Id="rId23" Type="http://schemas.openxmlformats.org/officeDocument/2006/relationships/image" Target="../media/image189.wmf"/><Relationship Id="rId10" Type="http://schemas.openxmlformats.org/officeDocument/2006/relationships/oleObject" Target="../embeddings/oleObject176.bin"/><Relationship Id="rId19" Type="http://schemas.openxmlformats.org/officeDocument/2006/relationships/image" Target="../media/image187.wmf"/><Relationship Id="rId4" Type="http://schemas.openxmlformats.org/officeDocument/2006/relationships/image" Target="../media/image256.emf"/><Relationship Id="rId9" Type="http://schemas.openxmlformats.org/officeDocument/2006/relationships/image" Target="../media/image259.emf"/><Relationship Id="rId14" Type="http://schemas.openxmlformats.org/officeDocument/2006/relationships/oleObject" Target="../embeddings/oleObject178.bin"/><Relationship Id="rId22" Type="http://schemas.openxmlformats.org/officeDocument/2006/relationships/oleObject" Target="../embeddings/oleObject121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emf"/><Relationship Id="rId3" Type="http://schemas.openxmlformats.org/officeDocument/2006/relationships/image" Target="../media/image264.wmf"/><Relationship Id="rId7" Type="http://schemas.openxmlformats.org/officeDocument/2006/relationships/oleObject" Target="../embeddings/oleObject182.bin"/><Relationship Id="rId2" Type="http://schemas.openxmlformats.org/officeDocument/2006/relationships/oleObject" Target="../embeddings/oleObject180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6.jpeg"/><Relationship Id="rId5" Type="http://schemas.openxmlformats.org/officeDocument/2006/relationships/image" Target="../media/image265.emf"/><Relationship Id="rId4" Type="http://schemas.openxmlformats.org/officeDocument/2006/relationships/oleObject" Target="../embeddings/oleObject18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emf"/><Relationship Id="rId3" Type="http://schemas.openxmlformats.org/officeDocument/2006/relationships/image" Target="../media/image268.wmf"/><Relationship Id="rId7" Type="http://schemas.openxmlformats.org/officeDocument/2006/relationships/oleObject" Target="../embeddings/oleObject185.bin"/><Relationship Id="rId2" Type="http://schemas.openxmlformats.org/officeDocument/2006/relationships/oleObject" Target="../embeddings/oleObject183.bin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jpsj.ipap.jp/link?JPSJ/55/4550/" TargetMode="External"/><Relationship Id="rId11" Type="http://schemas.openxmlformats.org/officeDocument/2006/relationships/image" Target="../media/image272.png"/><Relationship Id="rId5" Type="http://schemas.openxmlformats.org/officeDocument/2006/relationships/image" Target="../media/image269.png"/><Relationship Id="rId10" Type="http://schemas.openxmlformats.org/officeDocument/2006/relationships/image" Target="../media/image271.wmf"/><Relationship Id="rId4" Type="http://schemas.openxmlformats.org/officeDocument/2006/relationships/oleObject" Target="../embeddings/oleObject184.bin"/><Relationship Id="rId9" Type="http://schemas.openxmlformats.org/officeDocument/2006/relationships/oleObject" Target="../embeddings/oleObject186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jpeg"/><Relationship Id="rId13" Type="http://schemas.openxmlformats.org/officeDocument/2006/relationships/image" Target="../media/image111.png"/><Relationship Id="rId3" Type="http://schemas.openxmlformats.org/officeDocument/2006/relationships/image" Target="../media/image273.wmf"/><Relationship Id="rId7" Type="http://schemas.openxmlformats.org/officeDocument/2006/relationships/image" Target="../media/image277.jpeg"/><Relationship Id="rId12" Type="http://schemas.openxmlformats.org/officeDocument/2006/relationships/image" Target="../media/image280.wmf"/><Relationship Id="rId17" Type="http://schemas.openxmlformats.org/officeDocument/2006/relationships/image" Target="../media/image282.wmf"/><Relationship Id="rId2" Type="http://schemas.openxmlformats.org/officeDocument/2006/relationships/oleObject" Target="../embeddings/oleObject187.bin"/><Relationship Id="rId16" Type="http://schemas.openxmlformats.org/officeDocument/2006/relationships/oleObject" Target="../embeddings/oleObject179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6.jpeg"/><Relationship Id="rId11" Type="http://schemas.openxmlformats.org/officeDocument/2006/relationships/oleObject" Target="../embeddings/oleObject189.bin"/><Relationship Id="rId5" Type="http://schemas.openxmlformats.org/officeDocument/2006/relationships/image" Target="../media/image275.jpeg"/><Relationship Id="rId15" Type="http://schemas.openxmlformats.org/officeDocument/2006/relationships/image" Target="../media/image281.wmf"/><Relationship Id="rId10" Type="http://schemas.openxmlformats.org/officeDocument/2006/relationships/image" Target="../media/image279.wmf"/><Relationship Id="rId4" Type="http://schemas.openxmlformats.org/officeDocument/2006/relationships/image" Target="../media/image274.jpeg"/><Relationship Id="rId9" Type="http://schemas.openxmlformats.org/officeDocument/2006/relationships/oleObject" Target="../embeddings/oleObject188.bin"/><Relationship Id="rId14" Type="http://schemas.openxmlformats.org/officeDocument/2006/relationships/oleObject" Target="../embeddings/oleObject178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jpeg"/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link.aip.org/link/?JCPSA6/123/014503/1" TargetMode="External"/><Relationship Id="rId4" Type="http://schemas.openxmlformats.org/officeDocument/2006/relationships/image" Target="../media/image285.jpe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wmf"/><Relationship Id="rId18" Type="http://schemas.openxmlformats.org/officeDocument/2006/relationships/image" Target="../media/image295.wmf"/><Relationship Id="rId26" Type="http://schemas.openxmlformats.org/officeDocument/2006/relationships/oleObject" Target="../embeddings/oleObject197.bin"/><Relationship Id="rId3" Type="http://schemas.openxmlformats.org/officeDocument/2006/relationships/image" Target="../media/image286.png"/><Relationship Id="rId34" Type="http://schemas.openxmlformats.org/officeDocument/2006/relationships/oleObject" Target="../embeddings/oleObject201.bin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193.bin"/><Relationship Id="rId17" Type="http://schemas.openxmlformats.org/officeDocument/2006/relationships/oleObject" Target="../embeddings/oleObject194.bin"/><Relationship Id="rId25" Type="http://schemas.openxmlformats.org/officeDocument/2006/relationships/image" Target="../media/image297.wmf"/><Relationship Id="rId33" Type="http://schemas.openxmlformats.org/officeDocument/2006/relationships/image" Target="../media/image301.wmf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94.png"/><Relationship Id="rId20" Type="http://schemas.openxmlformats.org/officeDocument/2006/relationships/image" Target="../media/image296.wmf"/><Relationship Id="rId29" Type="http://schemas.openxmlformats.org/officeDocument/2006/relationships/image" Target="../media/image299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7.wmf"/><Relationship Id="rId11" Type="http://schemas.openxmlformats.org/officeDocument/2006/relationships/image" Target="../media/image289.wmf"/><Relationship Id="rId24" Type="http://schemas.openxmlformats.org/officeDocument/2006/relationships/oleObject" Target="../embeddings/oleObject196.bin"/><Relationship Id="rId32" Type="http://schemas.openxmlformats.org/officeDocument/2006/relationships/oleObject" Target="../embeddings/oleObject200.bin"/><Relationship Id="rId37" Type="http://schemas.openxmlformats.org/officeDocument/2006/relationships/image" Target="../media/image303.wmf"/><Relationship Id="rId5" Type="http://schemas.openxmlformats.org/officeDocument/2006/relationships/oleObject" Target="../embeddings/oleObject190.bin"/><Relationship Id="rId15" Type="http://schemas.openxmlformats.org/officeDocument/2006/relationships/image" Target="../media/image293.png"/><Relationship Id="rId23" Type="http://schemas.openxmlformats.org/officeDocument/2006/relationships/image" Target="../media/image67700.png"/><Relationship Id="rId28" Type="http://schemas.openxmlformats.org/officeDocument/2006/relationships/oleObject" Target="../embeddings/oleObject198.bin"/><Relationship Id="rId36" Type="http://schemas.openxmlformats.org/officeDocument/2006/relationships/oleObject" Target="../embeddings/oleObject202.bin"/><Relationship Id="rId10" Type="http://schemas.openxmlformats.org/officeDocument/2006/relationships/oleObject" Target="../embeddings/oleObject192.bin"/><Relationship Id="rId19" Type="http://schemas.openxmlformats.org/officeDocument/2006/relationships/oleObject" Target="../embeddings/oleObject195.bin"/><Relationship Id="rId31" Type="http://schemas.openxmlformats.org/officeDocument/2006/relationships/image" Target="../media/image300.wmf"/><Relationship Id="rId4" Type="http://schemas.openxmlformats.org/officeDocument/2006/relationships/image" Target="../media/image52.png"/><Relationship Id="rId9" Type="http://schemas.openxmlformats.org/officeDocument/2006/relationships/image" Target="../media/image288.wmf"/><Relationship Id="rId14" Type="http://schemas.openxmlformats.org/officeDocument/2006/relationships/image" Target="../media/image292.png"/><Relationship Id="rId22" Type="http://schemas.openxmlformats.org/officeDocument/2006/relationships/image" Target="../media/image67600.png"/><Relationship Id="rId27" Type="http://schemas.openxmlformats.org/officeDocument/2006/relationships/image" Target="../media/image298.wmf"/><Relationship Id="rId30" Type="http://schemas.openxmlformats.org/officeDocument/2006/relationships/oleObject" Target="../embeddings/oleObject199.bin"/><Relationship Id="rId35" Type="http://schemas.openxmlformats.org/officeDocument/2006/relationships/image" Target="../media/image302.wmf"/><Relationship Id="rId8" Type="http://schemas.openxmlformats.org/officeDocument/2006/relationships/oleObject" Target="../embeddings/oleObject191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6.bin"/><Relationship Id="rId13" Type="http://schemas.openxmlformats.org/officeDocument/2006/relationships/image" Target="../media/image309.wmf"/><Relationship Id="rId18" Type="http://schemas.openxmlformats.org/officeDocument/2006/relationships/oleObject" Target="../embeddings/oleObject211.bin"/><Relationship Id="rId26" Type="http://schemas.openxmlformats.org/officeDocument/2006/relationships/oleObject" Target="../embeddings/oleObject215.bin"/><Relationship Id="rId3" Type="http://schemas.openxmlformats.org/officeDocument/2006/relationships/image" Target="../media/image304.wmf"/><Relationship Id="rId21" Type="http://schemas.openxmlformats.org/officeDocument/2006/relationships/image" Target="../media/image313.wmf"/><Relationship Id="rId7" Type="http://schemas.openxmlformats.org/officeDocument/2006/relationships/image" Target="../media/image306.wmf"/><Relationship Id="rId12" Type="http://schemas.openxmlformats.org/officeDocument/2006/relationships/oleObject" Target="../embeddings/oleObject208.bin"/><Relationship Id="rId17" Type="http://schemas.openxmlformats.org/officeDocument/2006/relationships/image" Target="../media/image311.wmf"/><Relationship Id="rId25" Type="http://schemas.openxmlformats.org/officeDocument/2006/relationships/image" Target="../media/image315.wmf"/><Relationship Id="rId2" Type="http://schemas.openxmlformats.org/officeDocument/2006/relationships/oleObject" Target="../embeddings/oleObject203.bin"/><Relationship Id="rId16" Type="http://schemas.openxmlformats.org/officeDocument/2006/relationships/oleObject" Target="../embeddings/oleObject210.bin"/><Relationship Id="rId20" Type="http://schemas.openxmlformats.org/officeDocument/2006/relationships/oleObject" Target="../embeddings/oleObject212.bin"/><Relationship Id="rId29" Type="http://schemas.openxmlformats.org/officeDocument/2006/relationships/image" Target="../media/image317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205.bin"/><Relationship Id="rId11" Type="http://schemas.openxmlformats.org/officeDocument/2006/relationships/image" Target="../media/image308.wmf"/><Relationship Id="rId24" Type="http://schemas.openxmlformats.org/officeDocument/2006/relationships/oleObject" Target="../embeddings/oleObject214.bin"/><Relationship Id="rId5" Type="http://schemas.openxmlformats.org/officeDocument/2006/relationships/image" Target="../media/image305.wmf"/><Relationship Id="rId15" Type="http://schemas.openxmlformats.org/officeDocument/2006/relationships/image" Target="../media/image310.wmf"/><Relationship Id="rId23" Type="http://schemas.openxmlformats.org/officeDocument/2006/relationships/image" Target="../media/image314.wmf"/><Relationship Id="rId28" Type="http://schemas.openxmlformats.org/officeDocument/2006/relationships/oleObject" Target="../embeddings/oleObject216.bin"/><Relationship Id="rId10" Type="http://schemas.openxmlformats.org/officeDocument/2006/relationships/oleObject" Target="../embeddings/oleObject207.bin"/><Relationship Id="rId19" Type="http://schemas.openxmlformats.org/officeDocument/2006/relationships/image" Target="../media/image312.wmf"/><Relationship Id="rId4" Type="http://schemas.openxmlformats.org/officeDocument/2006/relationships/oleObject" Target="../embeddings/oleObject204.bin"/><Relationship Id="rId9" Type="http://schemas.openxmlformats.org/officeDocument/2006/relationships/image" Target="../media/image307.wmf"/><Relationship Id="rId14" Type="http://schemas.openxmlformats.org/officeDocument/2006/relationships/oleObject" Target="../embeddings/oleObject209.bin"/><Relationship Id="rId22" Type="http://schemas.openxmlformats.org/officeDocument/2006/relationships/oleObject" Target="../embeddings/oleObject213.bin"/><Relationship Id="rId27" Type="http://schemas.openxmlformats.org/officeDocument/2006/relationships/image" Target="../media/image316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.wmf"/><Relationship Id="rId13" Type="http://schemas.openxmlformats.org/officeDocument/2006/relationships/oleObject" Target="../embeddings/oleObject222.bin"/><Relationship Id="rId18" Type="http://schemas.openxmlformats.org/officeDocument/2006/relationships/image" Target="../media/image326.wmf"/><Relationship Id="rId3" Type="http://schemas.openxmlformats.org/officeDocument/2006/relationships/image" Target="../media/image318.wmf"/><Relationship Id="rId21" Type="http://schemas.openxmlformats.org/officeDocument/2006/relationships/oleObject" Target="../embeddings/oleObject226.bin"/><Relationship Id="rId7" Type="http://schemas.openxmlformats.org/officeDocument/2006/relationships/oleObject" Target="../embeddings/oleObject219.bin"/><Relationship Id="rId12" Type="http://schemas.openxmlformats.org/officeDocument/2006/relationships/image" Target="../media/image323.wmf"/><Relationship Id="rId17" Type="http://schemas.openxmlformats.org/officeDocument/2006/relationships/oleObject" Target="../embeddings/oleObject224.bin"/><Relationship Id="rId2" Type="http://schemas.openxmlformats.org/officeDocument/2006/relationships/oleObject" Target="../embeddings/oleObject217.bin"/><Relationship Id="rId16" Type="http://schemas.openxmlformats.org/officeDocument/2006/relationships/image" Target="../media/image325.wmf"/><Relationship Id="rId20" Type="http://schemas.openxmlformats.org/officeDocument/2006/relationships/image" Target="../media/image327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0.png"/><Relationship Id="rId11" Type="http://schemas.openxmlformats.org/officeDocument/2006/relationships/oleObject" Target="../embeddings/oleObject221.bin"/><Relationship Id="rId5" Type="http://schemas.openxmlformats.org/officeDocument/2006/relationships/image" Target="../media/image319.wmf"/><Relationship Id="rId15" Type="http://schemas.openxmlformats.org/officeDocument/2006/relationships/oleObject" Target="../embeddings/oleObject223.bin"/><Relationship Id="rId10" Type="http://schemas.openxmlformats.org/officeDocument/2006/relationships/image" Target="../media/image322.wmf"/><Relationship Id="rId19" Type="http://schemas.openxmlformats.org/officeDocument/2006/relationships/oleObject" Target="../embeddings/oleObject225.bin"/><Relationship Id="rId4" Type="http://schemas.openxmlformats.org/officeDocument/2006/relationships/oleObject" Target="../embeddings/oleObject218.bin"/><Relationship Id="rId9" Type="http://schemas.openxmlformats.org/officeDocument/2006/relationships/oleObject" Target="../embeddings/oleObject220.bin"/><Relationship Id="rId14" Type="http://schemas.openxmlformats.org/officeDocument/2006/relationships/image" Target="../media/image324.wmf"/><Relationship Id="rId22" Type="http://schemas.openxmlformats.org/officeDocument/2006/relationships/image" Target="../media/image328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wmf"/><Relationship Id="rId7" Type="http://schemas.openxmlformats.org/officeDocument/2006/relationships/image" Target="../media/image331.wmf"/><Relationship Id="rId2" Type="http://schemas.openxmlformats.org/officeDocument/2006/relationships/oleObject" Target="../embeddings/oleObject227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229.bin"/><Relationship Id="rId5" Type="http://schemas.openxmlformats.org/officeDocument/2006/relationships/image" Target="../media/image330.wmf"/><Relationship Id="rId4" Type="http://schemas.openxmlformats.org/officeDocument/2006/relationships/oleObject" Target="../embeddings/oleObject22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3.bin"/><Relationship Id="rId13" Type="http://schemas.openxmlformats.org/officeDocument/2006/relationships/hyperlink" Target="https://pubs.aip.org/aip/jcp/article/153/2/020901/76291/Numerically-exact-approach-to-open-quantum" TargetMode="External"/><Relationship Id="rId3" Type="http://schemas.openxmlformats.org/officeDocument/2006/relationships/image" Target="../media/image332.wmf"/><Relationship Id="rId7" Type="http://schemas.openxmlformats.org/officeDocument/2006/relationships/image" Target="../media/image334.wmf"/><Relationship Id="rId12" Type="http://schemas.openxmlformats.org/officeDocument/2006/relationships/hyperlink" Target="http://jpsj.ipap.jp/link?JPSJ/74/3131" TargetMode="External"/><Relationship Id="rId2" Type="http://schemas.openxmlformats.org/officeDocument/2006/relationships/oleObject" Target="../embeddings/oleObject23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32.bin"/><Relationship Id="rId11" Type="http://schemas.openxmlformats.org/officeDocument/2006/relationships/hyperlink" Target="http://publish.aps.org/abstract/PRA/v41/p6676/" TargetMode="External"/><Relationship Id="rId5" Type="http://schemas.openxmlformats.org/officeDocument/2006/relationships/image" Target="../media/image333.wmf"/><Relationship Id="rId10" Type="http://schemas.openxmlformats.org/officeDocument/2006/relationships/image" Target="../media/image135.png"/><Relationship Id="rId4" Type="http://schemas.openxmlformats.org/officeDocument/2006/relationships/oleObject" Target="../embeddings/oleObject231.bin"/><Relationship Id="rId9" Type="http://schemas.openxmlformats.org/officeDocument/2006/relationships/image" Target="../media/image33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90.png"/><Relationship Id="rId3" Type="http://schemas.openxmlformats.org/officeDocument/2006/relationships/image" Target="../media/image305.png"/><Relationship Id="rId7" Type="http://schemas.openxmlformats.org/officeDocument/2006/relationships/image" Target="../media/image16.gif"/><Relationship Id="rId12" Type="http://schemas.openxmlformats.org/officeDocument/2006/relationships/image" Target="../media/image12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326.png"/><Relationship Id="rId10" Type="http://schemas.openxmlformats.org/officeDocument/2006/relationships/image" Target="../media/image19.png"/><Relationship Id="rId4" Type="http://schemas.openxmlformats.org/officeDocument/2006/relationships/image" Target="../media/image310.png"/><Relationship Id="rId9" Type="http://schemas.openxmlformats.org/officeDocument/2006/relationships/image" Target="../media/image18.png"/><Relationship Id="rId1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7.bin"/><Relationship Id="rId13" Type="http://schemas.openxmlformats.org/officeDocument/2006/relationships/image" Target="../media/image341.wmf"/><Relationship Id="rId18" Type="http://schemas.openxmlformats.org/officeDocument/2006/relationships/image" Target="../media/image344.png"/><Relationship Id="rId3" Type="http://schemas.openxmlformats.org/officeDocument/2006/relationships/image" Target="../media/image336.wmf"/><Relationship Id="rId7" Type="http://schemas.openxmlformats.org/officeDocument/2006/relationships/image" Target="../media/image338.wmf"/><Relationship Id="rId12" Type="http://schemas.openxmlformats.org/officeDocument/2006/relationships/oleObject" Target="../embeddings/oleObject239.bin"/><Relationship Id="rId17" Type="http://schemas.openxmlformats.org/officeDocument/2006/relationships/hyperlink" Target="http://scitation.aip.org/getabs/servlet/GetabsServlet?prog=normal&amp;id=JCPSA6000125000008084501000001&amp;idtype=cvips&amp;gifs=Yes" TargetMode="External"/><Relationship Id="rId2" Type="http://schemas.openxmlformats.org/officeDocument/2006/relationships/oleObject" Target="../embeddings/oleObject234.bin"/><Relationship Id="rId16" Type="http://schemas.openxmlformats.org/officeDocument/2006/relationships/hyperlink" Target="http://jpsj.ipap.jp/link?JPSJ/74/3131" TargetMode="Externa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236.bin"/><Relationship Id="rId11" Type="http://schemas.openxmlformats.org/officeDocument/2006/relationships/image" Target="../media/image340.wmf"/><Relationship Id="rId5" Type="http://schemas.openxmlformats.org/officeDocument/2006/relationships/image" Target="../media/image337.wmf"/><Relationship Id="rId15" Type="http://schemas.openxmlformats.org/officeDocument/2006/relationships/image" Target="../media/image343.png"/><Relationship Id="rId10" Type="http://schemas.openxmlformats.org/officeDocument/2006/relationships/oleObject" Target="../embeddings/oleObject238.bin"/><Relationship Id="rId19" Type="http://schemas.openxmlformats.org/officeDocument/2006/relationships/hyperlink" Target="http://dx.doi.org/10.1063/1.3077918" TargetMode="External"/><Relationship Id="rId4" Type="http://schemas.openxmlformats.org/officeDocument/2006/relationships/oleObject" Target="../embeddings/oleObject235.bin"/><Relationship Id="rId9" Type="http://schemas.openxmlformats.org/officeDocument/2006/relationships/image" Target="../media/image339.wmf"/><Relationship Id="rId14" Type="http://schemas.openxmlformats.org/officeDocument/2006/relationships/image" Target="../media/image34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45.wmf"/><Relationship Id="rId7" Type="http://schemas.openxmlformats.org/officeDocument/2006/relationships/image" Target="../media/image347.wmf"/><Relationship Id="rId2" Type="http://schemas.openxmlformats.org/officeDocument/2006/relationships/oleObject" Target="../embeddings/oleObject24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42.bin"/><Relationship Id="rId5" Type="http://schemas.openxmlformats.org/officeDocument/2006/relationships/image" Target="../media/image346.wmf"/><Relationship Id="rId4" Type="http://schemas.openxmlformats.org/officeDocument/2006/relationships/oleObject" Target="../embeddings/oleObject241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349.png"/><Relationship Id="rId7" Type="http://schemas.openxmlformats.org/officeDocument/2006/relationships/image" Target="../media/image351.png"/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theochem.kuchem.kyoto-u.ac.jp/public/TM94JPSJ.pdf" TargetMode="External"/><Relationship Id="rId11" Type="http://schemas.openxmlformats.org/officeDocument/2006/relationships/image" Target="../media/image353.png"/><Relationship Id="rId5" Type="http://schemas.openxmlformats.org/officeDocument/2006/relationships/hyperlink" Target="http://jpsj.ipap.jp/link?JPSJ/63/66" TargetMode="External"/><Relationship Id="rId10" Type="http://schemas.openxmlformats.org/officeDocument/2006/relationships/image" Target="../media/image352.wmf"/><Relationship Id="rId4" Type="http://schemas.openxmlformats.org/officeDocument/2006/relationships/image" Target="../media/image350.png"/><Relationship Id="rId9" Type="http://schemas.openxmlformats.org/officeDocument/2006/relationships/hyperlink" Target="http://dx.doi.org/10.1063/1.3428674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oleObject" Target="../embeddings/oleObject5.bin"/><Relationship Id="rId3" Type="http://schemas.openxmlformats.org/officeDocument/2006/relationships/image" Target="../media/image21.png"/><Relationship Id="rId7" Type="http://schemas.openxmlformats.org/officeDocument/2006/relationships/image" Target="../media/image180.png"/><Relationship Id="rId12" Type="http://schemas.openxmlformats.org/officeDocument/2006/relationships/image" Target="../media/image26.wmf"/><Relationship Id="rId17" Type="http://schemas.openxmlformats.org/officeDocument/2006/relationships/image" Target="../media/image35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54.png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4.bin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openxmlformats.org/officeDocument/2006/relationships/image" Target="../media/image25.wmf"/><Relationship Id="rId4" Type="http://schemas.openxmlformats.org/officeDocument/2006/relationships/image" Target="../media/image22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27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8.wmf"/><Relationship Id="rId3" Type="http://schemas.openxmlformats.org/officeDocument/2006/relationships/oleObject" Target="../embeddings/oleObject243.bin"/><Relationship Id="rId7" Type="http://schemas.openxmlformats.org/officeDocument/2006/relationships/hyperlink" Target="http://prola.aps.org/abstract/PRL/v85/i18/p3970_1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7.png"/><Relationship Id="rId5" Type="http://schemas.openxmlformats.org/officeDocument/2006/relationships/oleObject" Target="../embeddings/oleObject244.bin"/><Relationship Id="rId10" Type="http://schemas.openxmlformats.org/officeDocument/2006/relationships/image" Target="../media/image360.png"/><Relationship Id="rId4" Type="http://schemas.openxmlformats.org/officeDocument/2006/relationships/image" Target="../media/image356.wmf"/><Relationship Id="rId9" Type="http://schemas.openxmlformats.org/officeDocument/2006/relationships/image" Target="../media/image35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6.png"/><Relationship Id="rId13" Type="http://schemas.openxmlformats.org/officeDocument/2006/relationships/image" Target="../media/image369.png"/><Relationship Id="rId3" Type="http://schemas.openxmlformats.org/officeDocument/2006/relationships/image" Target="../media/image362.png"/><Relationship Id="rId7" Type="http://schemas.openxmlformats.org/officeDocument/2006/relationships/image" Target="../media/image365.png"/><Relationship Id="rId12" Type="http://schemas.openxmlformats.org/officeDocument/2006/relationships/image" Target="../media/image368.wmf"/><Relationship Id="rId17" Type="http://schemas.openxmlformats.org/officeDocument/2006/relationships/image" Target="../media/image371.wmf"/><Relationship Id="rId2" Type="http://schemas.openxmlformats.org/officeDocument/2006/relationships/image" Target="../media/image361.png"/><Relationship Id="rId16" Type="http://schemas.openxmlformats.org/officeDocument/2006/relationships/oleObject" Target="../embeddings/oleObject24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4.wmf"/><Relationship Id="rId11" Type="http://schemas.openxmlformats.org/officeDocument/2006/relationships/oleObject" Target="../embeddings/oleObject247.bin"/><Relationship Id="rId5" Type="http://schemas.openxmlformats.org/officeDocument/2006/relationships/oleObject" Target="../embeddings/oleObject245.bin"/><Relationship Id="rId15" Type="http://schemas.openxmlformats.org/officeDocument/2006/relationships/image" Target="../media/image370.wmf"/><Relationship Id="rId10" Type="http://schemas.openxmlformats.org/officeDocument/2006/relationships/image" Target="../media/image367.wmf"/><Relationship Id="rId4" Type="http://schemas.openxmlformats.org/officeDocument/2006/relationships/image" Target="../media/image363.png"/><Relationship Id="rId9" Type="http://schemas.openxmlformats.org/officeDocument/2006/relationships/oleObject" Target="../embeddings/oleObject246.bin"/><Relationship Id="rId14" Type="http://schemas.openxmlformats.org/officeDocument/2006/relationships/oleObject" Target="../embeddings/oleObject248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166.wmf"/><Relationship Id="rId3" Type="http://schemas.openxmlformats.org/officeDocument/2006/relationships/image" Target="../media/image372.wmf"/><Relationship Id="rId7" Type="http://schemas.openxmlformats.org/officeDocument/2006/relationships/image" Target="../media/image50.png"/><Relationship Id="rId12" Type="http://schemas.openxmlformats.org/officeDocument/2006/relationships/oleObject" Target="../embeddings/oleObject254.bin"/><Relationship Id="rId2" Type="http://schemas.openxmlformats.org/officeDocument/2006/relationships/oleObject" Target="../embeddings/oleObject25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2.bin"/><Relationship Id="rId11" Type="http://schemas.openxmlformats.org/officeDocument/2006/relationships/hyperlink" Target="http://publish.aps.org/abstract/RMP/v59/p1/" TargetMode="External"/><Relationship Id="rId5" Type="http://schemas.openxmlformats.org/officeDocument/2006/relationships/image" Target="../media/image373.wmf"/><Relationship Id="rId10" Type="http://schemas.openxmlformats.org/officeDocument/2006/relationships/image" Target="../media/image374.wmf"/><Relationship Id="rId4" Type="http://schemas.openxmlformats.org/officeDocument/2006/relationships/oleObject" Target="../embeddings/oleObject251.bin"/><Relationship Id="rId9" Type="http://schemas.openxmlformats.org/officeDocument/2006/relationships/oleObject" Target="../embeddings/oleObject253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7.wmf"/><Relationship Id="rId13" Type="http://schemas.openxmlformats.org/officeDocument/2006/relationships/image" Target="../media/image380.wmf"/><Relationship Id="rId18" Type="http://schemas.openxmlformats.org/officeDocument/2006/relationships/oleObject" Target="../embeddings/oleObject262.bin"/><Relationship Id="rId3" Type="http://schemas.openxmlformats.org/officeDocument/2006/relationships/oleObject" Target="../embeddings/oleObject255.bin"/><Relationship Id="rId21" Type="http://schemas.openxmlformats.org/officeDocument/2006/relationships/image" Target="../media/image384.wmf"/><Relationship Id="rId7" Type="http://schemas.openxmlformats.org/officeDocument/2006/relationships/oleObject" Target="../embeddings/oleObject257.bin"/><Relationship Id="rId12" Type="http://schemas.openxmlformats.org/officeDocument/2006/relationships/oleObject" Target="../embeddings/oleObject259.bin"/><Relationship Id="rId17" Type="http://schemas.openxmlformats.org/officeDocument/2006/relationships/image" Target="../media/image382.wmf"/><Relationship Id="rId2" Type="http://schemas.openxmlformats.org/officeDocument/2006/relationships/notesSlide" Target="../notesSlides/notesSlide15.xml"/><Relationship Id="rId16" Type="http://schemas.openxmlformats.org/officeDocument/2006/relationships/oleObject" Target="../embeddings/oleObject261.bin"/><Relationship Id="rId20" Type="http://schemas.openxmlformats.org/officeDocument/2006/relationships/oleObject" Target="../embeddings/oleObject26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6.wmf"/><Relationship Id="rId11" Type="http://schemas.openxmlformats.org/officeDocument/2006/relationships/image" Target="../media/image379.wmf"/><Relationship Id="rId5" Type="http://schemas.openxmlformats.org/officeDocument/2006/relationships/oleObject" Target="../embeddings/oleObject256.bin"/><Relationship Id="rId15" Type="http://schemas.openxmlformats.org/officeDocument/2006/relationships/image" Target="../media/image381.wmf"/><Relationship Id="rId23" Type="http://schemas.openxmlformats.org/officeDocument/2006/relationships/image" Target="../media/image385.wmf"/><Relationship Id="rId10" Type="http://schemas.openxmlformats.org/officeDocument/2006/relationships/oleObject" Target="../embeddings/oleObject258.bin"/><Relationship Id="rId19" Type="http://schemas.openxmlformats.org/officeDocument/2006/relationships/image" Target="../media/image383.wmf"/><Relationship Id="rId4" Type="http://schemas.openxmlformats.org/officeDocument/2006/relationships/image" Target="../media/image375.wmf"/><Relationship Id="rId9" Type="http://schemas.openxmlformats.org/officeDocument/2006/relationships/image" Target="../media/image378.jpeg"/><Relationship Id="rId14" Type="http://schemas.openxmlformats.org/officeDocument/2006/relationships/oleObject" Target="../embeddings/oleObject260.bin"/><Relationship Id="rId22" Type="http://schemas.openxmlformats.org/officeDocument/2006/relationships/oleObject" Target="../embeddings/oleObject264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8.bin"/><Relationship Id="rId13" Type="http://schemas.openxmlformats.org/officeDocument/2006/relationships/image" Target="../media/image391.wmf"/><Relationship Id="rId3" Type="http://schemas.openxmlformats.org/officeDocument/2006/relationships/image" Target="../media/image386.wmf"/><Relationship Id="rId7" Type="http://schemas.openxmlformats.org/officeDocument/2006/relationships/image" Target="../media/image388.wmf"/><Relationship Id="rId12" Type="http://schemas.openxmlformats.org/officeDocument/2006/relationships/oleObject" Target="../embeddings/oleObject270.bin"/><Relationship Id="rId2" Type="http://schemas.openxmlformats.org/officeDocument/2006/relationships/oleObject" Target="../embeddings/oleObject26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267.bin"/><Relationship Id="rId11" Type="http://schemas.openxmlformats.org/officeDocument/2006/relationships/image" Target="../media/image390.wmf"/><Relationship Id="rId5" Type="http://schemas.openxmlformats.org/officeDocument/2006/relationships/image" Target="../media/image387.wmf"/><Relationship Id="rId15" Type="http://schemas.openxmlformats.org/officeDocument/2006/relationships/image" Target="../media/image392.wmf"/><Relationship Id="rId10" Type="http://schemas.openxmlformats.org/officeDocument/2006/relationships/oleObject" Target="../embeddings/oleObject269.bin"/><Relationship Id="rId4" Type="http://schemas.openxmlformats.org/officeDocument/2006/relationships/oleObject" Target="../embeddings/oleObject266.bin"/><Relationship Id="rId9" Type="http://schemas.openxmlformats.org/officeDocument/2006/relationships/image" Target="../media/image389.wmf"/><Relationship Id="rId14" Type="http://schemas.openxmlformats.org/officeDocument/2006/relationships/oleObject" Target="../embeddings/oleObject271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oleObject" Target="../embeddings/oleObject277.bin"/><Relationship Id="rId18" Type="http://schemas.openxmlformats.org/officeDocument/2006/relationships/image" Target="../media/image399.wmf"/><Relationship Id="rId3" Type="http://schemas.openxmlformats.org/officeDocument/2006/relationships/image" Target="../media/image393.wmf"/><Relationship Id="rId7" Type="http://schemas.openxmlformats.org/officeDocument/2006/relationships/image" Target="../media/image395.wmf"/><Relationship Id="rId12" Type="http://schemas.openxmlformats.org/officeDocument/2006/relationships/image" Target="../media/image396.wmf"/><Relationship Id="rId17" Type="http://schemas.openxmlformats.org/officeDocument/2006/relationships/oleObject" Target="../embeddings/oleObject279.bin"/><Relationship Id="rId2" Type="http://schemas.openxmlformats.org/officeDocument/2006/relationships/oleObject" Target="../embeddings/oleObject272.bin"/><Relationship Id="rId16" Type="http://schemas.openxmlformats.org/officeDocument/2006/relationships/image" Target="../media/image398.wmf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274.bin"/><Relationship Id="rId11" Type="http://schemas.openxmlformats.org/officeDocument/2006/relationships/oleObject" Target="../embeddings/oleObject276.bin"/><Relationship Id="rId5" Type="http://schemas.openxmlformats.org/officeDocument/2006/relationships/image" Target="../media/image394.wmf"/><Relationship Id="rId15" Type="http://schemas.openxmlformats.org/officeDocument/2006/relationships/oleObject" Target="../embeddings/oleObject278.bin"/><Relationship Id="rId10" Type="http://schemas.openxmlformats.org/officeDocument/2006/relationships/image" Target="../media/image321.wmf"/><Relationship Id="rId4" Type="http://schemas.openxmlformats.org/officeDocument/2006/relationships/oleObject" Target="../embeddings/oleObject273.bin"/><Relationship Id="rId9" Type="http://schemas.openxmlformats.org/officeDocument/2006/relationships/oleObject" Target="../embeddings/oleObject275.bin"/><Relationship Id="rId14" Type="http://schemas.openxmlformats.org/officeDocument/2006/relationships/image" Target="../media/image39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oleObject" Target="../embeddings/oleObject5.bin"/><Relationship Id="rId3" Type="http://schemas.openxmlformats.org/officeDocument/2006/relationships/image" Target="../media/image21.png"/><Relationship Id="rId7" Type="http://schemas.openxmlformats.org/officeDocument/2006/relationships/image" Target="../media/image180.png"/><Relationship Id="rId12" Type="http://schemas.openxmlformats.org/officeDocument/2006/relationships/image" Target="../media/image2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4.bin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openxmlformats.org/officeDocument/2006/relationships/image" Target="../media/image25.wmf"/><Relationship Id="rId4" Type="http://schemas.openxmlformats.org/officeDocument/2006/relationships/image" Target="../media/image22.jpe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27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3.bin"/><Relationship Id="rId13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400.wmf"/><Relationship Id="rId7" Type="http://schemas.openxmlformats.org/officeDocument/2006/relationships/image" Target="../media/image402.wmf"/><Relationship Id="rId12" Type="http://schemas.openxmlformats.org/officeDocument/2006/relationships/hyperlink" Target="http://theochem.kuchem.kyoto-u.ac.jp/public/TM94JPSJ.pdf" TargetMode="External"/><Relationship Id="rId2" Type="http://schemas.openxmlformats.org/officeDocument/2006/relationships/oleObject" Target="../embeddings/oleObject28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82.bin"/><Relationship Id="rId11" Type="http://schemas.openxmlformats.org/officeDocument/2006/relationships/hyperlink" Target="http://jpsj.ipap.jp/link?JPSJ/63/66" TargetMode="External"/><Relationship Id="rId5" Type="http://schemas.openxmlformats.org/officeDocument/2006/relationships/image" Target="../media/image401.wmf"/><Relationship Id="rId10" Type="http://schemas.openxmlformats.org/officeDocument/2006/relationships/image" Target="../media/image135.png"/><Relationship Id="rId4" Type="http://schemas.openxmlformats.org/officeDocument/2006/relationships/oleObject" Target="../embeddings/oleObject281.bin"/><Relationship Id="rId9" Type="http://schemas.openxmlformats.org/officeDocument/2006/relationships/image" Target="../media/image403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0.png"/><Relationship Id="rId13" Type="http://schemas.openxmlformats.org/officeDocument/2006/relationships/oleObject" Target="../embeddings/oleObject284.bin"/><Relationship Id="rId3" Type="http://schemas.openxmlformats.org/officeDocument/2006/relationships/image" Target="../media/image405.png"/><Relationship Id="rId7" Type="http://schemas.openxmlformats.org/officeDocument/2006/relationships/image" Target="../media/image409.png"/><Relationship Id="rId12" Type="http://schemas.openxmlformats.org/officeDocument/2006/relationships/image" Target="../media/image413.png"/><Relationship Id="rId2" Type="http://schemas.openxmlformats.org/officeDocument/2006/relationships/image" Target="../media/image4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8.png"/><Relationship Id="rId11" Type="http://schemas.openxmlformats.org/officeDocument/2006/relationships/image" Target="../media/image412.png"/><Relationship Id="rId5" Type="http://schemas.openxmlformats.org/officeDocument/2006/relationships/image" Target="../media/image407.png"/><Relationship Id="rId10" Type="http://schemas.openxmlformats.org/officeDocument/2006/relationships/image" Target="../media/image411.png"/><Relationship Id="rId4" Type="http://schemas.openxmlformats.org/officeDocument/2006/relationships/image" Target="../media/image406.png"/><Relationship Id="rId9" Type="http://schemas.openxmlformats.org/officeDocument/2006/relationships/hyperlink" Target="http://jpsj.ipap.jp/link?JPSJ/78/073802/" TargetMode="External"/><Relationship Id="rId14" Type="http://schemas.openxmlformats.org/officeDocument/2006/relationships/image" Target="../media/image414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8.png"/><Relationship Id="rId3" Type="http://schemas.openxmlformats.org/officeDocument/2006/relationships/image" Target="../media/image405.png"/><Relationship Id="rId7" Type="http://schemas.openxmlformats.org/officeDocument/2006/relationships/image" Target="../media/image417.png"/><Relationship Id="rId2" Type="http://schemas.openxmlformats.org/officeDocument/2006/relationships/image" Target="../media/image4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6.png"/><Relationship Id="rId5" Type="http://schemas.openxmlformats.org/officeDocument/2006/relationships/image" Target="../media/image415.png"/><Relationship Id="rId10" Type="http://schemas.openxmlformats.org/officeDocument/2006/relationships/hyperlink" Target="http://jpsj.ipap.jp/link?JPSJ/78/073802/" TargetMode="External"/><Relationship Id="rId4" Type="http://schemas.openxmlformats.org/officeDocument/2006/relationships/image" Target="../media/image404.png"/><Relationship Id="rId9" Type="http://schemas.openxmlformats.org/officeDocument/2006/relationships/image" Target="../media/image34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5.png"/><Relationship Id="rId13" Type="http://schemas.openxmlformats.org/officeDocument/2006/relationships/image" Target="../media/image430.png"/><Relationship Id="rId18" Type="http://schemas.openxmlformats.org/officeDocument/2006/relationships/image" Target="../media/image435.png"/><Relationship Id="rId3" Type="http://schemas.openxmlformats.org/officeDocument/2006/relationships/image" Target="../media/image420.png"/><Relationship Id="rId21" Type="http://schemas.openxmlformats.org/officeDocument/2006/relationships/image" Target="../media/image413.png"/><Relationship Id="rId7" Type="http://schemas.openxmlformats.org/officeDocument/2006/relationships/image" Target="../media/image424.png"/><Relationship Id="rId12" Type="http://schemas.openxmlformats.org/officeDocument/2006/relationships/image" Target="../media/image429.png"/><Relationship Id="rId17" Type="http://schemas.openxmlformats.org/officeDocument/2006/relationships/image" Target="../media/image434.png"/><Relationship Id="rId2" Type="http://schemas.openxmlformats.org/officeDocument/2006/relationships/image" Target="../media/image419.png"/><Relationship Id="rId16" Type="http://schemas.openxmlformats.org/officeDocument/2006/relationships/image" Target="../media/image433.png"/><Relationship Id="rId20" Type="http://schemas.openxmlformats.org/officeDocument/2006/relationships/image" Target="../media/image4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3.png"/><Relationship Id="rId11" Type="http://schemas.openxmlformats.org/officeDocument/2006/relationships/image" Target="../media/image428.png"/><Relationship Id="rId5" Type="http://schemas.openxmlformats.org/officeDocument/2006/relationships/image" Target="../media/image422.png"/><Relationship Id="rId15" Type="http://schemas.openxmlformats.org/officeDocument/2006/relationships/image" Target="../media/image432.png"/><Relationship Id="rId10" Type="http://schemas.openxmlformats.org/officeDocument/2006/relationships/image" Target="../media/image427.png"/><Relationship Id="rId19" Type="http://schemas.openxmlformats.org/officeDocument/2006/relationships/hyperlink" Target="http://dx.doi.org/10.1063/1.3428674" TargetMode="External"/><Relationship Id="rId4" Type="http://schemas.openxmlformats.org/officeDocument/2006/relationships/image" Target="../media/image421.png"/><Relationship Id="rId9" Type="http://schemas.openxmlformats.org/officeDocument/2006/relationships/image" Target="../media/image426.png"/><Relationship Id="rId14" Type="http://schemas.openxmlformats.org/officeDocument/2006/relationships/image" Target="../media/image43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2.png"/><Relationship Id="rId13" Type="http://schemas.openxmlformats.org/officeDocument/2006/relationships/image" Target="../media/image446.png"/><Relationship Id="rId3" Type="http://schemas.openxmlformats.org/officeDocument/2006/relationships/image" Target="../media/image437.png"/><Relationship Id="rId7" Type="http://schemas.openxmlformats.org/officeDocument/2006/relationships/image" Target="../media/image441.png"/><Relationship Id="rId12" Type="http://schemas.openxmlformats.org/officeDocument/2006/relationships/hyperlink" Target="http://dx.doi.org/10.1063/1.3428674" TargetMode="External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0.png"/><Relationship Id="rId11" Type="http://schemas.openxmlformats.org/officeDocument/2006/relationships/image" Target="../media/image445.png"/><Relationship Id="rId5" Type="http://schemas.openxmlformats.org/officeDocument/2006/relationships/image" Target="../media/image439.png"/><Relationship Id="rId15" Type="http://schemas.openxmlformats.org/officeDocument/2006/relationships/image" Target="../media/image447.png"/><Relationship Id="rId10" Type="http://schemas.openxmlformats.org/officeDocument/2006/relationships/image" Target="../media/image444.png"/><Relationship Id="rId4" Type="http://schemas.openxmlformats.org/officeDocument/2006/relationships/image" Target="../media/image438.png"/><Relationship Id="rId9" Type="http://schemas.openxmlformats.org/officeDocument/2006/relationships/image" Target="../media/image443.png"/><Relationship Id="rId14" Type="http://schemas.openxmlformats.org/officeDocument/2006/relationships/image" Target="../media/image43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wmf"/><Relationship Id="rId13" Type="http://schemas.openxmlformats.org/officeDocument/2006/relationships/oleObject" Target="../embeddings/oleObject290.bin"/><Relationship Id="rId3" Type="http://schemas.openxmlformats.org/officeDocument/2006/relationships/oleObject" Target="../embeddings/oleObject285.bin"/><Relationship Id="rId7" Type="http://schemas.openxmlformats.org/officeDocument/2006/relationships/oleObject" Target="../embeddings/oleObject287.bin"/><Relationship Id="rId12" Type="http://schemas.openxmlformats.org/officeDocument/2006/relationships/image" Target="../media/image452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9.wmf"/><Relationship Id="rId11" Type="http://schemas.openxmlformats.org/officeDocument/2006/relationships/oleObject" Target="../embeddings/oleObject289.bin"/><Relationship Id="rId5" Type="http://schemas.openxmlformats.org/officeDocument/2006/relationships/oleObject" Target="../embeddings/oleObject286.bin"/><Relationship Id="rId10" Type="http://schemas.openxmlformats.org/officeDocument/2006/relationships/image" Target="../media/image451.wmf"/><Relationship Id="rId4" Type="http://schemas.openxmlformats.org/officeDocument/2006/relationships/image" Target="../media/image448.wmf"/><Relationship Id="rId9" Type="http://schemas.openxmlformats.org/officeDocument/2006/relationships/oleObject" Target="../embeddings/oleObject288.bin"/><Relationship Id="rId14" Type="http://schemas.openxmlformats.org/officeDocument/2006/relationships/image" Target="../media/image453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6.wmf"/><Relationship Id="rId3" Type="http://schemas.openxmlformats.org/officeDocument/2006/relationships/image" Target="../media/image454.wmf"/><Relationship Id="rId7" Type="http://schemas.openxmlformats.org/officeDocument/2006/relationships/oleObject" Target="../embeddings/oleObject293.bin"/><Relationship Id="rId12" Type="http://schemas.openxmlformats.org/officeDocument/2006/relationships/image" Target="../media/image458.wmf"/><Relationship Id="rId2" Type="http://schemas.openxmlformats.org/officeDocument/2006/relationships/oleObject" Target="../embeddings/oleObject29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5.png"/><Relationship Id="rId11" Type="http://schemas.openxmlformats.org/officeDocument/2006/relationships/oleObject" Target="../embeddings/oleObject295.bin"/><Relationship Id="rId5" Type="http://schemas.openxmlformats.org/officeDocument/2006/relationships/image" Target="../media/image455.wmf"/><Relationship Id="rId10" Type="http://schemas.openxmlformats.org/officeDocument/2006/relationships/image" Target="../media/image457.wmf"/><Relationship Id="rId4" Type="http://schemas.openxmlformats.org/officeDocument/2006/relationships/oleObject" Target="../embeddings/oleObject292.bin"/><Relationship Id="rId9" Type="http://schemas.openxmlformats.org/officeDocument/2006/relationships/oleObject" Target="../embeddings/oleObject294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7.bin"/><Relationship Id="rId13" Type="http://schemas.openxmlformats.org/officeDocument/2006/relationships/image" Target="../media/image466.wmf"/><Relationship Id="rId18" Type="http://schemas.openxmlformats.org/officeDocument/2006/relationships/image" Target="../media/image469.jpeg"/><Relationship Id="rId3" Type="http://schemas.openxmlformats.org/officeDocument/2006/relationships/oleObject" Target="../embeddings/oleObject296.bin"/><Relationship Id="rId7" Type="http://schemas.openxmlformats.org/officeDocument/2006/relationships/image" Target="../media/image463.png"/><Relationship Id="rId12" Type="http://schemas.openxmlformats.org/officeDocument/2006/relationships/oleObject" Target="../embeddings/oleObject299.bin"/><Relationship Id="rId17" Type="http://schemas.openxmlformats.org/officeDocument/2006/relationships/image" Target="../media/image468.wmf"/><Relationship Id="rId2" Type="http://schemas.openxmlformats.org/officeDocument/2006/relationships/image" Target="../media/image459.png"/><Relationship Id="rId16" Type="http://schemas.openxmlformats.org/officeDocument/2006/relationships/oleObject" Target="../embeddings/oleObject30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2.png"/><Relationship Id="rId11" Type="http://schemas.openxmlformats.org/officeDocument/2006/relationships/image" Target="../media/image465.wmf"/><Relationship Id="rId5" Type="http://schemas.openxmlformats.org/officeDocument/2006/relationships/image" Target="../media/image461.png"/><Relationship Id="rId15" Type="http://schemas.openxmlformats.org/officeDocument/2006/relationships/image" Target="../media/image467.wmf"/><Relationship Id="rId10" Type="http://schemas.openxmlformats.org/officeDocument/2006/relationships/oleObject" Target="../embeddings/oleObject298.bin"/><Relationship Id="rId4" Type="http://schemas.openxmlformats.org/officeDocument/2006/relationships/image" Target="../media/image460.wmf"/><Relationship Id="rId9" Type="http://schemas.openxmlformats.org/officeDocument/2006/relationships/image" Target="../media/image464.wmf"/><Relationship Id="rId14" Type="http://schemas.openxmlformats.org/officeDocument/2006/relationships/oleObject" Target="../embeddings/oleObject300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4.bin"/><Relationship Id="rId13" Type="http://schemas.openxmlformats.org/officeDocument/2006/relationships/image" Target="../media/image475.wmf"/><Relationship Id="rId3" Type="http://schemas.openxmlformats.org/officeDocument/2006/relationships/oleObject" Target="../embeddings/oleObject302.bin"/><Relationship Id="rId7" Type="http://schemas.openxmlformats.org/officeDocument/2006/relationships/image" Target="../media/image472.wmf"/><Relationship Id="rId12" Type="http://schemas.openxmlformats.org/officeDocument/2006/relationships/oleObject" Target="../embeddings/oleObject306.bin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3.bin"/><Relationship Id="rId11" Type="http://schemas.openxmlformats.org/officeDocument/2006/relationships/image" Target="../media/image474.wmf"/><Relationship Id="rId5" Type="http://schemas.openxmlformats.org/officeDocument/2006/relationships/hyperlink" Target="http://prl.aps.org/abstract/PRL/v104/i25/e250401" TargetMode="External"/><Relationship Id="rId10" Type="http://schemas.openxmlformats.org/officeDocument/2006/relationships/oleObject" Target="../embeddings/oleObject305.bin"/><Relationship Id="rId4" Type="http://schemas.openxmlformats.org/officeDocument/2006/relationships/image" Target="../media/image471.wmf"/><Relationship Id="rId9" Type="http://schemas.openxmlformats.org/officeDocument/2006/relationships/image" Target="../media/image47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7.png"/><Relationship Id="rId2" Type="http://schemas.openxmlformats.org/officeDocument/2006/relationships/image" Target="../media/image47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7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30.png"/><Relationship Id="rId10" Type="http://schemas.openxmlformats.org/officeDocument/2006/relationships/image" Target="../media/image4650.png"/><Relationship Id="rId4" Type="http://schemas.openxmlformats.org/officeDocument/2006/relationships/image" Target="../media/image29.w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3.png"/><Relationship Id="rId3" Type="http://schemas.openxmlformats.org/officeDocument/2006/relationships/image" Target="../media/image478.png"/><Relationship Id="rId7" Type="http://schemas.openxmlformats.org/officeDocument/2006/relationships/image" Target="../media/image482.png"/><Relationship Id="rId2" Type="http://schemas.openxmlformats.org/officeDocument/2006/relationships/image" Target="../media/image4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1.png"/><Relationship Id="rId5" Type="http://schemas.openxmlformats.org/officeDocument/2006/relationships/image" Target="../media/image480.png"/><Relationship Id="rId4" Type="http://schemas.openxmlformats.org/officeDocument/2006/relationships/image" Target="../media/image479.png"/><Relationship Id="rId9" Type="http://schemas.openxmlformats.org/officeDocument/2006/relationships/image" Target="../media/image48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6.png"/><Relationship Id="rId2" Type="http://schemas.openxmlformats.org/officeDocument/2006/relationships/image" Target="../media/image48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sta.royalsocietypublishing.org/content/370/1972/3658.abstract" TargetMode="External"/><Relationship Id="rId5" Type="http://schemas.openxmlformats.org/officeDocument/2006/relationships/image" Target="../media/image488.png"/><Relationship Id="rId4" Type="http://schemas.openxmlformats.org/officeDocument/2006/relationships/image" Target="../media/image48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9.png"/><Relationship Id="rId2" Type="http://schemas.openxmlformats.org/officeDocument/2006/relationships/image" Target="../media/image48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1.png"/><Relationship Id="rId4" Type="http://schemas.openxmlformats.org/officeDocument/2006/relationships/image" Target="../media/image49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3.png"/><Relationship Id="rId2" Type="http://schemas.openxmlformats.org/officeDocument/2006/relationships/image" Target="../media/image492.wm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sta.royalsocietypublishing.org/content/370/1972/3658.abstract" TargetMode="Externa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4.wm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822043" TargetMode="External"/><Relationship Id="rId2" Type="http://schemas.openxmlformats.org/officeDocument/2006/relationships/hyperlink" Target="http://dx.doi.org/10.1088/1367-2630/15/9/095020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pubs.aip.org/aip/jcp/article/152/20/204101/597092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7.bin"/><Relationship Id="rId13" Type="http://schemas.openxmlformats.org/officeDocument/2006/relationships/image" Target="../media/image497.jpeg"/><Relationship Id="rId3" Type="http://schemas.openxmlformats.org/officeDocument/2006/relationships/image" Target="../media/image37.png"/><Relationship Id="rId7" Type="http://schemas.openxmlformats.org/officeDocument/2006/relationships/image" Target="../media/image40.wmf"/><Relationship Id="rId12" Type="http://schemas.openxmlformats.org/officeDocument/2006/relationships/image" Target="../media/image496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308.bin"/><Relationship Id="rId5" Type="http://schemas.openxmlformats.org/officeDocument/2006/relationships/image" Target="../media/image39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14.bin"/><Relationship Id="rId9" Type="http://schemas.openxmlformats.org/officeDocument/2006/relationships/image" Target="../media/image495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9.emf"/><Relationship Id="rId7" Type="http://schemas.openxmlformats.org/officeDocument/2006/relationships/image" Target="../media/image497.jpeg"/><Relationship Id="rId2" Type="http://schemas.openxmlformats.org/officeDocument/2006/relationships/image" Target="../media/image49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1.emf"/><Relationship Id="rId5" Type="http://schemas.openxmlformats.org/officeDocument/2006/relationships/oleObject" Target="../embeddings/oleObject309.bin"/><Relationship Id="rId4" Type="http://schemas.openxmlformats.org/officeDocument/2006/relationships/image" Target="../media/image500.e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6.jpeg"/><Relationship Id="rId3" Type="http://schemas.openxmlformats.org/officeDocument/2006/relationships/image" Target="../media/image502.emf"/><Relationship Id="rId7" Type="http://schemas.openxmlformats.org/officeDocument/2006/relationships/image" Target="../media/image505.emf"/><Relationship Id="rId2" Type="http://schemas.openxmlformats.org/officeDocument/2006/relationships/oleObject" Target="../embeddings/oleObject31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4.emf"/><Relationship Id="rId5" Type="http://schemas.openxmlformats.org/officeDocument/2006/relationships/image" Target="../media/image503.emf"/><Relationship Id="rId4" Type="http://schemas.openxmlformats.org/officeDocument/2006/relationships/oleObject" Target="../embeddings/oleObject31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32.wmf"/><Relationship Id="rId7" Type="http://schemas.openxmlformats.org/officeDocument/2006/relationships/image" Target="../media/image34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35.wmf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507.wmf"/><Relationship Id="rId7" Type="http://schemas.openxmlformats.org/officeDocument/2006/relationships/image" Target="../media/image509.wmf"/><Relationship Id="rId2" Type="http://schemas.openxmlformats.org/officeDocument/2006/relationships/oleObject" Target="../embeddings/oleObject31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14.bin"/><Relationship Id="rId11" Type="http://schemas.openxmlformats.org/officeDocument/2006/relationships/image" Target="../media/image343.png"/><Relationship Id="rId5" Type="http://schemas.openxmlformats.org/officeDocument/2006/relationships/image" Target="../media/image508.wmf"/><Relationship Id="rId10" Type="http://schemas.openxmlformats.org/officeDocument/2006/relationships/image" Target="../media/image510.wmf"/><Relationship Id="rId4" Type="http://schemas.openxmlformats.org/officeDocument/2006/relationships/oleObject" Target="../embeddings/oleObject313.bin"/><Relationship Id="rId9" Type="http://schemas.openxmlformats.org/officeDocument/2006/relationships/oleObject" Target="../embeddings/oleObject315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1.wmf"/><Relationship Id="rId2" Type="http://schemas.openxmlformats.org/officeDocument/2006/relationships/oleObject" Target="../embeddings/oleObject316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12.wmf"/><Relationship Id="rId4" Type="http://schemas.openxmlformats.org/officeDocument/2006/relationships/oleObject" Target="../embeddings/oleObject317.bin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3.wmf"/><Relationship Id="rId2" Type="http://schemas.openxmlformats.org/officeDocument/2006/relationships/oleObject" Target="../embeddings/oleObject318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14.wmf"/><Relationship Id="rId4" Type="http://schemas.openxmlformats.org/officeDocument/2006/relationships/oleObject" Target="../embeddings/oleObject319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5.wmf"/><Relationship Id="rId2" Type="http://schemas.openxmlformats.org/officeDocument/2006/relationships/oleObject" Target="../embeddings/oleObject320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6.wmf"/><Relationship Id="rId4" Type="http://schemas.openxmlformats.org/officeDocument/2006/relationships/oleObject" Target="../embeddings/oleObject321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7.wmf"/><Relationship Id="rId2" Type="http://schemas.openxmlformats.org/officeDocument/2006/relationships/oleObject" Target="../embeddings/oleObject322.bin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8.wmf"/><Relationship Id="rId2" Type="http://schemas.openxmlformats.org/officeDocument/2006/relationships/oleObject" Target="../embeddings/oleObject32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9.wmf"/><Relationship Id="rId4" Type="http://schemas.openxmlformats.org/officeDocument/2006/relationships/oleObject" Target="../embeddings/oleObject324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wmf"/><Relationship Id="rId7" Type="http://schemas.openxmlformats.org/officeDocument/2006/relationships/image" Target="../media/image522.wmf"/><Relationship Id="rId2" Type="http://schemas.openxmlformats.org/officeDocument/2006/relationships/oleObject" Target="../embeddings/oleObject3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27.bin"/><Relationship Id="rId5" Type="http://schemas.openxmlformats.org/officeDocument/2006/relationships/image" Target="../media/image521.wmf"/><Relationship Id="rId4" Type="http://schemas.openxmlformats.org/officeDocument/2006/relationships/oleObject" Target="../embeddings/oleObject326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4.png"/><Relationship Id="rId2" Type="http://schemas.openxmlformats.org/officeDocument/2006/relationships/image" Target="../media/image5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5.png"/></Relationships>
</file>

<file path=ppt/slides/_rels/slide7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31.wmf"/><Relationship Id="rId18" Type="http://schemas.openxmlformats.org/officeDocument/2006/relationships/oleObject" Target="../embeddings/oleObject336.bin"/><Relationship Id="rId26" Type="http://schemas.openxmlformats.org/officeDocument/2006/relationships/oleObject" Target="../embeddings/oleObject340.bin"/><Relationship Id="rId39" Type="http://schemas.openxmlformats.org/officeDocument/2006/relationships/image" Target="../media/image544.wmf"/><Relationship Id="rId21" Type="http://schemas.openxmlformats.org/officeDocument/2006/relationships/image" Target="../media/image535.wmf"/><Relationship Id="rId34" Type="http://schemas.openxmlformats.org/officeDocument/2006/relationships/oleObject" Target="../embeddings/oleObject344.bin"/><Relationship Id="rId42" Type="http://schemas.openxmlformats.org/officeDocument/2006/relationships/oleObject" Target="../embeddings/oleObject348.bin"/><Relationship Id="rId47" Type="http://schemas.openxmlformats.org/officeDocument/2006/relationships/image" Target="../media/image548.wmf"/><Relationship Id="rId7" Type="http://schemas.openxmlformats.org/officeDocument/2006/relationships/image" Target="../media/image528.wmf"/><Relationship Id="rId2" Type="http://schemas.openxmlformats.org/officeDocument/2006/relationships/oleObject" Target="../embeddings/oleObject328.bin"/><Relationship Id="rId16" Type="http://schemas.openxmlformats.org/officeDocument/2006/relationships/oleObject" Target="../embeddings/oleObject335.bin"/><Relationship Id="rId29" Type="http://schemas.openxmlformats.org/officeDocument/2006/relationships/image" Target="../media/image53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0.bin"/><Relationship Id="rId11" Type="http://schemas.openxmlformats.org/officeDocument/2006/relationships/image" Target="../media/image530.wmf"/><Relationship Id="rId24" Type="http://schemas.openxmlformats.org/officeDocument/2006/relationships/oleObject" Target="../embeddings/oleObject339.bin"/><Relationship Id="rId32" Type="http://schemas.openxmlformats.org/officeDocument/2006/relationships/oleObject" Target="../embeddings/oleObject343.bin"/><Relationship Id="rId37" Type="http://schemas.openxmlformats.org/officeDocument/2006/relationships/image" Target="../media/image543.wmf"/><Relationship Id="rId40" Type="http://schemas.openxmlformats.org/officeDocument/2006/relationships/oleObject" Target="../embeddings/oleObject347.bin"/><Relationship Id="rId45" Type="http://schemas.openxmlformats.org/officeDocument/2006/relationships/image" Target="../media/image547.wmf"/><Relationship Id="rId5" Type="http://schemas.openxmlformats.org/officeDocument/2006/relationships/image" Target="../media/image527.wmf"/><Relationship Id="rId15" Type="http://schemas.openxmlformats.org/officeDocument/2006/relationships/image" Target="../media/image532.wmf"/><Relationship Id="rId23" Type="http://schemas.openxmlformats.org/officeDocument/2006/relationships/image" Target="../media/image536.wmf"/><Relationship Id="rId28" Type="http://schemas.openxmlformats.org/officeDocument/2006/relationships/oleObject" Target="../embeddings/oleObject341.bin"/><Relationship Id="rId36" Type="http://schemas.openxmlformats.org/officeDocument/2006/relationships/oleObject" Target="../embeddings/oleObject345.bin"/><Relationship Id="rId10" Type="http://schemas.openxmlformats.org/officeDocument/2006/relationships/oleObject" Target="../embeddings/oleObject332.bin"/><Relationship Id="rId19" Type="http://schemas.openxmlformats.org/officeDocument/2006/relationships/image" Target="../media/image534.wmf"/><Relationship Id="rId31" Type="http://schemas.openxmlformats.org/officeDocument/2006/relationships/image" Target="../media/image540.wmf"/><Relationship Id="rId44" Type="http://schemas.openxmlformats.org/officeDocument/2006/relationships/oleObject" Target="../embeddings/oleObject349.bin"/><Relationship Id="rId4" Type="http://schemas.openxmlformats.org/officeDocument/2006/relationships/oleObject" Target="../embeddings/oleObject329.bin"/><Relationship Id="rId9" Type="http://schemas.openxmlformats.org/officeDocument/2006/relationships/image" Target="../media/image529.wmf"/><Relationship Id="rId14" Type="http://schemas.openxmlformats.org/officeDocument/2006/relationships/oleObject" Target="../embeddings/oleObject334.bin"/><Relationship Id="rId22" Type="http://schemas.openxmlformats.org/officeDocument/2006/relationships/oleObject" Target="../embeddings/oleObject338.bin"/><Relationship Id="rId27" Type="http://schemas.openxmlformats.org/officeDocument/2006/relationships/image" Target="../media/image538.wmf"/><Relationship Id="rId30" Type="http://schemas.openxmlformats.org/officeDocument/2006/relationships/oleObject" Target="../embeddings/oleObject342.bin"/><Relationship Id="rId35" Type="http://schemas.openxmlformats.org/officeDocument/2006/relationships/image" Target="../media/image542.wmf"/><Relationship Id="rId43" Type="http://schemas.openxmlformats.org/officeDocument/2006/relationships/image" Target="../media/image546.wmf"/><Relationship Id="rId8" Type="http://schemas.openxmlformats.org/officeDocument/2006/relationships/oleObject" Target="../embeddings/oleObject331.bin"/><Relationship Id="rId3" Type="http://schemas.openxmlformats.org/officeDocument/2006/relationships/image" Target="../media/image526.wmf"/><Relationship Id="rId12" Type="http://schemas.openxmlformats.org/officeDocument/2006/relationships/oleObject" Target="../embeddings/oleObject333.bin"/><Relationship Id="rId17" Type="http://schemas.openxmlformats.org/officeDocument/2006/relationships/image" Target="../media/image533.wmf"/><Relationship Id="rId25" Type="http://schemas.openxmlformats.org/officeDocument/2006/relationships/image" Target="../media/image537.wmf"/><Relationship Id="rId33" Type="http://schemas.openxmlformats.org/officeDocument/2006/relationships/image" Target="../media/image541.wmf"/><Relationship Id="rId38" Type="http://schemas.openxmlformats.org/officeDocument/2006/relationships/oleObject" Target="../embeddings/oleObject346.bin"/><Relationship Id="rId46" Type="http://schemas.openxmlformats.org/officeDocument/2006/relationships/oleObject" Target="../embeddings/oleObject350.bin"/><Relationship Id="rId20" Type="http://schemas.openxmlformats.org/officeDocument/2006/relationships/oleObject" Target="../embeddings/oleObject337.bin"/><Relationship Id="rId41" Type="http://schemas.openxmlformats.org/officeDocument/2006/relationships/image" Target="../media/image54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37.png"/><Relationship Id="rId7" Type="http://schemas.openxmlformats.org/officeDocument/2006/relationships/image" Target="../media/image39.wmf"/><Relationship Id="rId12" Type="http://schemas.openxmlformats.org/officeDocument/2006/relationships/image" Target="../media/image4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6.bin"/><Relationship Id="rId5" Type="http://schemas.openxmlformats.org/officeDocument/2006/relationships/image" Target="../media/image38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13.bin"/><Relationship Id="rId9" Type="http://schemas.openxmlformats.org/officeDocument/2006/relationships/image" Target="../media/image40.wmf"/><Relationship Id="rId14" Type="http://schemas.openxmlformats.org/officeDocument/2006/relationships/image" Target="../media/image4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48.wmf"/><Relationship Id="rId18" Type="http://schemas.openxmlformats.org/officeDocument/2006/relationships/image" Target="../media/image51.png"/><Relationship Id="rId3" Type="http://schemas.openxmlformats.org/officeDocument/2006/relationships/image" Target="../media/image43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50.png"/><Relationship Id="rId2" Type="http://schemas.openxmlformats.org/officeDocument/2006/relationships/oleObject" Target="../embeddings/oleObject18.bin"/><Relationship Id="rId16" Type="http://schemas.openxmlformats.org/officeDocument/2006/relationships/oleObject" Target="../embeddings/oleObject2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47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7.png"/><Relationship Id="rId4" Type="http://schemas.openxmlformats.org/officeDocument/2006/relationships/oleObject" Target="../embeddings/oleObject19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86748" cy="1755777"/>
          </a:xfrm>
        </p:spPr>
        <p:txBody>
          <a:bodyPr>
            <a:normAutofit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Hierarchical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quations of Motion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3/7/2025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1350" y="1363944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5DCBBD6-58B9-4006-8BF2-D276AFEA1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999" y="1612611"/>
            <a:ext cx="1433178" cy="1716713"/>
          </a:xfrm>
          <a:prstGeom prst="rect">
            <a:avLst/>
          </a:prstGeom>
        </p:spPr>
      </p:pic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temperature </a:t>
            </a:r>
            <a:r>
              <a:rPr lang="en-US" altLang="ja-JP" sz="3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unfactorized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803225" y="408168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High 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30585" y="117407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09675" y="1655763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57320" imgH="952200" progId="Equation.DSMT4">
                  <p:embed/>
                </p:oleObj>
              </mc:Choice>
              <mc:Fallback>
                <p:oleObj name="Equation" r:id="rId8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675" y="1655763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1112629" y="3358836"/>
          <a:ext cx="21431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241200" progId="Equation.DSMT4">
                  <p:embed/>
                </p:oleObj>
              </mc:Choice>
              <mc:Fallback>
                <p:oleObj name="Equation" r:id="rId10" imgW="863280" imgH="2412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629" y="3358836"/>
                        <a:ext cx="2143125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1028087" y="4506349"/>
          <a:ext cx="40513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55520" imgH="457200" progId="Equation.DSMT4">
                  <p:embed/>
                </p:oleObj>
              </mc:Choice>
              <mc:Fallback>
                <p:oleObj name="Equation" r:id="rId12" imgW="1955520" imgH="4572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087" y="4506349"/>
                        <a:ext cx="4051300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582618" y="4763612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72687" y="285388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6" name="直線矢印コネクタ 45"/>
          <p:cNvCxnSpPr>
            <a:cxnSpLocks/>
          </p:cNvCxnSpPr>
          <p:nvPr/>
        </p:nvCxnSpPr>
        <p:spPr>
          <a:xfrm flipV="1">
            <a:off x="2771800" y="2293648"/>
            <a:ext cx="5089710" cy="22667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03459" y="2402959"/>
            <a:ext cx="2365205" cy="121553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55755" y="4637035"/>
            <a:ext cx="1892310" cy="76415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3395579" y="6055813"/>
            <a:ext cx="782936" cy="518651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994065" y="6102800"/>
          <a:ext cx="316706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73120" imgH="228600" progId="Equation.DSMT4">
                  <p:embed/>
                </p:oleObj>
              </mc:Choice>
              <mc:Fallback>
                <p:oleObj name="Equation" r:id="rId15" imgW="1473120" imgH="2286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065" y="6102800"/>
                        <a:ext cx="3167062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正方形/長方形 26"/>
              <p:cNvSpPr/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27" name="正方形/長方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正方形/長方形 28"/>
              <p:cNvSpPr/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正方形/長方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1177732" y="5933442"/>
          <a:ext cx="567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676840" imgH="825480" progId="Equation.DSMT4">
                  <p:embed/>
                </p:oleObj>
              </mc:Choice>
              <mc:Fallback>
                <p:oleObj name="Equation" r:id="rId23" imgW="5676840" imgH="825480" progId="Equation.DSMT4">
                  <p:embed/>
                  <p:pic>
                    <p:nvPicPr>
                      <p:cNvPr id="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732" y="5933442"/>
                        <a:ext cx="567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3122624" y="5816618"/>
            <a:ext cx="3950331" cy="934742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621209" y="5454087"/>
            <a:ext cx="2428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3BE2834F-4BA0-409D-8C0D-5AE7DF8DC5D7}"/>
              </a:ext>
            </a:extLst>
          </p:cNvPr>
          <p:cNvCxnSpPr>
            <a:cxnSpLocks/>
          </p:cNvCxnSpPr>
          <p:nvPr/>
        </p:nvCxnSpPr>
        <p:spPr>
          <a:xfrm flipV="1">
            <a:off x="4430390" y="2851435"/>
            <a:ext cx="3389558" cy="1753983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AC3B775-2E14-5C43-6B50-69D344631590}"/>
              </a:ext>
            </a:extLst>
          </p:cNvPr>
          <p:cNvSpPr/>
          <p:nvPr/>
        </p:nvSpPr>
        <p:spPr>
          <a:xfrm>
            <a:off x="971600" y="6108757"/>
            <a:ext cx="1184828" cy="453625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円/楕円 49">
            <a:extLst>
              <a:ext uri="{FF2B5EF4-FFF2-40B4-BE49-F238E27FC236}">
                <a16:creationId xmlns:a16="http://schemas.microsoft.com/office/drawing/2014/main" id="{326CBCF5-8FF1-9357-71D9-205C954FB6D6}"/>
              </a:ext>
            </a:extLst>
          </p:cNvPr>
          <p:cNvSpPr/>
          <p:nvPr/>
        </p:nvSpPr>
        <p:spPr>
          <a:xfrm>
            <a:off x="1911987" y="4560428"/>
            <a:ext cx="1075837" cy="87343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F7915AB6-CB69-4E6D-A391-50CCF9992F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21863" y="4948278"/>
            <a:ext cx="744119" cy="187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  <p:bldP spid="24" grpId="0" animBg="1"/>
      <p:bldP spid="30" grpId="0" animBg="1"/>
      <p:bldP spid="30" grpId="1" animBg="1"/>
      <p:bldP spid="33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727448" y="979434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936625" y="960438"/>
          <a:ext cx="73818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330120" progId="Equation.DSMT4">
                  <p:embed/>
                </p:oleObj>
              </mc:Choice>
              <mc:Fallback>
                <p:oleObj name="Equation" r:id="rId2" imgW="3746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960438"/>
                        <a:ext cx="73818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/>
        </p:nvGraphicFramePr>
        <p:xfrm>
          <a:off x="625476" y="2184739"/>
          <a:ext cx="70358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825480" progId="Equation.DSMT4">
                  <p:embed/>
                </p:oleObj>
              </mc:Choice>
              <mc:Fallback>
                <p:oleObj name="Equation" r:id="rId4" imgW="434340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6" y="2184739"/>
                        <a:ext cx="70358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223838" y="5816600"/>
          <a:ext cx="86963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93480" progId="Equation.DSMT4">
                  <p:embed/>
                </p:oleObj>
              </mc:Choice>
              <mc:Fallback>
                <p:oleObj name="Equation" r:id="rId6" imgW="435600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5816600"/>
                        <a:ext cx="86963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27586" y="528826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858838" y="4791441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858838" y="5512166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805855" y="6461284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447676" y="4021504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6" y="4021504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80963" y="4908916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3" y="4908916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653162" y="4433683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162" y="4433683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19935" y="4677141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068361" y="4317571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7544" y="340757"/>
            <a:ext cx="6740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Density Matrix element (correlated initial condition)</a:t>
            </a:r>
            <a:r>
              <a:rPr lang="ja-JP" altLang="en-US" sz="2400" dirty="0"/>
              <a:t> </a:t>
            </a:r>
            <a:endParaRPr lang="en-US" altLang="ja-JP" sz="2400" dirty="0"/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16040" y="3562149"/>
            <a:ext cx="436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flipH="1">
            <a:off x="5695628" y="1916832"/>
            <a:ext cx="316532" cy="3874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617511" y="15182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6811297" y="151820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6677" y="3466632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824525" y="4048202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6797543" y="5054275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807731" y="479037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6733116" y="6097447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6737696" y="5828285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608157" y="2861448"/>
            <a:ext cx="8275637" cy="66671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573978" y="2194610"/>
            <a:ext cx="3789397" cy="586275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6306790" y="936048"/>
            <a:ext cx="1161154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5835123" y="879503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4782813" y="5941154"/>
            <a:ext cx="2669805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/>
        </p:nvSpPr>
        <p:spPr>
          <a:xfrm>
            <a:off x="2181437" y="5955239"/>
            <a:ext cx="1241375" cy="449531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14496" y="2319384"/>
            <a:ext cx="5462960" cy="11904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1817162" y="163423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4757349" y="183326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7276161" y="594779"/>
            <a:ext cx="1792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graphicFrame>
        <p:nvGraphicFramePr>
          <p:cNvPr id="49" name="Object 4"/>
          <p:cNvGraphicFramePr>
            <a:graphicFrameLocks noChangeAspect="1"/>
          </p:cNvGraphicFramePr>
          <p:nvPr/>
        </p:nvGraphicFramePr>
        <p:xfrm>
          <a:off x="952574" y="960164"/>
          <a:ext cx="66817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90840" imgH="330120" progId="Equation.DSMT4">
                  <p:embed/>
                </p:oleObj>
              </mc:Choice>
              <mc:Fallback>
                <p:oleObj name="Equation" r:id="rId18" imgW="3390840" imgH="330120" progId="Equation.DSMT4">
                  <p:embed/>
                  <p:pic>
                    <p:nvPicPr>
                      <p:cNvPr id="4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74" y="960164"/>
                        <a:ext cx="6681788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円/楕円 53"/>
          <p:cNvSpPr/>
          <p:nvPr/>
        </p:nvSpPr>
        <p:spPr>
          <a:xfrm>
            <a:off x="6798677" y="979414"/>
            <a:ext cx="665069" cy="38727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円/楕円 55"/>
          <p:cNvSpPr/>
          <p:nvPr/>
        </p:nvSpPr>
        <p:spPr>
          <a:xfrm rot="403224">
            <a:off x="1573127" y="2462337"/>
            <a:ext cx="7232646" cy="877932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6183835" y="2180657"/>
            <a:ext cx="30043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sp>
        <p:nvSpPr>
          <p:cNvPr id="50" name="Line 12">
            <a:extLst>
              <a:ext uri="{FF2B5EF4-FFF2-40B4-BE49-F238E27FC236}">
                <a16:creationId xmlns:a16="http://schemas.microsoft.com/office/drawing/2014/main" id="{A2BDCB98-2281-4002-9A0F-688D6FEB59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3746" y="1508455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4354599" y="1498939"/>
            <a:ext cx="2917701" cy="9753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/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ja-JP" altLang="en-US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ja-JP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ja-JP" alt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ja-JP" altLang="en-US" i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acc>
                                <m:accPr>
                                  <m:chr m:val="̅"/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ja-JP" altLang="en-US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ja-JP" altLang="en-US" i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blipFill>
                <a:blip r:embed="rId21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79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10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53" grpId="0"/>
      <p:bldP spid="54" grpId="0" animBg="1"/>
      <p:bldP spid="56" grpId="0" animBg="1"/>
      <p:bldP spid="56" grpId="1" animBg="1"/>
      <p:bldP spid="57" grpId="0"/>
      <p:bldP spid="57" grpId="1"/>
      <p:bldP spid="50" grpId="0" animBg="1"/>
      <p:bldP spid="34" grpId="0" animBg="1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273175"/>
          <a:ext cx="797718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86400" imgH="787320" progId="Equation.DSMT4">
                  <p:embed/>
                </p:oleObj>
              </mc:Choice>
              <mc:Fallback>
                <p:oleObj name="Equation" r:id="rId2" imgW="5486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73175"/>
                        <a:ext cx="7977187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9189" y="3291528"/>
          <a:ext cx="90201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20880" imgH="330120" progId="Equation.DSMT4">
                  <p:embed/>
                </p:oleObj>
              </mc:Choice>
              <mc:Fallback>
                <p:oleObj name="Equation" r:id="rId12" imgW="452088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89" y="3291528"/>
                        <a:ext cx="90201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21540000">
            <a:off x="1701858" y="1778618"/>
            <a:ext cx="4728960" cy="65495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699792" y="2417763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/>
              <a:t>(0</a:t>
            </a:r>
            <a:r>
              <a:rPr lang="en-US" altLang="ja-JP" sz="1400" baseline="30000" dirty="0"/>
              <a:t>th</a:t>
            </a:r>
            <a:r>
              <a:rPr lang="en-US" altLang="ja-JP" sz="1400" dirty="0"/>
              <a:t> : exact)</a:t>
            </a:r>
            <a:endParaRPr lang="ja-JP" altLang="en-US" sz="1400" dirty="0"/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25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34988"/>
          <a:ext cx="51895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30120" progId="Equation.DSMT4">
                  <p:embed/>
                </p:oleObj>
              </mc:Choice>
              <mc:Fallback>
                <p:oleObj name="Equation" r:id="rId6" imgW="43560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4988"/>
                        <a:ext cx="51895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75" y="1311275"/>
          <a:ext cx="7935913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92880" imgH="2006280" progId="Equation.DSMT4">
                  <p:embed/>
                </p:oleObj>
              </mc:Choice>
              <mc:Fallback>
                <p:oleObj name="Equation" r:id="rId8" imgW="90928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311275"/>
                        <a:ext cx="7935913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491949" y="5897885"/>
          <a:ext cx="8640763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30440" imgH="406080" progId="Equation.DSMT4">
                  <p:embed/>
                </p:oleObj>
              </mc:Choice>
              <mc:Fallback>
                <p:oleObj name="Equation" r:id="rId12" imgW="433044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49" y="5897885"/>
                        <a:ext cx="8640763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21600000">
            <a:off x="2107577" y="2245553"/>
            <a:ext cx="19612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6960" imgH="406080" progId="Equation.DSMT4">
                  <p:embed/>
                </p:oleObj>
              </mc:Choice>
              <mc:Fallback>
                <p:oleObj name="Equation" r:id="rId21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991704" y="969579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923792" y="963411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21540000">
            <a:off x="4627462" y="968076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4966114" y="977561"/>
            <a:ext cx="1997044" cy="3166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>
            <a:off x="7308304" y="975440"/>
            <a:ext cx="624132" cy="528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21600000">
            <a:off x="1894729" y="1803419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21540000">
            <a:off x="2088858" y="2238442"/>
            <a:ext cx="1908000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546440" imgH="901440" progId="Equation.DSMT4">
                  <p:embed/>
                </p:oleObj>
              </mc:Choice>
              <mc:Fallback>
                <p:oleObj name="Equation" r:id="rId23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1894729" y="1798860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718435" y="1915544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Original density matrix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4327139" y="1976915"/>
            <a:ext cx="391296" cy="20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151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574776"/>
              </p:ext>
            </p:extLst>
          </p:nvPr>
        </p:nvGraphicFramePr>
        <p:xfrm>
          <a:off x="777875" y="3792538"/>
          <a:ext cx="791845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99200" imgH="901440" progId="Equation.DSMT4">
                  <p:embed/>
                </p:oleObj>
              </mc:Choice>
              <mc:Fallback>
                <p:oleObj name="Equation" r:id="rId2" imgW="7099200" imgH="9014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3792538"/>
                        <a:ext cx="791845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618373"/>
              </p:ext>
            </p:extLst>
          </p:nvPr>
        </p:nvGraphicFramePr>
        <p:xfrm>
          <a:off x="754739" y="3771462"/>
          <a:ext cx="74453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54600" imgH="838080" progId="Equation.DSMT4">
                  <p:embed/>
                </p:oleObj>
              </mc:Choice>
              <mc:Fallback>
                <p:oleObj name="Equation" r:id="rId4" imgW="6654600" imgH="8380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739" y="3771462"/>
                        <a:ext cx="7445375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277172"/>
              </p:ext>
            </p:extLst>
          </p:nvPr>
        </p:nvGraphicFramePr>
        <p:xfrm>
          <a:off x="783745" y="3754387"/>
          <a:ext cx="49720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57520" imgH="838080" progId="Equation.DSMT4">
                  <p:embed/>
                </p:oleObj>
              </mc:Choice>
              <mc:Fallback>
                <p:oleObj name="Equation" r:id="rId6" imgW="445752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745" y="3754387"/>
                        <a:ext cx="4972050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523942"/>
              </p:ext>
            </p:extLst>
          </p:nvPr>
        </p:nvGraphicFramePr>
        <p:xfrm>
          <a:off x="1035048" y="730874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43600" imgH="838080" progId="Equation.DSMT4">
                  <p:embed/>
                </p:oleObj>
              </mc:Choice>
              <mc:Fallback>
                <p:oleObj name="Equation" r:id="rId8" imgW="5943600" imgH="8380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730874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773724" y="1799338"/>
            <a:ext cx="39741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17175"/>
              </p:ext>
            </p:extLst>
          </p:nvPr>
        </p:nvGraphicFramePr>
        <p:xfrm>
          <a:off x="1797050" y="1627188"/>
          <a:ext cx="1701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660240" progId="Equation.DSMT4">
                  <p:embed/>
                </p:oleObj>
              </mc:Choice>
              <mc:Fallback>
                <p:oleObj name="Equation" r:id="rId12" imgW="1701720" imgH="6602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1627188"/>
                        <a:ext cx="1701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687049"/>
              </p:ext>
            </p:extLst>
          </p:nvPr>
        </p:nvGraphicFramePr>
        <p:xfrm>
          <a:off x="1778000" y="2341563"/>
          <a:ext cx="10525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54080" imgH="609480" progId="Equation.DSMT4">
                  <p:embed/>
                </p:oleObj>
              </mc:Choice>
              <mc:Fallback>
                <p:oleObj name="Equation" r:id="rId14" imgW="1054080" imgH="609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341563"/>
                        <a:ext cx="10525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006585"/>
              </p:ext>
            </p:extLst>
          </p:nvPr>
        </p:nvGraphicFramePr>
        <p:xfrm>
          <a:off x="5973407" y="4780674"/>
          <a:ext cx="157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74640" imgH="431640" progId="Equation.DSMT4">
                  <p:embed/>
                </p:oleObj>
              </mc:Choice>
              <mc:Fallback>
                <p:oleObj name="Equation" r:id="rId16" imgW="1574640" imgH="4316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407" y="4780674"/>
                        <a:ext cx="157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700826" y="4775123"/>
            <a:ext cx="6087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Agrees with stochastic Liouville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eq</a:t>
            </a:r>
            <a:r>
              <a:rPr lang="en-US" altLang="ja-JP" sz="2400" dirty="0">
                <a:ea typeface="Arial Unicode MS" panose="020B0604020202020204" pitchFamily="50" charset="-128"/>
              </a:rPr>
              <a:t> for </a:t>
            </a:r>
          </a:p>
        </p:txBody>
      </p:sp>
      <p:graphicFrame>
        <p:nvGraphicFramePr>
          <p:cNvPr id="1464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979851"/>
              </p:ext>
            </p:extLst>
          </p:nvPr>
        </p:nvGraphicFramePr>
        <p:xfrm>
          <a:off x="5113338" y="3814763"/>
          <a:ext cx="152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3880" imgH="736560" progId="Equation.DSMT4">
                  <p:embed/>
                </p:oleObj>
              </mc:Choice>
              <mc:Fallback>
                <p:oleObj name="Equation" r:id="rId18" imgW="1523880" imgH="736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3338" y="3814763"/>
                        <a:ext cx="1524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273149"/>
              </p:ext>
            </p:extLst>
          </p:nvPr>
        </p:nvGraphicFramePr>
        <p:xfrm>
          <a:off x="7654925" y="3795713"/>
          <a:ext cx="698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8400" imgH="723600" progId="Equation.DSMT4">
                  <p:embed/>
                </p:oleObj>
              </mc:Choice>
              <mc:Fallback>
                <p:oleObj name="Equation" r:id="rId20" imgW="698400" imgH="723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4925" y="3795713"/>
                        <a:ext cx="698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90467"/>
              </p:ext>
            </p:extLst>
          </p:nvPr>
        </p:nvGraphicFramePr>
        <p:xfrm>
          <a:off x="6581352" y="3947052"/>
          <a:ext cx="330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30120" imgH="419040" progId="Equation.DSMT4">
                  <p:embed/>
                </p:oleObj>
              </mc:Choice>
              <mc:Fallback>
                <p:oleObj name="Equation" r:id="rId22" imgW="330120" imgH="419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1352" y="3947052"/>
                        <a:ext cx="330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649739"/>
              </p:ext>
            </p:extLst>
          </p:nvPr>
        </p:nvGraphicFramePr>
        <p:xfrm>
          <a:off x="5155777" y="3966102"/>
          <a:ext cx="31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7160" imgH="444240" progId="Equation.DSMT4">
                  <p:embed/>
                </p:oleObj>
              </mc:Choice>
              <mc:Fallback>
                <p:oleObj name="Equation" r:id="rId24" imgW="317160" imgH="4442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5777" y="3966102"/>
                        <a:ext cx="317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00826" y="3215100"/>
            <a:ext cx="5713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If we write down the relaxation operators</a:t>
            </a:r>
          </a:p>
        </p:txBody>
      </p:sp>
      <p:graphicFrame>
        <p:nvGraphicFramePr>
          <p:cNvPr id="1464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061194"/>
              </p:ext>
            </p:extLst>
          </p:nvPr>
        </p:nvGraphicFramePr>
        <p:xfrm>
          <a:off x="6928717" y="3940367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58720" imgH="431640" progId="Equation.DSMT4">
                  <p:embed/>
                </p:oleObj>
              </mc:Choice>
              <mc:Fallback>
                <p:oleObj name="Equation" r:id="rId26" imgW="558720" imgH="4316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8717" y="3940367"/>
                        <a:ext cx="558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479501" y="4805901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194013" y="4877339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rot="17372383">
            <a:off x="5200011" y="4602455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 rot="3194648" flipH="1">
            <a:off x="6214710" y="4551780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正方形/長方形 25"/>
          <p:cNvSpPr/>
          <p:nvPr/>
        </p:nvSpPr>
        <p:spPr>
          <a:xfrm>
            <a:off x="4162015" y="320382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graphicFrame>
        <p:nvGraphicFramePr>
          <p:cNvPr id="1464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47309"/>
              </p:ext>
            </p:extLst>
          </p:nvPr>
        </p:nvGraphicFramePr>
        <p:xfrm>
          <a:off x="5550554" y="3975456"/>
          <a:ext cx="1371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71600" imgH="431640" progId="Equation.DSMT4">
                  <p:embed/>
                </p:oleObj>
              </mc:Choice>
              <mc:Fallback>
                <p:oleObj name="Equation" r:id="rId30" imgW="1371600" imgH="4316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554" y="3975456"/>
                        <a:ext cx="1371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40754" y="6147348"/>
            <a:ext cx="4361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Kubo: Adv. Chem. Phys. </a:t>
            </a:r>
            <a:r>
              <a:rPr lang="en-US" b="1" dirty="0"/>
              <a:t>15, </a:t>
            </a:r>
            <a:r>
              <a:rPr lang="en-US" dirty="0"/>
              <a:t>101 (1969). </a:t>
            </a:r>
            <a:endParaRPr kumimoji="0" lang="de-DE" altLang="ja-JP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V="1">
            <a:off x="5303974" y="3825596"/>
            <a:ext cx="365760" cy="7315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>
            <a:off x="5271700" y="3793324"/>
            <a:ext cx="484095" cy="785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32003" y="269209"/>
            <a:ext cx="3007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th</a:t>
            </a:r>
            <a:r>
              <a:rPr lang="en-US" altLang="ja-JP" sz="2400" dirty="0">
                <a:ea typeface="Arial Unicode MS" panose="020B0604020202020204" pitchFamily="50" charset="-128"/>
              </a:rPr>
              <a:t>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73965"/>
              </p:ext>
            </p:extLst>
          </p:nvPr>
        </p:nvGraphicFramePr>
        <p:xfrm>
          <a:off x="1222375" y="5318125"/>
          <a:ext cx="65135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216320" imgH="431640" progId="Equation.DSMT4">
                  <p:embed/>
                </p:oleObj>
              </mc:Choice>
              <mc:Fallback>
                <p:oleObj name="Equation" r:id="rId32" imgW="4216320" imgH="43164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5318125"/>
                        <a:ext cx="6513513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ja-JP" altLang="en-US" i="0" smtClean="0">
                        <a:solidFill>
                          <a:srgbClr val="FF0000"/>
                        </a:solidFill>
                        <a:latin typeface="Cambria Math"/>
                      </a:rPr>
                      <m:t>Ω</m:t>
                    </m:r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 stochastic variable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  <a:blipFill rotWithShape="0">
                <a:blip r:embed="rId35"/>
                <a:stretch>
                  <a:fillRect t="-8197" r="-1799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図 3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565799" y="3423124"/>
            <a:ext cx="12401" cy="1175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982144" y="5175175"/>
            <a:ext cx="1003767" cy="95265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7923601" y="61473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久保亮五</a:t>
            </a:r>
            <a:endParaRPr lang="ja-JP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5038E-6 L 0.1217 -0.0032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0139 L 0.15503 0.0013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2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2" grpId="0"/>
      <p:bldP spid="23" grpId="0"/>
      <p:bldP spid="26" grpId="0"/>
      <p:bldP spid="29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567734" cy="184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5643570" y="4000504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JPSJ </a:t>
            </a:r>
            <a:r>
              <a:rPr lang="en-US" altLang="ja-JP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58,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 101 (1989).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500166" y="4143380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(hard to deal with time dependent Liouvillian)</a:t>
            </a:r>
          </a:p>
        </p:txBody>
      </p:sp>
      <p:pic>
        <p:nvPicPr>
          <p:cNvPr id="15258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86350"/>
            <a:ext cx="63341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357298"/>
            <a:ext cx="59817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785926"/>
            <a:ext cx="7772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altLang="ja-JP" dirty="0"/>
              <a:t>Continued fraction form</a:t>
            </a:r>
            <a:endParaRPr kumimoji="1" lang="ja-JP" altLang="en-US" dirty="0"/>
          </a:p>
        </p:txBody>
      </p:sp>
      <p:pic>
        <p:nvPicPr>
          <p:cNvPr id="3430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000636"/>
            <a:ext cx="4714908" cy="71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1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1357298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1285860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2214554"/>
            <a:ext cx="381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4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166" y="1428736"/>
            <a:ext cx="3714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直線コネクタ 16"/>
          <p:cNvCxnSpPr/>
          <p:nvPr/>
        </p:nvCxnSpPr>
        <p:spPr>
          <a:xfrm>
            <a:off x="1857356" y="2285992"/>
            <a:ext cx="635798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 rot="5400000" flipH="1" flipV="1">
            <a:off x="1285852" y="3357562"/>
            <a:ext cx="300039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rot="10800000">
            <a:off x="2857488" y="2857496"/>
            <a:ext cx="5429288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rot="5400000" flipH="1" flipV="1">
            <a:off x="3857620" y="485776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rot="5400000" flipH="1" flipV="1">
            <a:off x="2821769" y="3607595"/>
            <a:ext cx="2500330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582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5072074"/>
            <a:ext cx="40100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83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5143512"/>
            <a:ext cx="4048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7" name="直線矢印コネクタ 36"/>
          <p:cNvCxnSpPr/>
          <p:nvPr/>
        </p:nvCxnSpPr>
        <p:spPr>
          <a:xfrm rot="10800000" flipV="1">
            <a:off x="3786182" y="5500702"/>
            <a:ext cx="1285884" cy="50006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rot="5400000">
            <a:off x="4393405" y="3893347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4214810" y="3429000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43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343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343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343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-0.2283 -0.5965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-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854075" y="4587875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13120" imgH="736560" progId="Equation.DSMT4">
                  <p:embed/>
                </p:oleObj>
              </mc:Choice>
              <mc:Fallback>
                <p:oleObj name="Equation" r:id="rId2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4587875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1" name="Object 9"/>
          <p:cNvGraphicFramePr>
            <a:graphicFrameLocks noChangeAspect="1"/>
          </p:cNvGraphicFramePr>
          <p:nvPr/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787320" progId="Equation.DSMT4">
                  <p:embed/>
                </p:oleObj>
              </mc:Choice>
              <mc:Fallback>
                <p:oleObj name="Equation" r:id="rId4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736560" progId="Equation.DSMT4">
                  <p:embed/>
                </p:oleObj>
              </mc:Choice>
              <mc:Fallback>
                <p:oleObj name="Equation" r:id="rId6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4875" y="4629150"/>
          <a:ext cx="51768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21160" imgH="723600" progId="Equation.DSMT4">
                  <p:embed/>
                </p:oleObj>
              </mc:Choice>
              <mc:Fallback>
                <p:oleObj name="Equation" r:id="rId8" imgW="5321160" imgH="72360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4629150"/>
                        <a:ext cx="5176838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27559" y="163529"/>
            <a:ext cx="9088882" cy="782637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Prototype of Hierarchical Equations of Motion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/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55520" imgH="736560" progId="Equation.DSMT4">
                  <p:embed/>
                </p:oleObj>
              </mc:Choice>
              <mc:Fallback>
                <p:oleObj name="Equation" r:id="rId10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888381" y="5498759"/>
            <a:ext cx="448885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/>
        </p:nvGraphicFramePr>
        <p:xfrm>
          <a:off x="6157913" y="1412776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393480" progId="Equation.DSMT4">
                  <p:embed/>
                </p:oleObj>
              </mc:Choice>
              <mc:Fallback>
                <p:oleObj name="Equation" r:id="rId13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412776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/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194080" imgH="736560" progId="Equation.DSMT4">
                  <p:embed/>
                </p:oleObj>
              </mc:Choice>
              <mc:Fallback>
                <p:oleObj name="Equation" r:id="rId15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36560" progId="Equation.DSMT4">
                  <p:embed/>
                </p:oleObj>
              </mc:Choice>
              <mc:Fallback>
                <p:oleObj name="Equation" r:id="rId17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/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380880" progId="Equation.DSMT4">
                  <p:embed/>
                </p:oleObj>
              </mc:Choice>
              <mc:Fallback>
                <p:oleObj name="Equation" r:id="rId21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70" name="Object 14"/>
          <p:cNvGraphicFramePr>
            <a:graphicFrameLocks noChangeAspect="1"/>
          </p:cNvGraphicFramePr>
          <p:nvPr/>
        </p:nvGraphicFramePr>
        <p:xfrm>
          <a:off x="5143504" y="4214818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80880" progId="Equation.DSMT4">
                  <p:embed/>
                </p:oleObj>
              </mc:Choice>
              <mc:Fallback>
                <p:oleObj name="Equation" r:id="rId23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14818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 txBox="1">
            <a:spLocks noRot="1" noChangeArrowheads="1"/>
          </p:cNvSpPr>
          <p:nvPr/>
        </p:nvSpPr>
        <p:spPr>
          <a:xfrm>
            <a:off x="2275198" y="211588"/>
            <a:ext cx="4286280" cy="655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Doctor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5" y="4682976"/>
            <a:ext cx="578180" cy="7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6940378" y="536637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5AAFF816-3F7E-4D05-8B2D-1B1373D895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98222" y="441206"/>
            <a:ext cx="1003767" cy="95265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8E3171A-6D1B-417E-82DF-5D07DCEDEBBA}"/>
              </a:ext>
            </a:extLst>
          </p:cNvPr>
          <p:cNvSpPr/>
          <p:nvPr/>
        </p:nvSpPr>
        <p:spPr>
          <a:xfrm>
            <a:off x="8007434" y="149162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R. Kubo</a:t>
            </a:r>
            <a:endParaRPr lang="ja-JP" altLang="en-US" dirty="0"/>
          </a:p>
        </p:txBody>
      </p:sp>
      <p:sp>
        <p:nvSpPr>
          <p:cNvPr id="36" name="正方形/長方形 7">
            <a:extLst>
              <a:ext uri="{FF2B5EF4-FFF2-40B4-BE49-F238E27FC236}">
                <a16:creationId xmlns:a16="http://schemas.microsoft.com/office/drawing/2014/main" id="{80BED613-B5A9-4065-8ECD-87A75396A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97" y="936206"/>
            <a:ext cx="76328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Prototype of HEOM (high temp. case) Tanimura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FAAE1D03-8ECA-4610-A3AF-0C9E870004AC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75411" y="154004"/>
            <a:ext cx="7392978" cy="7826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   Hierarchical Equations of Motion (HEOM)      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45CAE10-DA5B-4AC4-A8C5-A2118094E92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51490" y="6021288"/>
            <a:ext cx="758026" cy="772465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3CF61B5-C620-4E64-8C0E-91C55284B59F}"/>
              </a:ext>
            </a:extLst>
          </p:cNvPr>
          <p:cNvSpPr txBox="1"/>
          <p:nvPr/>
        </p:nvSpPr>
        <p:spPr>
          <a:xfrm>
            <a:off x="5529840" y="5957443"/>
            <a:ext cx="46699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Story about </a:t>
            </a:r>
            <a:r>
              <a:rPr lang="en-US" dirty="0">
                <a:solidFill>
                  <a:srgbClr val="FF0000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Doctor Equation:</a:t>
            </a:r>
          </a:p>
          <a:p>
            <a:r>
              <a:rPr lang="en-US" dirty="0">
                <a:solidFill>
                  <a:srgbClr val="0000FF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Yoshitaka Tanimura Festschrift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JPCB, </a:t>
            </a:r>
            <a:r>
              <a:rPr lang="en-US" b="1" dirty="0">
                <a:solidFill>
                  <a:srgbClr val="0000FF"/>
                </a:solidFill>
              </a:rPr>
              <a:t>125</a:t>
            </a:r>
            <a:r>
              <a:rPr lang="en-US" dirty="0">
                <a:solidFill>
                  <a:srgbClr val="0000FF"/>
                </a:solidFill>
              </a:rPr>
              <a:t>, 11785 2021</a:t>
            </a:r>
            <a:endParaRPr lang="en-US" dirty="0"/>
          </a:p>
        </p:txBody>
      </p:sp>
      <p:sp>
        <p:nvSpPr>
          <p:cNvPr id="5" name="AutoShape 173">
            <a:extLst>
              <a:ext uri="{FF2B5EF4-FFF2-40B4-BE49-F238E27FC236}">
                <a16:creationId xmlns:a16="http://schemas.microsoft.com/office/drawing/2014/main" id="{65201E8D-4D3F-4EFA-ACCD-D1E9D0886A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599" y="2584671"/>
            <a:ext cx="996729" cy="99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3361" name="Picture 177">
            <a:extLst>
              <a:ext uri="{FF2B5EF4-FFF2-40B4-BE49-F238E27FC236}">
                <a16:creationId xmlns:a16="http://schemas.microsoft.com/office/drawing/2014/main" id="{12868FEB-2DBF-4BFA-B200-545920389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259" y="5981700"/>
            <a:ext cx="768874" cy="102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325643" grpId="0" animBg="1"/>
      <p:bldP spid="25" grpId="0"/>
      <p:bldP spid="25" grpId="1"/>
      <p:bldP spid="28" grpId="0"/>
      <p:bldP spid="29" grpId="0"/>
      <p:bldP spid="30" grpId="0"/>
      <p:bldP spid="33" grpId="0"/>
      <p:bldP spid="37" grpId="0" animBg="1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927546"/>
              </p:ext>
            </p:extLst>
          </p:nvPr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,082001(2006).</a:t>
            </a: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820362"/>
              </p:ext>
            </p:extLst>
          </p:nvPr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480" imgH="203040" progId="Equation.DSMT4">
                  <p:embed/>
                </p:oleObj>
              </mc:Choice>
              <mc:Fallback>
                <p:oleObj name="Equation" r:id="rId6" imgW="393480" imgH="203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9871" y="2071678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000240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352066"/>
              </p:ext>
            </p:extLst>
          </p:nvPr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228600" progId="Equation.DSMT4">
                  <p:embed/>
                </p:oleObj>
              </mc:Choice>
              <mc:Fallback>
                <p:oleObj name="Equation" r:id="rId10" imgW="36828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58089"/>
              </p:ext>
            </p:extLst>
          </p:nvPr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3480" imgH="228600" progId="Equation.DSMT4">
                  <p:embed/>
                </p:oleObj>
              </mc:Choice>
              <mc:Fallback>
                <p:oleObj name="Equation" r:id="rId12" imgW="39348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57200" imgH="203040" progId="Equation.DSMT4">
                  <p:embed/>
                </p:oleObj>
              </mc:Choice>
              <mc:Fallback>
                <p:oleObj name="Equation" r:id="rId14" imgW="45720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31640" imgH="203040" progId="Equation.DSMT4">
                  <p:embed/>
                </p:oleObj>
              </mc:Choice>
              <mc:Fallback>
                <p:oleObj name="Equation" r:id="rId16" imgW="43164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2720" imgH="228600" progId="Equation.DSMT4">
                  <p:embed/>
                </p:oleObj>
              </mc:Choice>
              <mc:Fallback>
                <p:oleObj name="Equation" r:id="rId18" imgW="34272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091425"/>
              </p:ext>
            </p:extLst>
          </p:nvPr>
        </p:nvGraphicFramePr>
        <p:xfrm>
          <a:off x="2786063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03040" progId="Equation.DSMT4">
                  <p:embed/>
                </p:oleObj>
              </mc:Choice>
              <mc:Fallback>
                <p:oleObj name="Equation" r:id="rId20" imgW="1648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587054"/>
              </p:ext>
            </p:extLst>
          </p:nvPr>
        </p:nvGraphicFramePr>
        <p:xfrm>
          <a:off x="4643438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64880" imgH="203040" progId="Equation.DSMT4">
                  <p:embed/>
                </p:oleObj>
              </mc:Choice>
              <mc:Fallback>
                <p:oleObj name="Equation" r:id="rId22" imgW="16488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346234"/>
              </p:ext>
            </p:extLst>
          </p:nvPr>
        </p:nvGraphicFramePr>
        <p:xfrm>
          <a:off x="6858000" y="1368425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203040" progId="Equation.DSMT4">
                  <p:embed/>
                </p:oleObj>
              </mc:Choice>
              <mc:Fallback>
                <p:oleObj name="Equation" r:id="rId24" imgW="1648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368425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31640" imgH="203040" progId="Equation.DSMT4">
                  <p:embed/>
                </p:oleObj>
              </mc:Choice>
              <mc:Fallback>
                <p:oleObj name="Equation" r:id="rId26" imgW="43164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90520"/>
              </p:ext>
            </p:extLst>
          </p:nvPr>
        </p:nvGraphicFramePr>
        <p:xfrm>
          <a:off x="5440296" y="6312739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34680" imgH="330120" progId="Equation.DSMT4">
                  <p:embed/>
                </p:oleObj>
              </mc:Choice>
              <mc:Fallback>
                <p:oleObj name="Equation" r:id="rId28" imgW="634680" imgH="33012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296" y="6312739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11682"/>
              </p:ext>
            </p:extLst>
          </p:nvPr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27000" imgH="266400" progId="Equation.DSMT4">
                  <p:embed/>
                </p:oleObj>
              </mc:Choice>
              <mc:Fallback>
                <p:oleObj name="Equation" r:id="rId30" imgW="927000" imgH="2664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643174" y="1928802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89886" y="1149910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301235" y="556861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175759" y="2480631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72000" y="3463431"/>
          <a:ext cx="31083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54200" imgH="901440" progId="Equation.DSMT4">
                  <p:embed/>
                </p:oleObj>
              </mc:Choice>
              <mc:Fallback>
                <p:oleObj name="Equation" r:id="rId2" imgW="3454200" imgH="90144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63431"/>
                        <a:ext cx="3108325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186792" y="3443371"/>
          <a:ext cx="171291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596880" progId="Equation.DSMT4">
                  <p:embed/>
                </p:oleObj>
              </mc:Choice>
              <mc:Fallback>
                <p:oleObj name="Equation" r:id="rId4" imgW="1168200" imgH="5968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792" y="3443371"/>
                        <a:ext cx="1712913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27584" y="4404401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4398" y="3734814"/>
            <a:ext cx="583569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581869" y="1686106"/>
          <a:ext cx="525621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03360" imgH="457200" progId="Equation.DSMT4">
                  <p:embed/>
                </p:oleObj>
              </mc:Choice>
              <mc:Fallback>
                <p:oleObj name="Equation" r:id="rId7" imgW="4203360" imgH="45720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869" y="1686106"/>
                        <a:ext cx="5256212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FA4A527C-7490-03F8-275B-7CA2D2BF74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61609" y="4667582"/>
          <a:ext cx="2463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63480" imgH="672840" progId="Equation.DSMT4">
                  <p:embed/>
                </p:oleObj>
              </mc:Choice>
              <mc:Fallback>
                <p:oleObj name="Equation" r:id="rId9" imgW="2463480" imgH="67284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FA4A527C-7490-03F8-275B-7CA2D2BF7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609" y="4667582"/>
                        <a:ext cx="2463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B2FF20-305A-6327-97B8-58FBDFDED203}"/>
              </a:ext>
            </a:extLst>
          </p:cNvPr>
          <p:cNvSpPr txBox="1"/>
          <p:nvPr/>
        </p:nvSpPr>
        <p:spPr>
          <a:xfrm>
            <a:off x="275577" y="4798966"/>
            <a:ext cx="7357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Equilibrium state of the HEOM is                                              not  </a:t>
            </a:r>
            <a:endParaRPr lang="ja-JP" altLang="en-US" dirty="0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D9EC8A73-A3B2-5C58-C29E-0141B49E4F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65217" y="4706603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36560" imgH="406080" progId="Equation.DSMT4">
                  <p:embed/>
                </p:oleObj>
              </mc:Choice>
              <mc:Fallback>
                <p:oleObj name="Equation" r:id="rId11" imgW="736560" imgH="406080" progId="Equation.DSMT4">
                  <p:embed/>
                  <p:pic>
                    <p:nvPicPr>
                      <p:cNvPr id="8" name="Object 5">
                        <a:extLst>
                          <a:ext uri="{FF2B5EF4-FFF2-40B4-BE49-F238E27FC236}">
                            <a16:creationId xmlns:a16="http://schemas.microsoft.com/office/drawing/2014/main" id="{D9EC8A73-A3B2-5C58-C29E-0141B49E4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5217" y="4706603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09BE76B-8934-169E-25E4-4A1B0ACF7328}"/>
              </a:ext>
            </a:extLst>
          </p:cNvPr>
          <p:cNvSpPr txBox="1"/>
          <p:nvPr/>
        </p:nvSpPr>
        <p:spPr>
          <a:xfrm>
            <a:off x="4209975" y="5224603"/>
            <a:ext cx="4608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        correlated </a:t>
            </a:r>
            <a:r>
              <a:rPr lang="en-US" altLang="ja-JP" dirty="0">
                <a:solidFill>
                  <a:srgbClr val="C00000"/>
                </a:solidFill>
              </a:rPr>
              <a:t>                     </a:t>
            </a:r>
            <a:r>
              <a:rPr lang="en-US" altLang="ja-JP" dirty="0">
                <a:solidFill>
                  <a:srgbClr val="0070C0"/>
                </a:solidFill>
              </a:rPr>
              <a:t>factorized</a:t>
            </a:r>
            <a:endParaRPr lang="ja-JP" altLang="en-US" dirty="0">
              <a:solidFill>
                <a:srgbClr val="0070C0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71CF920-D313-5A66-EFEE-838F845DE0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2202" y="48895"/>
            <a:ext cx="995777" cy="2395038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4A261938-D44B-2AE4-4BEA-372F91C8C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4" y="6514134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D50DA6E-96AA-447D-BA46-6C602652DC5D}"/>
              </a:ext>
            </a:extLst>
          </p:cNvPr>
          <p:cNvCxnSpPr>
            <a:cxnSpLocks/>
          </p:cNvCxnSpPr>
          <p:nvPr/>
        </p:nvCxnSpPr>
        <p:spPr>
          <a:xfrm>
            <a:off x="7986218" y="2200201"/>
            <a:ext cx="752378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図 30">
            <a:extLst>
              <a:ext uri="{FF2B5EF4-FFF2-40B4-BE49-F238E27FC236}">
                <a16:creationId xmlns:a16="http://schemas.microsoft.com/office/drawing/2014/main" id="{4144A229-053D-4121-8316-C58D9C9D95E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86218" y="336174"/>
            <a:ext cx="744119" cy="1877864"/>
          </a:xfrm>
          <a:prstGeom prst="rect">
            <a:avLst/>
          </a:prstGeom>
        </p:spPr>
      </p:pic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96661A49-EBD2-002E-7416-64E837648B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4356" y="5796776"/>
          <a:ext cx="8016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42720" progId="Equation.DSMT4">
                  <p:embed/>
                </p:oleObj>
              </mc:Choice>
              <mc:Fallback>
                <p:oleObj name="Equation" r:id="rId1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96661A49-EBD2-002E-7416-64E837648B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356" y="5796776"/>
                        <a:ext cx="8016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65B5B74-87D0-4EFE-D424-0E091DA267DB}"/>
              </a:ext>
            </a:extLst>
          </p:cNvPr>
          <p:cNvSpPr txBox="1"/>
          <p:nvPr/>
        </p:nvSpPr>
        <p:spPr>
          <a:xfrm>
            <a:off x="1786061" y="5809407"/>
            <a:ext cx="73579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: </a:t>
            </a:r>
            <a:r>
              <a:rPr lang="en-US" altLang="ja-JP" sz="2400" dirty="0">
                <a:solidFill>
                  <a:srgbClr val="0066FF"/>
                </a:solidFill>
              </a:rPr>
              <a:t>with           describe the system-bath entanglement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2025BD04-ADC6-6DF6-D4C8-7A2A6080FB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5849218"/>
          <a:ext cx="7651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241200" progId="Equation.DSMT4">
                  <p:embed/>
                </p:oleObj>
              </mc:Choice>
              <mc:Fallback>
                <p:oleObj name="Equation" r:id="rId18" imgW="520560" imgH="24120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2025BD04-ADC6-6DF6-D4C8-7A2A6080FB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849218"/>
                        <a:ext cx="765175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0646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894" y="1449225"/>
            <a:ext cx="2998237" cy="2829197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016982" y="4299319"/>
            <a:ext cx="1747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HEOM = Warp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640718" y="2269592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Nonlinear response</a:t>
            </a:r>
          </a:p>
          <a:p>
            <a:r>
              <a:rPr lang="en-US" altLang="ja-JP" dirty="0"/>
              <a:t> =</a:t>
            </a:r>
            <a:r>
              <a:rPr lang="ja-JP" altLang="en-US" dirty="0"/>
              <a:t>　</a:t>
            </a:r>
            <a:r>
              <a:rPr lang="en-US" altLang="ja-JP" dirty="0"/>
              <a:t>woof</a:t>
            </a:r>
            <a:endParaRPr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AFA9634-5EEF-FA50-25C6-E65894ED6DBB}"/>
              </a:ext>
            </a:extLst>
          </p:cNvPr>
          <p:cNvSpPr txBox="1"/>
          <p:nvPr/>
        </p:nvSpPr>
        <p:spPr>
          <a:xfrm>
            <a:off x="539552" y="404664"/>
            <a:ext cx="79208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600" dirty="0"/>
              <a:t>HEOM and nonlinear Response</a:t>
            </a:r>
            <a:endParaRPr lang="ja-JP" altLang="en-US" sz="36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96CD3E7-B9AF-4D5D-EBE7-D3BB0E2034B0}"/>
              </a:ext>
            </a:extLst>
          </p:cNvPr>
          <p:cNvSpPr txBox="1"/>
          <p:nvPr/>
        </p:nvSpPr>
        <p:spPr>
          <a:xfrm>
            <a:off x="2710064" y="4844783"/>
            <a:ext cx="4968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Developed in 1989 (1986) to evaluate nonlinear response functions 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A594A72-212F-FDA0-7684-2DDEBEC4F1EA}"/>
              </a:ext>
            </a:extLst>
          </p:cNvPr>
          <p:cNvSpPr txBox="1"/>
          <p:nvPr/>
        </p:nvSpPr>
        <p:spPr>
          <a:xfrm>
            <a:off x="5652120" y="6237312"/>
            <a:ext cx="3384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(MCTDH 1990,  QUAPI 1995)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74E010C-DCC4-F203-D3D2-6A56E4934E3C}"/>
              </a:ext>
            </a:extLst>
          </p:cNvPr>
          <p:cNvSpPr txBox="1"/>
          <p:nvPr/>
        </p:nvSpPr>
        <p:spPr>
          <a:xfrm>
            <a:off x="1174574" y="5779855"/>
            <a:ext cx="70567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Oldest numerically “exact” approach for open quantum dynamics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03831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5193500" y="1375112"/>
            <a:ext cx="3323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Electronic transition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137678" y="1433176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Spin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840436" y="1406381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exciton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3650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678" y="2078434"/>
            <a:ext cx="12001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827584" y="548680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0000CC"/>
                </a:solidFill>
                <a:ea typeface="Arial Unicode MS" panose="020B0604020202020204" pitchFamily="50" charset="-128"/>
                <a:sym typeface="Symbol" pitchFamily="18" charset="2"/>
              </a:rPr>
              <a:t>Discretized Energy states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996301"/>
              </p:ext>
            </p:extLst>
          </p:nvPr>
        </p:nvGraphicFramePr>
        <p:xfrm>
          <a:off x="1750318" y="3964791"/>
          <a:ext cx="46101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09800" imgH="761760" progId="Equation.DSMT4">
                  <p:embed/>
                </p:oleObj>
              </mc:Choice>
              <mc:Fallback>
                <p:oleObj name="Equation" r:id="rId4" imgW="4609800" imgH="761760" progId="Equation.DSMT4">
                  <p:embed/>
                  <p:pic>
                    <p:nvPicPr>
                      <p:cNvPr id="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0318" y="3964791"/>
                        <a:ext cx="46101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9" descr="FMO-BChl1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03" y="1982863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5038" name="Picture 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2770"/>
            <a:ext cx="2933719" cy="12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18086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660049" y="3066666"/>
            <a:ext cx="63610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 and interaction is commutable: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206482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065332" y="3589886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32" y="3589886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719650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正方形/長方形 3"/>
          <p:cNvSpPr/>
          <p:nvPr/>
        </p:nvSpPr>
        <p:spPr>
          <a:xfrm>
            <a:off x="613420" y="5528064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Response function approach can also be applied:</a:t>
            </a:r>
            <a:endParaRPr lang="en-US" dirty="0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6018840" y="4791204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05100" imgH="787400" progId="Equation.DSMT4">
                  <p:embed/>
                </p:oleObj>
              </mc:Choice>
              <mc:Fallback>
                <p:oleObj name="Equation" r:id="rId8" imgW="2705100" imgH="7874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8840" y="4791204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17507" y="4482232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43200" y="4542270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2083602" y="4961661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98232" y="6020216"/>
            <a:ext cx="8505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Note: Hierarchy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eq.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of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Motion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(HEOM)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can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be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applied to non-commutable case.</a:t>
            </a:r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664024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467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666284" y="0"/>
            <a:ext cx="7755846" cy="900557"/>
          </a:xfrm>
          <a:ln/>
        </p:spPr>
        <p:txBody>
          <a:bodyPr/>
          <a:lstStyle/>
          <a:p>
            <a:r>
              <a:rPr lang="en-US" altLang="ja-JP" sz="2600" b="1" dirty="0">
                <a:latin typeface="Times" charset="0"/>
                <a:cs typeface="Times" charset="0"/>
                <a:sym typeface="Times" charset="0"/>
              </a:rPr>
              <a:t>Three-pulse photon echo (response function theory)</a:t>
            </a:r>
          </a:p>
        </p:txBody>
      </p:sp>
      <p:graphicFrame>
        <p:nvGraphicFramePr>
          <p:cNvPr id="1447937" name="Object 12"/>
          <p:cNvGraphicFramePr>
            <a:graphicFrameLocks noChangeAspect="1"/>
          </p:cNvGraphicFramePr>
          <p:nvPr/>
        </p:nvGraphicFramePr>
        <p:xfrm>
          <a:off x="755576" y="5675921"/>
          <a:ext cx="7899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99120" imgH="482400" progId="Equation.DSMT4">
                  <p:embed/>
                </p:oleObj>
              </mc:Choice>
              <mc:Fallback>
                <p:oleObj name="Equation" r:id="rId3" imgW="7899120" imgH="482400" progId="Equation.DSMT4">
                  <p:embed/>
                  <p:pic>
                    <p:nvPicPr>
                      <p:cNvPr id="144793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675921"/>
                        <a:ext cx="78994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線矢印コネクタ 13"/>
          <p:cNvCxnSpPr/>
          <p:nvPr/>
        </p:nvCxnSpPr>
        <p:spPr>
          <a:xfrm rot="16200000" flipV="1">
            <a:off x="7142000" y="3765771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rot="16200000" flipV="1">
            <a:off x="6574278" y="3753127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rot="16200000" flipV="1">
            <a:off x="5708183" y="377281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rot="16200000" flipV="1">
            <a:off x="5135644" y="376646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6957125" y="4180331"/>
            <a:ext cx="0" cy="863600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H="1">
            <a:off x="6390220" y="2477583"/>
            <a:ext cx="0" cy="9350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6957125" y="2494406"/>
            <a:ext cx="0" cy="90646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>
            <a:spLocks noChangeArrowheads="1"/>
          </p:cNvSpPr>
          <p:nvPr/>
        </p:nvSpPr>
        <p:spPr bwMode="auto">
          <a:xfrm>
            <a:off x="6456807" y="2167274"/>
            <a:ext cx="437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16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25"/>
          <p:cNvGraphicFramePr>
            <a:graphicFrameLocks noChangeAspect="1"/>
          </p:cNvGraphicFramePr>
          <p:nvPr/>
        </p:nvGraphicFramePr>
        <p:xfrm>
          <a:off x="6423396" y="4531168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304560" progId="Equation.DSMT4">
                  <p:embed/>
                </p:oleObj>
              </mc:Choice>
              <mc:Fallback>
                <p:oleObj name="Equation" r:id="rId5" imgW="457200" imgH="304560" progId="Equation.DSMT4">
                  <p:embed/>
                  <p:pic>
                    <p:nvPicPr>
                      <p:cNvPr id="2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3396" y="4531168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6"/>
          <p:cNvGraphicFramePr>
            <a:graphicFrameLocks noChangeAspect="1"/>
          </p:cNvGraphicFramePr>
          <p:nvPr/>
        </p:nvGraphicFramePr>
        <p:xfrm>
          <a:off x="6442446" y="369138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25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2446" y="3691380"/>
                        <a:ext cx="431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7"/>
          <p:cNvGraphicFramePr>
            <a:graphicFrameLocks noChangeAspect="1"/>
          </p:cNvGraphicFramePr>
          <p:nvPr/>
        </p:nvGraphicFramePr>
        <p:xfrm>
          <a:off x="6439107" y="2853180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7200" imgH="304560" progId="Equation.DSMT4">
                  <p:embed/>
                </p:oleObj>
              </mc:Choice>
              <mc:Fallback>
                <p:oleObj name="Equation" r:id="rId9" imgW="457200" imgH="304560" progId="Equation.DSMT4">
                  <p:embed/>
                  <p:pic>
                    <p:nvPicPr>
                      <p:cNvPr id="2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9107" y="2853180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6390936" y="4204144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6389348" y="3415156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H="1">
            <a:off x="6957125" y="340245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6317911" y="4123181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6876163" y="3332606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星 7 32"/>
          <p:cNvSpPr>
            <a:spLocks noChangeAspect="1"/>
          </p:cNvSpPr>
          <p:nvPr/>
        </p:nvSpPr>
        <p:spPr>
          <a:xfrm>
            <a:off x="6313148" y="2416619"/>
            <a:ext cx="144463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6877750" y="4958206"/>
            <a:ext cx="144463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H="1">
            <a:off x="8395705" y="4181221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H="1">
            <a:off x="7826396" y="2484239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8394118" y="2490534"/>
            <a:ext cx="0" cy="935037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9" name="テキスト ボックス 38"/>
          <p:cNvSpPr txBox="1">
            <a:spLocks noChangeArrowheads="1"/>
          </p:cNvSpPr>
          <p:nvPr/>
        </p:nvSpPr>
        <p:spPr bwMode="auto">
          <a:xfrm>
            <a:off x="7867040" y="2193044"/>
            <a:ext cx="571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1600" b="1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29"/>
          <p:cNvGraphicFramePr>
            <a:graphicFrameLocks noChangeAspect="1"/>
          </p:cNvGraphicFramePr>
          <p:nvPr/>
        </p:nvGraphicFramePr>
        <p:xfrm>
          <a:off x="7846266" y="4509615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304560" progId="Equation.DSMT4">
                  <p:embed/>
                </p:oleObj>
              </mc:Choice>
              <mc:Fallback>
                <p:oleObj name="Equation" r:id="rId11" imgW="457200" imgH="304560" progId="Equation.DSMT4">
                  <p:embed/>
                  <p:pic>
                    <p:nvPicPr>
                      <p:cNvPr id="4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6266" y="4509615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30"/>
          <p:cNvGraphicFramePr>
            <a:graphicFrameLocks noChangeAspect="1"/>
          </p:cNvGraphicFramePr>
          <p:nvPr/>
        </p:nvGraphicFramePr>
        <p:xfrm>
          <a:off x="7858966" y="3688877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304560" progId="Equation.DSMT4">
                  <p:embed/>
                </p:oleObj>
              </mc:Choice>
              <mc:Fallback>
                <p:oleObj name="Equation" r:id="rId13" imgW="495000" imgH="304560" progId="Equation.DSMT4">
                  <p:embed/>
                  <p:pic>
                    <p:nvPicPr>
                      <p:cNvPr id="4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966" y="3688877"/>
                        <a:ext cx="495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1"/>
          <p:cNvGraphicFramePr>
            <a:graphicFrameLocks noChangeAspect="1"/>
          </p:cNvGraphicFramePr>
          <p:nvPr/>
        </p:nvGraphicFramePr>
        <p:xfrm>
          <a:off x="7871501" y="2864801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304560" progId="Equation.DSMT4">
                  <p:embed/>
                </p:oleObj>
              </mc:Choice>
              <mc:Fallback>
                <p:oleObj name="Equation" r:id="rId15" imgW="457200" imgH="304560" progId="Equation.DSMT4">
                  <p:embed/>
                  <p:pic>
                    <p:nvPicPr>
                      <p:cNvPr id="4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1501" y="2864801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9"/>
          <p:cNvSpPr>
            <a:spLocks noChangeShapeType="1"/>
          </p:cNvSpPr>
          <p:nvPr/>
        </p:nvSpPr>
        <p:spPr bwMode="auto">
          <a:xfrm flipH="1">
            <a:off x="7826396" y="4181277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7824809" y="3398639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8395705" y="339223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329085" y="414591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7756546" y="3311327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7748609" y="2385814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8330618" y="4935284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78" name="直線コネクタ 77"/>
          <p:cNvCxnSpPr/>
          <p:nvPr/>
        </p:nvCxnSpPr>
        <p:spPr>
          <a:xfrm rot="10800000">
            <a:off x="5985508" y="5035269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47957" name="Object 21"/>
          <p:cNvGraphicFramePr>
            <a:graphicFrameLocks noChangeAspect="1"/>
          </p:cNvGraphicFramePr>
          <p:nvPr/>
        </p:nvGraphicFramePr>
        <p:xfrm>
          <a:off x="1247956" y="1577925"/>
          <a:ext cx="2311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11200" imgH="698400" progId="Equation.DSMT4">
                  <p:embed/>
                </p:oleObj>
              </mc:Choice>
              <mc:Fallback>
                <p:oleObj name="Equation" r:id="rId17" imgW="2311200" imgH="698400" progId="Equation.DSMT4">
                  <p:embed/>
                  <p:pic>
                    <p:nvPicPr>
                      <p:cNvPr id="144795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956" y="1577925"/>
                        <a:ext cx="23114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7958" name="Object 12"/>
          <p:cNvGraphicFramePr>
            <a:graphicFrameLocks noChangeAspect="1"/>
          </p:cNvGraphicFramePr>
          <p:nvPr/>
        </p:nvGraphicFramePr>
        <p:xfrm>
          <a:off x="1231900" y="3673475"/>
          <a:ext cx="21971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97080" imgH="723600" progId="Equation.DSMT4">
                  <p:embed/>
                </p:oleObj>
              </mc:Choice>
              <mc:Fallback>
                <p:oleObj name="Equation" r:id="rId19" imgW="2197080" imgH="723600" progId="Equation.DSMT4">
                  <p:embed/>
                  <p:pic>
                    <p:nvPicPr>
                      <p:cNvPr id="144795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3673475"/>
                        <a:ext cx="2197100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正方形/長方形 84"/>
          <p:cNvSpPr/>
          <p:nvPr/>
        </p:nvSpPr>
        <p:spPr>
          <a:xfrm>
            <a:off x="505306" y="958333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 shape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439661" y="2810555"/>
            <a:ext cx="1760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Linear response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439661" y="485926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Photon echo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4" name="オブジェクト 73"/>
          <p:cNvGraphicFramePr>
            <a:graphicFrameLocks noGrp="1" noChangeAspect="1"/>
          </p:cNvGraphicFramePr>
          <p:nvPr/>
        </p:nvGraphicFramePr>
        <p:xfrm>
          <a:off x="4045516" y="1597389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65080" imgH="736560" progId="Equation.DSMT4">
                  <p:embed/>
                </p:oleObj>
              </mc:Choice>
              <mc:Fallback>
                <p:oleObj name="Equation" r:id="rId21" imgW="1765080" imgH="736560" progId="Equation.DSMT4">
                  <p:embed/>
                  <p:pic>
                    <p:nvPicPr>
                      <p:cNvPr id="74" name="オブジェクト 7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516" y="1597389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20648" y="1027679"/>
            <a:ext cx="1352550" cy="101917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139694" y="3233665"/>
            <a:ext cx="1272381" cy="1428350"/>
          </a:xfrm>
          <a:prstGeom prst="rect">
            <a:avLst/>
          </a:prstGeom>
        </p:spPr>
      </p:pic>
      <p:cxnSp>
        <p:nvCxnSpPr>
          <p:cNvPr id="80" name="直線コネクタ 79"/>
          <p:cNvCxnSpPr/>
          <p:nvPr/>
        </p:nvCxnSpPr>
        <p:spPr>
          <a:xfrm flipH="1" flipV="1">
            <a:off x="3937475" y="4231667"/>
            <a:ext cx="1474600" cy="108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4045516" y="3233665"/>
            <a:ext cx="1302222" cy="27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rot="10800000">
            <a:off x="5751935" y="2528095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rot="10800000">
            <a:off x="5985508" y="3378834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rot="10800000">
            <a:off x="6084000" y="4273278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24205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(TCL)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568" y="4498655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301" y="159197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736560" progId="Equation.DSMT4">
                  <p:embed/>
                </p:oleObj>
              </mc:Choice>
              <mc:Fallback>
                <p:oleObj name="Equation" r:id="rId4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5270532" y="1748344"/>
          <a:ext cx="208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82600" imgH="482400" progId="Equation.DSMT4">
                  <p:embed/>
                </p:oleObj>
              </mc:Choice>
              <mc:Fallback>
                <p:oleObj name="Equation" r:id="rId6" imgW="2082600" imgH="482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32" y="1748344"/>
                        <a:ext cx="2082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5311036" y="5147840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5281942" y="2441518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420916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Nonlinear Response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/>
          </a:p>
        </p:txBody>
      </p:sp>
      <p:pic>
        <p:nvPicPr>
          <p:cNvPr id="40971" name="Picture 15" descr="2d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092575"/>
            <a:ext cx="30353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947738" y="2176463"/>
          <a:ext cx="710088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75160" imgH="583920" progId="Equation.DSMT4">
                  <p:embed/>
                </p:oleObj>
              </mc:Choice>
              <mc:Fallback>
                <p:oleObj name="Equation" r:id="rId4" imgW="7175160" imgH="58392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738" y="2176463"/>
                        <a:ext cx="7100887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1036638" y="2905125"/>
          <a:ext cx="75517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578280" imgH="672840" progId="Equation.DSMT4">
                  <p:embed/>
                </p:oleObj>
              </mc:Choice>
              <mc:Fallback>
                <p:oleObj name="Equation" r:id="rId6" imgW="657828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2905125"/>
                        <a:ext cx="7551737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9450" y="413861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6516688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93480" progId="Equation.DSMT4">
                  <p:embed/>
                </p:oleObj>
              </mc:Choice>
              <mc:Fallback>
                <p:oleObj name="Equation" r:id="rId9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7019925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93480" progId="Equation.DSMT4">
                  <p:embed/>
                </p:oleObj>
              </mc:Choice>
              <mc:Fallback>
                <p:oleObj name="Equation" r:id="rId11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7550150" y="590867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393480" progId="Equation.DSMT4">
                  <p:embed/>
                </p:oleObj>
              </mc:Choice>
              <mc:Fallback>
                <p:oleObj name="Equation" r:id="rId13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0150" y="590867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7766050" y="493395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7334250" y="4646613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6829425" y="4357688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5"/>
          <p:cNvSpPr>
            <a:spLocks noGrp="1" noChangeArrowheads="1"/>
          </p:cNvSpPr>
          <p:nvPr>
            <p:ph type="title"/>
          </p:nvPr>
        </p:nvSpPr>
        <p:spPr>
          <a:xfrm>
            <a:off x="-821737" y="232988"/>
            <a:ext cx="7543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System-bath correlation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6660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3475" y="6094413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457200" progId="Equation.DSMT4">
                  <p:embed/>
                </p:oleObj>
              </mc:Choice>
              <mc:Fallback>
                <p:oleObj name="Equation" r:id="rId3" imgW="444240" imgH="457200" progId="Equation.DSMT4">
                  <p:embed/>
                  <p:pic>
                    <p:nvPicPr>
                      <p:cNvPr id="3666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6094413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11" name="Picture 19" descr="grat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499100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6620" name="Object 28"/>
          <p:cNvGraphicFramePr>
            <a:graphicFrameLocks noGrp="1" noChangeAspect="1"/>
          </p:cNvGraphicFramePr>
          <p:nvPr>
            <p:ph sz="half" idx="1"/>
          </p:nvPr>
        </p:nvGraphicFramePr>
        <p:xfrm>
          <a:off x="8001000" y="46434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444240" progId="Equation.DSMT4">
                  <p:embed/>
                </p:oleObj>
              </mc:Choice>
              <mc:Fallback>
                <p:oleObj name="Equation" r:id="rId6" imgW="419040" imgH="444240" progId="Equation.DSMT4">
                  <p:embed/>
                  <p:pic>
                    <p:nvPicPr>
                      <p:cNvPr id="3666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46434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09" name="Picture 17" descr="grati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4070350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6" name="Picture 16" descr="pul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2349500"/>
            <a:ext cx="6327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6334125" y="2781300"/>
          <a:ext cx="68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31640" progId="Equation.DSMT4">
                  <p:embed/>
                </p:oleObj>
              </mc:Choice>
              <mc:Fallback>
                <p:oleObj name="Equation" r:id="rId10" imgW="685800" imgH="431640" progId="Equation.DSMT4">
                  <p:embed/>
                  <p:pic>
                    <p:nvPicPr>
                      <p:cNvPr id="16179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781300"/>
                        <a:ext cx="685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1128713" y="47323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444240" progId="Equation.DSMT4">
                  <p:embed/>
                </p:oleObj>
              </mc:Choice>
              <mc:Fallback>
                <p:oleObj name="Equation" r:id="rId12" imgW="419040" imgH="444240" progId="Equation.DSMT4">
                  <p:embed/>
                  <p:pic>
                    <p:nvPicPr>
                      <p:cNvPr id="16179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7323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9"/>
          <p:cNvGraphicFramePr>
            <a:graphicFrameLocks noChangeAspect="1"/>
          </p:cNvGraphicFramePr>
          <p:nvPr/>
        </p:nvGraphicFramePr>
        <p:xfrm>
          <a:off x="2892425" y="2781300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31640" progId="Equation.DSMT4">
                  <p:embed/>
                </p:oleObj>
              </mc:Choice>
              <mc:Fallback>
                <p:oleObj name="Equation" r:id="rId14" imgW="723600" imgH="431640" progId="Equation.DSMT4">
                  <p:embed/>
                  <p:pic>
                    <p:nvPicPr>
                      <p:cNvPr id="16179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2781300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07" name="Text Box 12"/>
          <p:cNvSpPr txBox="1">
            <a:spLocks noChangeArrowheads="1"/>
          </p:cNvSpPr>
          <p:nvPr/>
        </p:nvSpPr>
        <p:spPr bwMode="auto">
          <a:xfrm>
            <a:off x="4459288" y="1773238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sp>
        <p:nvSpPr>
          <p:cNvPr id="161808" name="Text Box 13"/>
          <p:cNvSpPr txBox="1">
            <a:spLocks noChangeArrowheads="1"/>
          </p:cNvSpPr>
          <p:nvPr/>
        </p:nvSpPr>
        <p:spPr bwMode="auto">
          <a:xfrm>
            <a:off x="2636838" y="1773238"/>
            <a:ext cx="125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Detection</a:t>
            </a:r>
          </a:p>
        </p:txBody>
      </p:sp>
      <p:graphicFrame>
        <p:nvGraphicFramePr>
          <p:cNvPr id="161799" name="Object 20"/>
          <p:cNvGraphicFramePr>
            <a:graphicFrameLocks noChangeAspect="1"/>
          </p:cNvGraphicFramePr>
          <p:nvPr/>
        </p:nvGraphicFramePr>
        <p:xfrm>
          <a:off x="6607175" y="2078038"/>
          <a:ext cx="17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42720" progId="Equation.DSMT4">
                  <p:embed/>
                </p:oleObj>
              </mc:Choice>
              <mc:Fallback>
                <p:oleObj name="Equation" r:id="rId16" imgW="177480" imgH="342720" progId="Equation.DSMT4">
                  <p:embed/>
                  <p:pic>
                    <p:nvPicPr>
                      <p:cNvPr id="16179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2078038"/>
                        <a:ext cx="177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0" name="Object 21"/>
          <p:cNvGraphicFramePr>
            <a:graphicFrameLocks noChangeAspect="1"/>
          </p:cNvGraphicFramePr>
          <p:nvPr/>
        </p:nvGraphicFramePr>
        <p:xfrm>
          <a:off x="3151188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342720" progId="Equation.DSMT4">
                  <p:embed/>
                </p:oleObj>
              </mc:Choice>
              <mc:Fallback>
                <p:oleObj name="Equation" r:id="rId18" imgW="203040" imgH="342720" progId="Equation.DSMT4">
                  <p:embed/>
                  <p:pic>
                    <p:nvPicPr>
                      <p:cNvPr id="16180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1" name="Object 22"/>
          <p:cNvGraphicFramePr>
            <a:graphicFrameLocks noChangeAspect="1"/>
          </p:cNvGraphicFramePr>
          <p:nvPr/>
        </p:nvGraphicFramePr>
        <p:xfrm>
          <a:off x="4741863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42720" progId="Equation.DSMT4">
                  <p:embed/>
                </p:oleObj>
              </mc:Choice>
              <mc:Fallback>
                <p:oleObj name="Equation" r:id="rId20" imgW="203040" imgH="342720" progId="Equation.DSMT4">
                  <p:embed/>
                  <p:pic>
                    <p:nvPicPr>
                      <p:cNvPr id="16180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6616" name="Text Box 24"/>
          <p:cNvSpPr txBox="1">
            <a:spLocks noChangeArrowheads="1"/>
          </p:cNvSpPr>
          <p:nvPr/>
        </p:nvSpPr>
        <p:spPr bwMode="auto">
          <a:xfrm>
            <a:off x="3725863" y="484346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366617" name="Line 25"/>
          <p:cNvSpPr>
            <a:spLocks noChangeShapeType="1"/>
          </p:cNvSpPr>
          <p:nvPr/>
        </p:nvSpPr>
        <p:spPr bwMode="auto">
          <a:xfrm flipH="1">
            <a:off x="5580063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8" name="Line 26"/>
          <p:cNvSpPr>
            <a:spLocks noChangeShapeType="1"/>
          </p:cNvSpPr>
          <p:nvPr/>
        </p:nvSpPr>
        <p:spPr bwMode="auto">
          <a:xfrm flipH="1">
            <a:off x="3779838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22" name="Rectangle 30"/>
          <p:cNvSpPr>
            <a:spLocks noChangeArrowheads="1"/>
          </p:cNvSpPr>
          <p:nvPr/>
        </p:nvSpPr>
        <p:spPr bwMode="auto">
          <a:xfrm>
            <a:off x="907754" y="4041257"/>
            <a:ext cx="4752975" cy="1152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23" name="Rectangle 31"/>
          <p:cNvSpPr>
            <a:spLocks noChangeArrowheads="1"/>
          </p:cNvSpPr>
          <p:nvPr/>
        </p:nvSpPr>
        <p:spPr bwMode="auto">
          <a:xfrm>
            <a:off x="2411413" y="3933825"/>
            <a:ext cx="1512887" cy="2663825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07" name="Oval 15"/>
          <p:cNvSpPr>
            <a:spLocks noChangeArrowheads="1"/>
          </p:cNvSpPr>
          <p:nvPr/>
        </p:nvSpPr>
        <p:spPr bwMode="auto">
          <a:xfrm>
            <a:off x="2380986" y="4051300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2413000" y="5445125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16" name="Text Box 33"/>
          <p:cNvSpPr txBox="1">
            <a:spLocks noChangeArrowheads="1"/>
          </p:cNvSpPr>
          <p:nvPr/>
        </p:nvSpPr>
        <p:spPr bwMode="auto">
          <a:xfrm>
            <a:off x="7246938" y="2557463"/>
            <a:ext cx="4650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7" name="Text Box 34"/>
          <p:cNvSpPr txBox="1">
            <a:spLocks noChangeArrowheads="1"/>
          </p:cNvSpPr>
          <p:nvPr/>
        </p:nvSpPr>
        <p:spPr bwMode="auto">
          <a:xfrm>
            <a:off x="5651500" y="2557463"/>
            <a:ext cx="5148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8" name="Text Box 35"/>
          <p:cNvSpPr txBox="1">
            <a:spLocks noChangeArrowheads="1"/>
          </p:cNvSpPr>
          <p:nvPr/>
        </p:nvSpPr>
        <p:spPr bwMode="auto">
          <a:xfrm>
            <a:off x="3783013" y="2557463"/>
            <a:ext cx="5384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 </a:t>
            </a:r>
          </a:p>
        </p:txBody>
      </p:sp>
      <p:sp>
        <p:nvSpPr>
          <p:cNvPr id="161819" name="Text Box 36"/>
          <p:cNvSpPr txBox="1">
            <a:spLocks noChangeArrowheads="1"/>
          </p:cNvSpPr>
          <p:nvPr/>
        </p:nvSpPr>
        <p:spPr bwMode="auto">
          <a:xfrm>
            <a:off x="2124075" y="2565400"/>
            <a:ext cx="5354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LO  </a:t>
            </a:r>
          </a:p>
        </p:txBody>
      </p:sp>
      <p:sp>
        <p:nvSpPr>
          <p:cNvPr id="366629" name="Text Box 37"/>
          <p:cNvSpPr txBox="1">
            <a:spLocks noChangeArrowheads="1"/>
          </p:cNvSpPr>
          <p:nvPr/>
        </p:nvSpPr>
        <p:spPr bwMode="auto">
          <a:xfrm>
            <a:off x="5400675" y="5554663"/>
            <a:ext cx="2051050" cy="4619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hlink"/>
                </a:solidFill>
                <a:latin typeface="+mn-lt"/>
                <a:ea typeface="Arial Unicode MS" panose="020B0604020202020204" pitchFamily="50" charset="-128"/>
              </a:rPr>
              <a:t>Lose memory</a:t>
            </a:r>
            <a:endParaRPr lang="ja-JP" altLang="en-US" sz="2400" dirty="0">
              <a:solidFill>
                <a:schemeClr val="hlink"/>
              </a:solidFill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22" name="Text Box 11"/>
          <p:cNvSpPr txBox="1">
            <a:spLocks noChangeArrowheads="1"/>
          </p:cNvSpPr>
          <p:nvPr/>
        </p:nvSpPr>
        <p:spPr bwMode="auto">
          <a:xfrm>
            <a:off x="6156325" y="1773238"/>
            <a:ext cx="1230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Evolution</a:t>
            </a:r>
          </a:p>
        </p:txBody>
      </p:sp>
      <p:pic>
        <p:nvPicPr>
          <p:cNvPr id="6092743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15" y="132867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725" y="63261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22" y="655608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4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38" y="98063"/>
            <a:ext cx="474258" cy="67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28" y="806787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68" y="868752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84" y="707544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538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1000"/>
                                        <p:tgtEl>
                                          <p:spTgt spid="366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22" grpId="0" animBg="1"/>
      <p:bldP spid="366623" grpId="0" animBg="1"/>
      <p:bldP spid="366607" grpId="0" animBg="1"/>
      <p:bldP spid="366615" grpId="0" animBg="1"/>
      <p:bldP spid="3666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071631"/>
            <a:ext cx="5638800" cy="247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089" y="2714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correlated spectra for different </a:t>
            </a:r>
            <a:r>
              <a:rPr lang="en-US" altLang="ja-JP" sz="4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</a:t>
            </a:r>
            <a:r>
              <a:rPr lang="en-US" altLang="ja-JP" sz="4000" b="1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858925" y="3560758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457200" progId="Equation.DSMT4">
                  <p:embed/>
                </p:oleObj>
              </mc:Choice>
              <mc:Fallback>
                <p:oleObj name="Equation" r:id="rId4" imgW="444240" imgH="457200" progId="Equation.DSMT4">
                  <p:embed/>
                  <p:pic>
                    <p:nvPicPr>
                      <p:cNvPr id="2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925" y="3560758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2873" y="3007819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7" descr="grat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2598" y="1777508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909036" y="2439496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444240" progId="Equation.DSMT4">
                  <p:embed/>
                </p:oleObj>
              </mc:Choice>
              <mc:Fallback>
                <p:oleObj name="Equation" r:id="rId8" imgW="419040" imgH="4442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36" y="2439496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52067" y="468588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>
            <a:off x="5360386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H="1">
            <a:off x="3560161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37" name="Picture 2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106039"/>
            <a:ext cx="56388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724250" y="4071632"/>
            <a:ext cx="2138796" cy="214290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正方形/長方形 38"/>
          <p:cNvSpPr/>
          <p:nvPr/>
        </p:nvSpPr>
        <p:spPr>
          <a:xfrm>
            <a:off x="1896461" y="4040204"/>
            <a:ext cx="2059781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03477" y="4106039"/>
            <a:ext cx="2138796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229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2598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761773" y="1225812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graphicFrame>
        <p:nvGraphicFramePr>
          <p:cNvPr id="50" name="Object 22"/>
          <p:cNvGraphicFramePr>
            <a:graphicFrameLocks noChangeAspect="1"/>
          </p:cNvGraphicFramePr>
          <p:nvPr/>
        </p:nvGraphicFramePr>
        <p:xfrm>
          <a:off x="4884713" y="1225812"/>
          <a:ext cx="25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431640" progId="Equation.DSMT4">
                  <p:embed/>
                </p:oleObj>
              </mc:Choice>
              <mc:Fallback>
                <p:oleObj name="Equation" r:id="rId11" imgW="253800" imgH="431640" progId="Equation.DSMT4">
                  <p:embed/>
                  <p:pic>
                    <p:nvPicPr>
                      <p:cNvPr id="5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13" y="1225812"/>
                        <a:ext cx="254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10872" y="6383867"/>
            <a:ext cx="758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(Power point lecture note is available on my home page).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5862327" y="1622688"/>
            <a:ext cx="1512887" cy="2379970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5" name="正方形/長方形 13"/>
          <p:cNvSpPr>
            <a:spLocks noChangeArrowheads="1"/>
          </p:cNvSpPr>
          <p:nvPr/>
        </p:nvSpPr>
        <p:spPr bwMode="auto">
          <a:xfrm>
            <a:off x="7258942" y="4162663"/>
            <a:ext cx="18549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 flipV="1">
            <a:off x="6003985" y="5594613"/>
            <a:ext cx="247607" cy="24547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>
            <a:off x="7082645" y="4519040"/>
            <a:ext cx="214930" cy="241210"/>
          </a:xfrm>
          <a:prstGeom prst="straightConnector1">
            <a:avLst/>
          </a:prstGeom>
          <a:ln w="28575">
            <a:solidFill>
              <a:srgbClr val="03D1E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318338" y="4562773"/>
            <a:ext cx="329728" cy="331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 flipV="1">
            <a:off x="3189965" y="5488754"/>
            <a:ext cx="316528" cy="366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13"/>
          <p:cNvSpPr>
            <a:spLocks noChangeArrowheads="1"/>
          </p:cNvSpPr>
          <p:nvPr/>
        </p:nvSpPr>
        <p:spPr bwMode="auto">
          <a:xfrm>
            <a:off x="757631" y="4142072"/>
            <a:ext cx="16546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07359" y="4594200"/>
            <a:ext cx="1073830" cy="759538"/>
          </a:xfrm>
          <a:prstGeom prst="rect">
            <a:avLst/>
          </a:prstGeom>
        </p:spPr>
      </p:pic>
      <p:pic>
        <p:nvPicPr>
          <p:cNvPr id="3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61" y="4607710"/>
            <a:ext cx="281126" cy="40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87" y="5077110"/>
            <a:ext cx="261950" cy="37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97" y="4656803"/>
            <a:ext cx="284757" cy="40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02" y="514308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423" y="465680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639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149 -0.00115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9 -0.00115 L -0.39618 -3.7037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20" grpId="0" animBg="1"/>
      <p:bldP spid="20" grpId="1" animBg="1"/>
      <p:bldP spid="20" grpId="2" animBg="1"/>
      <p:bldP spid="25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26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or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65080" imgH="736560" progId="Equation.DSMT4">
                  <p:embed/>
                </p:oleObj>
              </mc:Choice>
              <mc:Fallback>
                <p:oleObj name="Equation" r:id="rId30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87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1841921" y="339299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6023037" y="173681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4942917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6095045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1990589" y="123275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3070709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4798901" y="152078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4879293" y="325736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5014925" y="396906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6095045" y="281693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4798901" y="202484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5879021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5807013" y="310496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4942917" y="303295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5951029" y="72870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5951029" y="1664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4798901" y="152078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4942917" y="8007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6023037" y="375303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230949" y="65669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5230949" y="324898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5230949" y="252890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5230949" y="144878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5230949" y="137677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4726893" y="728700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6455082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5230949" y="65669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Line 17"/>
          <p:cNvSpPr>
            <a:spLocks noChangeShapeType="1"/>
          </p:cNvSpPr>
          <p:nvPr/>
        </p:nvSpPr>
        <p:spPr bwMode="auto">
          <a:xfrm flipH="1" flipV="1">
            <a:off x="6455085" y="317697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4510869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1982609" y="232126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1810569" y="32235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1990589" y="35370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3070709" y="3176972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1774565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2854685" y="224086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2782677" y="346500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1827143" y="2542873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2926693" y="944724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2926693" y="2168860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1774565" y="2096852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1774565" y="944724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2998701" y="38250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2206613" y="944724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>
            <a:endCxn id="94" idx="1"/>
          </p:cNvCxnSpPr>
          <p:nvPr/>
        </p:nvCxnSpPr>
        <p:spPr>
          <a:xfrm flipV="1">
            <a:off x="2206613" y="3176972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2206613" y="346500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2206613" y="224086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2206613" y="1160748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1666553" y="800708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3430746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2206610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4" name="Line 17"/>
          <p:cNvSpPr>
            <a:spLocks noChangeShapeType="1"/>
          </p:cNvSpPr>
          <p:nvPr/>
        </p:nvSpPr>
        <p:spPr bwMode="auto">
          <a:xfrm flipH="1" flipV="1">
            <a:off x="3430749" y="3176972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1486533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6886589" y="9447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6886589" y="20968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2070577" y="184411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5090620" y="18656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910469" y="5274077"/>
            <a:ext cx="36924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TCL Master, Redfield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1" name="Text Box 6"/>
          <p:cNvSpPr txBox="1">
            <a:spLocks noChangeArrowheads="1"/>
          </p:cNvSpPr>
          <p:nvPr/>
        </p:nvSpPr>
        <p:spPr bwMode="auto">
          <a:xfrm>
            <a:off x="4776111" y="5271661"/>
            <a:ext cx="26292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Response </a:t>
            </a:r>
            <a:r>
              <a:rPr kumimoji="0" lang="en-US" altLang="ja-JP" sz="24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. &amp; Hierarchy eq.</a:t>
            </a: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982477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2134605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3358741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5158941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5" name="星 7 104"/>
          <p:cNvSpPr>
            <a:spLocks noChangeAspect="1"/>
          </p:cNvSpPr>
          <p:nvPr/>
        </p:nvSpPr>
        <p:spPr>
          <a:xfrm>
            <a:off x="6383077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3934805" y="274492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078821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7" name="Text Box 6"/>
          <p:cNvSpPr txBox="1">
            <a:spLocks noChangeArrowheads="1"/>
          </p:cNvSpPr>
          <p:nvPr/>
        </p:nvSpPr>
        <p:spPr bwMode="auto">
          <a:xfrm>
            <a:off x="7247173" y="382504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6527093" y="432909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3502757" y="432910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6958597" y="43291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3430749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6455085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4078821" y="490516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7247173" y="504918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4510869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1486533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6886589" y="317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910469" y="267291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2134605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5158941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078821" y="375303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38658" name="Object 38"/>
          <p:cNvGraphicFramePr>
            <a:graphicFrameLocks noChangeAspect="1"/>
          </p:cNvGraphicFramePr>
          <p:nvPr/>
        </p:nvGraphicFramePr>
        <p:xfrm>
          <a:off x="1390597" y="5685146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27200" imgH="431640" progId="Equation.DSMT4">
                  <p:embed/>
                </p:oleObj>
              </mc:Choice>
              <mc:Fallback>
                <p:oleObj name="Equation" r:id="rId2" imgW="2527200" imgH="431640" progId="Equation.DSMT4">
                  <p:embed/>
                  <p:pic>
                    <p:nvPicPr>
                      <p:cNvPr id="83865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597" y="5685146"/>
                        <a:ext cx="24495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オブジェクト 106"/>
          <p:cNvGraphicFramePr>
            <a:graphicFrameLocks noChangeAspect="1"/>
          </p:cNvGraphicFramePr>
          <p:nvPr/>
        </p:nvGraphicFramePr>
        <p:xfrm>
          <a:off x="1774565" y="6237805"/>
          <a:ext cx="689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95800" imgH="520560" progId="Equation.DSMT4">
                  <p:embed/>
                </p:oleObj>
              </mc:Choice>
              <mc:Fallback>
                <p:oleObj name="Equation" r:id="rId4" imgW="6895800" imgH="520560" progId="Equation.DSMT4">
                  <p:embed/>
                  <p:pic>
                    <p:nvPicPr>
                      <p:cNvPr id="107" name="オブジェクト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565" y="6237805"/>
                        <a:ext cx="68961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直線コネクタ 107"/>
          <p:cNvCxnSpPr/>
          <p:nvPr/>
        </p:nvCxnSpPr>
        <p:spPr>
          <a:xfrm rot="10800000">
            <a:off x="1925114" y="981337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rot="10800000">
            <a:off x="1925114" y="213346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rot="10800000">
            <a:off x="1997122" y="4365713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/>
          <p:cNvCxnSpPr/>
          <p:nvPr/>
        </p:nvCxnSpPr>
        <p:spPr>
          <a:xfrm rot="10800000">
            <a:off x="1925114" y="321358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26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3296973" y="5215901"/>
            <a:ext cx="2012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+ High temp. bath</a:t>
            </a:r>
            <a:endParaRPr lang="ja-JP" altLang="en-US" dirty="0"/>
          </a:p>
        </p:txBody>
      </p:sp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6014860" y="1053530"/>
          <a:ext cx="2806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06560" imgH="507960" progId="Equation.DSMT4">
                  <p:embed/>
                </p:oleObj>
              </mc:Choice>
              <mc:Fallback>
                <p:oleObj name="Equation" r:id="rId2" imgW="2806560" imgH="507960" progId="Equation.DSMT4">
                  <p:embed/>
                  <p:pic>
                    <p:nvPicPr>
                      <p:cNvPr id="14" name="オブジェクト 1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14860" y="1053530"/>
                        <a:ext cx="2806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5485227" y="1728908"/>
          <a:ext cx="3485552" cy="4456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4" imgW="4015800" imgH="5135760" progId="PBrush">
                  <p:embed/>
                </p:oleObj>
              </mc:Choice>
              <mc:Fallback>
                <p:oleObj name="Bitmap Image" r:id="rId4" imgW="4015800" imgH="5135760" progId="PBrush">
                  <p:embed/>
                  <p:pic>
                    <p:nvPicPr>
                      <p:cNvPr id="7" name="オブジェクト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5227" y="1728908"/>
                        <a:ext cx="3485552" cy="44568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5581787" y="1713730"/>
          <a:ext cx="3398501" cy="4472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3939480" imgH="5185440" progId="PBrush">
                  <p:embed/>
                </p:oleObj>
              </mc:Choice>
              <mc:Fallback>
                <p:oleObj name="Bitmap Image" r:id="rId6" imgW="3939480" imgH="5185440" progId="PBrush">
                  <p:embed/>
                  <p:pic>
                    <p:nvPicPr>
                      <p:cNvPr id="18" name="オブジェクト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81787" y="1713730"/>
                        <a:ext cx="3398501" cy="4472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6916" y="-18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Stochastic Liouville</a:t>
            </a:r>
            <a:r>
              <a:rPr lang="ja-JP" altLang="en-US" dirty="0"/>
              <a:t> </a:t>
            </a:r>
            <a:r>
              <a:rPr lang="en-US" altLang="ja-JP" dirty="0"/>
              <a:t>Eq. </a:t>
            </a:r>
            <a:r>
              <a:rPr kumimoji="1" lang="en-US" altLang="ja-JP" dirty="0"/>
              <a:t>and HEOM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261754" y="2463663"/>
            <a:ext cx="2761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(entangled dynamics)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014477" y="4174312"/>
          <a:ext cx="2603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507960" progId="Equation.DSMT4">
                  <p:embed/>
                </p:oleObj>
              </mc:Choice>
              <mc:Fallback>
                <p:oleObj name="Equation" r:id="rId8" imgW="2603160" imgH="5079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4477" y="4174312"/>
                        <a:ext cx="2603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219957" y="4003441"/>
          <a:ext cx="3746501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46160" imgH="965160" progId="Equation.DSMT4">
                  <p:embed/>
                </p:oleObj>
              </mc:Choice>
              <mc:Fallback>
                <p:oleObj name="Equation" r:id="rId10" imgW="3746160" imgH="965160" progId="Equation.DSMT4">
                  <p:embed/>
                  <p:pic>
                    <p:nvPicPr>
                      <p:cNvPr id="8" name="オブジェクト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19957" y="4003441"/>
                        <a:ext cx="3746501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-10038" y="4196753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SLE</a:t>
            </a:r>
            <a:r>
              <a:rPr lang="ja-JP" altLang="en-US" sz="2400" dirty="0"/>
              <a:t>：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78539" y="4195085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HEOM</a:t>
            </a:r>
            <a:r>
              <a:rPr lang="ja-JP" altLang="en-US" sz="2400" dirty="0"/>
              <a:t>：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3815209" y="4537030"/>
          <a:ext cx="1651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50960" imgH="368280" progId="Equation.DSMT4">
                  <p:embed/>
                </p:oleObj>
              </mc:Choice>
              <mc:Fallback>
                <p:oleObj name="Equation" r:id="rId12" imgW="1650960" imgH="368280" progId="Equation.DSMT4">
                  <p:embed/>
                  <p:pic>
                    <p:nvPicPr>
                      <p:cNvPr id="10" name="オブジェクト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15209" y="4537030"/>
                        <a:ext cx="16510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1641497" y="5053424"/>
          <a:ext cx="1612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12800" imgH="660240" progId="Equation.DSMT4">
                  <p:embed/>
                </p:oleObj>
              </mc:Choice>
              <mc:Fallback>
                <p:oleObj name="Equation" r:id="rId14" imgW="1612800" imgH="66024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41497" y="5053424"/>
                        <a:ext cx="16129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305016" y="1019438"/>
            <a:ext cx="2637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</a:rPr>
              <a:t>CW excitation</a:t>
            </a:r>
            <a:endParaRPr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6328105" y="1868897"/>
            <a:ext cx="210318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70C0"/>
                </a:solidFill>
              </a:rPr>
              <a:t>SLE</a:t>
            </a:r>
            <a:endParaRPr lang="ja-JP" altLang="en-US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180901" y="1025023"/>
          <a:ext cx="658945" cy="1992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6" imgW="952560" imgH="2880360" progId="PBrush">
                  <p:embed/>
                </p:oleObj>
              </mc:Choice>
              <mc:Fallback>
                <p:oleObj name="Bitmap Image" r:id="rId16" imgW="952560" imgH="2880360" progId="PBrush">
                  <p:embed/>
                  <p:pic>
                    <p:nvPicPr>
                      <p:cNvPr id="4" name="オブジェクト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80901" y="1025023"/>
                        <a:ext cx="658945" cy="1992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650054" y="2141577"/>
          <a:ext cx="1994439" cy="115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8" imgW="2666880" imgH="1337400" progId="PBrush">
                  <p:embed/>
                </p:oleObj>
              </mc:Choice>
              <mc:Fallback>
                <p:oleObj name="Bitmap Image" r:id="rId18" imgW="2666880" imgH="1337400" progId="PBrush">
                  <p:embed/>
                  <p:pic>
                    <p:nvPicPr>
                      <p:cNvPr id="15" name="オブジェクト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0054" y="2141577"/>
                        <a:ext cx="1994439" cy="1156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17"/>
          <p:cNvSpPr>
            <a:spLocks noChangeShapeType="1"/>
          </p:cNvSpPr>
          <p:nvPr/>
        </p:nvSpPr>
        <p:spPr bwMode="auto">
          <a:xfrm flipV="1">
            <a:off x="3824277" y="2189840"/>
            <a:ext cx="468416" cy="43523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 flipV="1">
            <a:off x="3847930" y="1058314"/>
            <a:ext cx="421109" cy="293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 flipH="1" flipV="1">
            <a:off x="4679050" y="2702303"/>
            <a:ext cx="340832" cy="269821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V="1">
            <a:off x="2223629" y="2575157"/>
            <a:ext cx="695253" cy="2374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 flipV="1">
            <a:off x="4653615" y="1440400"/>
            <a:ext cx="479283" cy="4170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>
            <a:off x="578452" y="2609151"/>
            <a:ext cx="628829" cy="11961"/>
          </a:xfrm>
          <a:prstGeom prst="line">
            <a:avLst/>
          </a:prstGeom>
          <a:noFill/>
          <a:ln w="508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203056" y="2415597"/>
          <a:ext cx="271356" cy="281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368280" progId="Equation.DSMT4">
                  <p:embed/>
                </p:oleObj>
              </mc:Choice>
              <mc:Fallback>
                <p:oleObj name="Equation" r:id="rId20" imgW="355320" imgH="368280" progId="Equation.DSMT4">
                  <p:embed/>
                  <p:pic>
                    <p:nvPicPr>
                      <p:cNvPr id="29" name="オブジェクト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3056" y="2415597"/>
                        <a:ext cx="271356" cy="281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/>
          <p:cNvGraphicFramePr>
            <a:graphicFrameLocks noChangeAspect="1"/>
          </p:cNvGraphicFramePr>
          <p:nvPr/>
        </p:nvGraphicFramePr>
        <p:xfrm>
          <a:off x="2870729" y="2862419"/>
          <a:ext cx="331255" cy="266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57200" imgH="368280" progId="Equation.DSMT4">
                  <p:embed/>
                </p:oleObj>
              </mc:Choice>
              <mc:Fallback>
                <p:oleObj name="Equation" r:id="rId22" imgW="457200" imgH="368280" progId="Equation.DSMT4">
                  <p:embed/>
                  <p:pic>
                    <p:nvPicPr>
                      <p:cNvPr id="30" name="オブジェクト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70729" y="2862419"/>
                        <a:ext cx="331255" cy="266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/>
          <p:cNvGraphicFramePr>
            <a:graphicFrameLocks noChangeAspect="1"/>
          </p:cNvGraphicFramePr>
          <p:nvPr/>
        </p:nvGraphicFramePr>
        <p:xfrm>
          <a:off x="1088196" y="2132073"/>
          <a:ext cx="1060997" cy="217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4" imgW="1371600" imgH="324000" progId="PBrush">
                  <p:embed/>
                </p:oleObj>
              </mc:Choice>
              <mc:Fallback>
                <p:oleObj name="Bitmap Image" r:id="rId24" imgW="1371600" imgH="324000" progId="PBrush">
                  <p:embed/>
                  <p:pic>
                    <p:nvPicPr>
                      <p:cNvPr id="32" name="オブジェクト 3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8196" y="2132073"/>
                        <a:ext cx="1060997" cy="217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/>
        </p:nvGraphicFramePr>
        <p:xfrm>
          <a:off x="3824277" y="3073756"/>
          <a:ext cx="1257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57120" imgH="355320" progId="Equation.DSMT4">
                  <p:embed/>
                </p:oleObj>
              </mc:Choice>
              <mc:Fallback>
                <p:oleObj name="Equation" r:id="rId26" imgW="1257120" imgH="355320" progId="Equation.DSMT4">
                  <p:embed/>
                  <p:pic>
                    <p:nvPicPr>
                      <p:cNvPr id="33" name="オブジェクト 3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24277" y="3073756"/>
                        <a:ext cx="1257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/>
        </p:nvGraphicFramePr>
        <p:xfrm>
          <a:off x="8242140" y="5937584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66400" imgH="228600" progId="Equation.DSMT4">
                  <p:embed/>
                </p:oleObj>
              </mc:Choice>
              <mc:Fallback>
                <p:oleObj name="Equation" r:id="rId28" imgW="266400" imgH="228600" progId="Equation.DSMT4">
                  <p:embed/>
                  <p:pic>
                    <p:nvPicPr>
                      <p:cNvPr id="34" name="オブジェクト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42140" y="5937584"/>
                        <a:ext cx="266700" cy="228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6315359" y="2263608"/>
            <a:ext cx="24314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Broadened Raman</a:t>
            </a:r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7600900" y="2937448"/>
            <a:ext cx="549620" cy="246494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オブジェクト 36"/>
          <p:cNvGraphicFramePr>
            <a:graphicFrameLocks noChangeAspect="1"/>
          </p:cNvGraphicFramePr>
          <p:nvPr/>
        </p:nvGraphicFramePr>
        <p:xfrm>
          <a:off x="947833" y="3234694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68280" imgH="431640" progId="Equation.DSMT4">
                  <p:embed/>
                </p:oleObj>
              </mc:Choice>
              <mc:Fallback>
                <p:oleObj name="Equation" r:id="rId30" imgW="368280" imgH="431640" progId="Equation.DSMT4">
                  <p:embed/>
                  <p:pic>
                    <p:nvPicPr>
                      <p:cNvPr id="37" name="オブジェクト 3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47833" y="3234694"/>
                        <a:ext cx="368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ChangeAspect="1"/>
          </p:cNvGraphicFramePr>
          <p:nvPr/>
        </p:nvGraphicFramePr>
        <p:xfrm>
          <a:off x="2121454" y="3020072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68280" imgH="431640" progId="Equation.DSMT4">
                  <p:embed/>
                </p:oleObj>
              </mc:Choice>
              <mc:Fallback>
                <p:oleObj name="Equation" r:id="rId32" imgW="368280" imgH="431640" progId="Equation.DSMT4">
                  <p:embed/>
                  <p:pic>
                    <p:nvPicPr>
                      <p:cNvPr id="39" name="オブジェクト 3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121454" y="3020072"/>
                        <a:ext cx="368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オブジェクト 39"/>
          <p:cNvGraphicFramePr>
            <a:graphicFrameLocks noChangeAspect="1"/>
          </p:cNvGraphicFramePr>
          <p:nvPr/>
        </p:nvGraphicFramePr>
        <p:xfrm>
          <a:off x="756082" y="2011166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04560" imgH="431640" progId="Equation.DSMT4">
                  <p:embed/>
                </p:oleObj>
              </mc:Choice>
              <mc:Fallback>
                <p:oleObj name="Equation" r:id="rId34" imgW="304560" imgH="431640" progId="Equation.DSMT4">
                  <p:embed/>
                  <p:pic>
                    <p:nvPicPr>
                      <p:cNvPr id="40" name="オブジェクト 3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56082" y="2011166"/>
                        <a:ext cx="304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2496499" y="2156722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495000" imgH="304560" progId="Equation.DSMT4">
                  <p:embed/>
                </p:oleObj>
              </mc:Choice>
              <mc:Fallback>
                <p:oleObj name="Equation" r:id="rId36" imgW="495000" imgH="304560" progId="Equation.DSMT4">
                  <p:embed/>
                  <p:pic>
                    <p:nvPicPr>
                      <p:cNvPr id="41" name="オブジェクト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96499" y="2156722"/>
                        <a:ext cx="495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2644493" y="2860627"/>
          <a:ext cx="3104751" cy="3139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8" imgW="2408040" imgH="2434680" progId="PBrush">
                  <p:embed/>
                </p:oleObj>
              </mc:Choice>
              <mc:Fallback>
                <p:oleObj name="Bitmap Image" r:id="rId38" imgW="2408040" imgH="2434680" progId="PBrush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44493" y="2860627"/>
                        <a:ext cx="3104751" cy="3139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Line 17"/>
          <p:cNvSpPr>
            <a:spLocks noChangeShapeType="1"/>
          </p:cNvSpPr>
          <p:nvPr/>
        </p:nvSpPr>
        <p:spPr bwMode="auto">
          <a:xfrm flipV="1">
            <a:off x="8370972" y="5702711"/>
            <a:ext cx="4518" cy="440876"/>
          </a:xfrm>
          <a:prstGeom prst="line">
            <a:avLst/>
          </a:prstGeom>
          <a:noFill/>
          <a:ln w="508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3" name="正方形/長方形 42"/>
          <p:cNvSpPr/>
          <p:nvPr/>
        </p:nvSpPr>
        <p:spPr>
          <a:xfrm>
            <a:off x="6315359" y="1871906"/>
            <a:ext cx="210318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70C0"/>
                </a:solidFill>
              </a:rPr>
              <a:t>HEOM</a:t>
            </a:r>
            <a:endParaRPr lang="ja-JP" altLang="en-US" sz="2000" dirty="0">
              <a:solidFill>
                <a:srgbClr val="0070C0"/>
              </a:solidFill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2870729" y="3546241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130040" imgH="342720" progId="Equation.DSMT4">
                  <p:embed/>
                </p:oleObj>
              </mc:Choice>
              <mc:Fallback>
                <p:oleObj name="Equation" r:id="rId40" imgW="1130040" imgH="34272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870729" y="3546241"/>
                        <a:ext cx="1130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03313" y="1503348"/>
            <a:ext cx="3967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Takagahara</a:t>
            </a:r>
            <a:r>
              <a:rPr lang="en-US" altLang="ja-JP" dirty="0"/>
              <a:t>, </a:t>
            </a:r>
            <a:r>
              <a:rPr lang="en-US" altLang="ja-JP" dirty="0" err="1"/>
              <a:t>Hanamura</a:t>
            </a:r>
            <a:r>
              <a:rPr lang="en-US" altLang="ja-JP" dirty="0"/>
              <a:t>, Kubo 1978. </a:t>
            </a:r>
            <a:endParaRPr lang="ja-JP" altLang="en-US" dirty="0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6328105" y="3226072"/>
            <a:ext cx="150554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Temperature</a:t>
            </a:r>
          </a:p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effects</a:t>
            </a:r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7187420" y="3778066"/>
            <a:ext cx="266859" cy="503082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>
            <a:off x="3881805" y="4254112"/>
            <a:ext cx="706930" cy="1231699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0" name="図 49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849466" y="6000172"/>
            <a:ext cx="848674" cy="805455"/>
          </a:xfrm>
          <a:prstGeom prst="rect">
            <a:avLst/>
          </a:prstGeom>
        </p:spPr>
      </p:pic>
      <p:sp>
        <p:nvSpPr>
          <p:cNvPr id="47" name="テキスト ボックス 46"/>
          <p:cNvSpPr txBox="1"/>
          <p:nvPr/>
        </p:nvSpPr>
        <p:spPr>
          <a:xfrm>
            <a:off x="560577" y="6143587"/>
            <a:ext cx="7634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Y. Tanimura &amp; R. Kubo, </a:t>
            </a:r>
          </a:p>
          <a:p>
            <a:r>
              <a:rPr lang="en-US" altLang="ja-JP" dirty="0"/>
              <a:t>JPSJ  </a:t>
            </a:r>
            <a:r>
              <a:rPr kumimoji="1" lang="en-US" altLang="ja-JP" b="1" dirty="0"/>
              <a:t>58, </a:t>
            </a:r>
            <a:r>
              <a:rPr kumimoji="1" lang="en-US" altLang="ja-JP" dirty="0"/>
              <a:t>101 (1989); </a:t>
            </a:r>
            <a:r>
              <a:rPr lang="en-US" altLang="ja-JP" b="1" dirty="0"/>
              <a:t>58,</a:t>
            </a:r>
            <a:r>
              <a:rPr kumimoji="1" lang="en-US" altLang="ja-JP" dirty="0"/>
              <a:t> 1850 (1989). </a:t>
            </a:r>
            <a:endParaRPr kumimoji="1" lang="ja-JP" altLang="en-US" dirty="0"/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/>
        </p:nvGraphicFramePr>
        <p:xfrm>
          <a:off x="2998788" y="2444750"/>
          <a:ext cx="342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342720" imgH="279360" progId="Equation.DSMT4">
                  <p:embed/>
                </p:oleObj>
              </mc:Choice>
              <mc:Fallback>
                <p:oleObj name="Equation" r:id="rId43" imgW="342720" imgH="279360" progId="Equation.DSMT4">
                  <p:embed/>
                  <p:pic>
                    <p:nvPicPr>
                      <p:cNvPr id="48" name="オブジェクト 4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998788" y="2444750"/>
                        <a:ext cx="342900" cy="279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A1D66AC-A548-4E4B-8928-2444D6D89608}"/>
              </a:ext>
            </a:extLst>
          </p:cNvPr>
          <p:cNvSpPr txBox="1"/>
          <p:nvPr/>
        </p:nvSpPr>
        <p:spPr>
          <a:xfrm>
            <a:off x="6338486" y="6367666"/>
            <a:ext cx="288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(Nobel symposium 2022)</a:t>
            </a:r>
          </a:p>
        </p:txBody>
      </p:sp>
    </p:spTree>
    <p:extLst>
      <p:ext uri="{BB962C8B-B14F-4D97-AF65-F5344CB8AC3E}">
        <p14:creationId xmlns:p14="http://schemas.microsoft.com/office/powerpoint/2010/main" val="8022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1.94444E-6 0.00023 L 0.00087 0.02107 L 0.00416 0.02107 C 0.00694 -0.00787 0.00382 0.02246 0.00798 -0.00046 C 0.00989 -0.01203 0.00573 -0.00694 0.01146 -0.01227 C 0.0118 -0.01389 0.0118 -0.01527 0.01285 -0.01713 C 0.01545 -0.02338 0.01545 -0.01875 0.01545 -0.02245 L 0.01545 -0.02245 C 0.01146 -0.00486 0.01823 -0.01018 0.00903 -0.00393 C 0.00989 0.00047 0.01059 0.00486 0.01146 0.00903 C 0.01285 0.01667 0.01285 0.0125 0.01285 0.01875 L 0.01285 0.01898 C 0.01823 -0.00162 0.01545 0.01273 0.01545 -0.02384 L 0.01545 -0.02338 C 0.01441 -0.02199 0.01285 -0.02037 0.01285 -0.01875 C 0.01146 -0.00532 0.01146 0.00857 0.01146 0.02246 L 0.01285 0.02107 C 0.01354 0.01505 0.01441 0.00926 0.01545 0.00348 C 0.01736 -0.00995 0.01823 -0.00532 0.01857 -0.01898 C 0.01927 -0.02777 0.01857 -0.03657 0.01857 -0.0449 L 0.01857 -0.0449 L 0.01857 -0.01064 L 0.01857 -0.01064 C 0.01962 0.00903 0.01962 0.00209 0.01962 0.01019 L 0.01962 0.01042 C 0.02222 0.00348 0.02344 -0.00162 0.02482 -0.00833 C 0.025 -0.00995 0.02482 -0.01203 0.02482 -0.01365 L 1.94444E-6 -3.33333E-6 Z " pathEditMode="relative" rAng="0" ptsTypes="AAAAAAAAAAAAAAAAAAAAAAAAAAAAA">
                                      <p:cBhvr>
                                        <p:cTn id="6" dur="5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5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5" grpId="0"/>
      <p:bldP spid="5" grpId="1"/>
      <p:bldP spid="9" grpId="0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5" grpId="0"/>
      <p:bldP spid="42" grpId="0" animBg="1"/>
      <p:bldP spid="43" grpId="0" animBg="1"/>
      <p:bldP spid="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7305" y="221531"/>
            <a:ext cx="7599759" cy="1066800"/>
          </a:xfrm>
        </p:spPr>
        <p:txBody>
          <a:bodyPr/>
          <a:lstStyle/>
          <a:p>
            <a:pPr eaLnBrk="1" hangingPunct="1"/>
            <a:r>
              <a:rPr lang="en-US" altLang="ja-JP" sz="4000" dirty="0">
                <a:latin typeface="Arial" pitchFamily="34" charset="0"/>
                <a:cs typeface="Arial" pitchFamily="34" charset="0"/>
              </a:rPr>
              <a:t>Application: tunneling process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1130047" y="1435821"/>
            <a:ext cx="235765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Tunneling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0" y="5765743"/>
            <a:ext cx="55446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Miller, et al, </a:t>
            </a:r>
            <a:r>
              <a:rPr lang="de-DE" altLang="ja-JP" sz="1600" dirty="0">
                <a:ea typeface="Arial Unicode MS" panose="020B0604020202020204" pitchFamily="50" charset="-128"/>
                <a:hlinkClick r:id="rId5"/>
              </a:rPr>
              <a:t>JCP. </a:t>
            </a:r>
            <a:r>
              <a:rPr lang="de-DE" altLang="ja-JP" sz="1600" b="1" dirty="0">
                <a:ea typeface="Arial Unicode MS" panose="020B0604020202020204" pitchFamily="50" charset="-128"/>
                <a:hlinkClick r:id="rId5"/>
              </a:rPr>
              <a:t>79,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4889 (1983)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r>
              <a:rPr lang="en-US" altLang="ja-JP" sz="1600" dirty="0" err="1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YT&amp;Wolynes</a:t>
            </a:r>
            <a:r>
              <a:rPr lang="en-US" altLang="ja-JP" sz="1600" dirty="0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PRA43, 4131 (1991)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JCP96, 8485 (1992)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838331"/>
              </p:ext>
            </p:extLst>
          </p:nvPr>
        </p:nvGraphicFramePr>
        <p:xfrm>
          <a:off x="386501" y="3811581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23800" imgH="1054080" progId="Equation.DSMT4">
                  <p:embed/>
                </p:oleObj>
              </mc:Choice>
              <mc:Fallback>
                <p:oleObj name="Equation" r:id="rId8" imgW="232380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501" y="3811581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7077" y="2089933"/>
            <a:ext cx="3816350" cy="1514475"/>
          </a:xfrm>
          <a:prstGeom prst="rect">
            <a:avLst/>
          </a:prstGeom>
          <a:noFill/>
        </p:spPr>
      </p:pic>
      <p:pic>
        <p:nvPicPr>
          <p:cNvPr id="12" name="Picture 27" descr="double-wel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4720854" y="2042408"/>
            <a:ext cx="3281774" cy="2193725"/>
          </a:xfrm>
          <a:prstGeom prst="rect">
            <a:avLst/>
          </a:prstGeom>
          <a:noFill/>
          <a:ln/>
        </p:spPr>
      </p:pic>
      <p:graphicFrame>
        <p:nvGraphicFramePr>
          <p:cNvPr id="3092483" name="Object 3"/>
          <p:cNvGraphicFramePr>
            <a:graphicFrameLocks noChangeAspect="1"/>
          </p:cNvGraphicFramePr>
          <p:nvPr/>
        </p:nvGraphicFramePr>
        <p:xfrm>
          <a:off x="6475477" y="1829501"/>
          <a:ext cx="2270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73040" imgH="393480" progId="Equation.DSMT4">
                  <p:embed/>
                </p:oleObj>
              </mc:Choice>
              <mc:Fallback>
                <p:oleObj name="Equation" r:id="rId12" imgW="2273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477" y="1829501"/>
                        <a:ext cx="2270125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049899"/>
              </p:ext>
            </p:extLst>
          </p:nvPr>
        </p:nvGraphicFramePr>
        <p:xfrm>
          <a:off x="5424705" y="4408800"/>
          <a:ext cx="17414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39880" imgH="342720" progId="Equation.DSMT4">
                  <p:embed/>
                </p:oleObj>
              </mc:Choice>
              <mc:Fallback>
                <p:oleObj name="Equation" r:id="rId14" imgW="173988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4705" y="4408800"/>
                        <a:ext cx="1741487" cy="342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115954"/>
              </p:ext>
            </p:extLst>
          </p:nvPr>
        </p:nvGraphicFramePr>
        <p:xfrm>
          <a:off x="5424056" y="4295355"/>
          <a:ext cx="1739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39880" imgH="571320" progId="Equation.DSMT4">
                  <p:embed/>
                </p:oleObj>
              </mc:Choice>
              <mc:Fallback>
                <p:oleObj name="Equation" r:id="rId16" imgW="173988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4056" y="4295355"/>
                        <a:ext cx="17399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720854" y="1397720"/>
            <a:ext cx="4442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Model: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Khün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JCP 119, 2115 (2003)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7" name="Picture 4" descr="RAT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9" cstate="print"/>
          <a:srcRect/>
          <a:stretch>
            <a:fillRect/>
          </a:stretch>
        </p:blipFill>
        <p:spPr>
          <a:xfrm>
            <a:off x="5421201" y="5026736"/>
            <a:ext cx="2610982" cy="1649714"/>
          </a:xfrm>
          <a:noFill/>
          <a:ln/>
        </p:spPr>
      </p:pic>
      <p:graphicFrame>
        <p:nvGraphicFramePr>
          <p:cNvPr id="3092486" name="Object 6"/>
          <p:cNvGraphicFramePr>
            <a:graphicFrameLocks noChangeAspect="1"/>
          </p:cNvGraphicFramePr>
          <p:nvPr/>
        </p:nvGraphicFramePr>
        <p:xfrm>
          <a:off x="8132763" y="3584575"/>
          <a:ext cx="27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42720" progId="Equation.DSMT4">
                  <p:embed/>
                </p:oleObj>
              </mc:Choice>
              <mc:Fallback>
                <p:oleObj name="Equation" r:id="rId20" imgW="2793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2763" y="3584575"/>
                        <a:ext cx="27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7" name="Object 7"/>
          <p:cNvGraphicFramePr>
            <a:graphicFrameLocks noChangeAspect="1"/>
          </p:cNvGraphicFramePr>
          <p:nvPr/>
        </p:nvGraphicFramePr>
        <p:xfrm>
          <a:off x="8136475" y="3215720"/>
          <a:ext cx="241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42720" progId="Equation.DSMT4">
                  <p:embed/>
                </p:oleObj>
              </mc:Choice>
              <mc:Fallback>
                <p:oleObj name="Equation" r:id="rId22" imgW="2412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6475" y="3215720"/>
                        <a:ext cx="241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線矢印コネクタ 14"/>
          <p:cNvCxnSpPr/>
          <p:nvPr/>
        </p:nvCxnSpPr>
        <p:spPr>
          <a:xfrm flipV="1">
            <a:off x="6130939" y="3369912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718291" y="332656"/>
            <a:ext cx="11176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2">
            <a:extLst>
              <a:ext uri="{FF2B5EF4-FFF2-40B4-BE49-F238E27FC236}">
                <a16:creationId xmlns:a16="http://schemas.microsoft.com/office/drawing/2014/main" id="{AFDFDFA5-48C2-FA50-2DDD-779BF64A4E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052272"/>
              </p:ext>
            </p:extLst>
          </p:nvPr>
        </p:nvGraphicFramePr>
        <p:xfrm>
          <a:off x="323683" y="5041838"/>
          <a:ext cx="422910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4228920" imgH="406080" progId="Equation.DSMT4">
                  <p:embed/>
                </p:oleObj>
              </mc:Choice>
              <mc:Fallback>
                <p:oleObj name="Equation" r:id="rId25" imgW="4228920" imgH="406080" progId="Equation.DSMT4">
                  <p:embed/>
                  <p:pic>
                    <p:nvPicPr>
                      <p:cNvPr id="15258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683" y="5041838"/>
                        <a:ext cx="422910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579E304-77D7-87B5-11C0-D148896E7546}"/>
              </a:ext>
            </a:extLst>
          </p:cNvPr>
          <p:cNvSpPr txBox="1"/>
          <p:nvPr/>
        </p:nvSpPr>
        <p:spPr>
          <a:xfrm>
            <a:off x="2771800" y="4211773"/>
            <a:ext cx="232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latin typeface="Arial Unicode MS" panose="020B0604020202020204" pitchFamily="50" charset="-128"/>
                <a:ea typeface="HG明朝B" pitchFamily="17" charset="-128"/>
              </a:rPr>
              <a:t>Flux-flux correlation</a:t>
            </a:r>
          </a:p>
        </p:txBody>
      </p:sp>
    </p:spTree>
    <p:extLst>
      <p:ext uri="{BB962C8B-B14F-4D97-AF65-F5344CB8AC3E}">
        <p14:creationId xmlns:p14="http://schemas.microsoft.com/office/powerpoint/2010/main" val="285962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9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9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9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9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図 7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4" y="1266677"/>
            <a:ext cx="5470157" cy="22756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14C4BB3-8B66-4970-9BCD-F057CAAB4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298947"/>
            <a:ext cx="2936464" cy="18564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90650BB-DD3E-403A-937E-3A257432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181497"/>
            <a:ext cx="9614467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2DES: Indocarbocyanine dimer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ja-JP" dirty="0"/>
                  <a:t>the system </a:t>
                </a:r>
                <a:endParaRPr kumimoji="1" lang="en-US" altLang="ja-JP" b="0" dirty="0">
                  <a:latin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ja-JP" b="0" i="0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𝑗𝑘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altLang="ja-JP" b="0" dirty="0"/>
              </a:p>
              <a:p>
                <a:r>
                  <a:rPr lang="en-US" altLang="ja-JP" dirty="0"/>
                  <a:t>Total Hamiltonian</a:t>
                </a:r>
                <a:endParaRPr lang="en-US" altLang="ja-JP" sz="1600" dirty="0"/>
              </a:p>
              <a:p>
                <a:endParaRPr kumimoji="1" lang="en-US" altLang="ja-JP" sz="1300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ja-JP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lang="en-US" altLang="ja-JP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sSubSup>
                                <m:sSub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sSup>
                                <m:s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p>
                            </m:e>
                          </m:nary>
                          <m:sSubSup>
                            <m:sSubSupPr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bSup>
                        </m:e>
                      </m:nary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acc>
                                                    <m:accPr>
                                                      <m:chr m:val="̂"/>
                                                      <m:ctrlP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𝑝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𝑙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sup>
                                              </m:sSub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bSup>
                                        <m:sSub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p>
                                      </m:sSubSup>
                                    </m:den>
                                  </m:f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sSubSup>
                                    <m:sSub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acc>
                                                <m:accPr>
                                                  <m:chr m:val="̂"/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altLang="ja-JP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  <a:blipFill>
                <a:blip r:embed="rId5"/>
                <a:stretch>
                  <a:fillRect l="-792" t="-28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8" name="テキスト ボックス 767">
            <a:extLst>
              <a:ext uri="{FF2B5EF4-FFF2-40B4-BE49-F238E27FC236}">
                <a16:creationId xmlns:a16="http://schemas.microsoft.com/office/drawing/2014/main" id="{A56AD64C-D45A-4A1F-B4D9-AC74A63FB87A}"/>
              </a:ext>
            </a:extLst>
          </p:cNvPr>
          <p:cNvSpPr txBox="1"/>
          <p:nvPr/>
        </p:nvSpPr>
        <p:spPr>
          <a:xfrm>
            <a:off x="309496" y="809217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769" name="図 768">
            <a:extLst>
              <a:ext uri="{FF2B5EF4-FFF2-40B4-BE49-F238E27FC236}">
                <a16:creationId xmlns:a16="http://schemas.microsoft.com/office/drawing/2014/main" id="{2C2A47BF-1E48-453F-9C53-DE6B8CF3B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60" y="782672"/>
            <a:ext cx="647544" cy="770236"/>
          </a:xfrm>
          <a:prstGeom prst="rect">
            <a:avLst/>
          </a:prstGeom>
        </p:spPr>
      </p:pic>
      <p:graphicFrame>
        <p:nvGraphicFramePr>
          <p:cNvPr id="770" name="Object 3">
            <a:extLst>
              <a:ext uri="{FF2B5EF4-FFF2-40B4-BE49-F238E27FC236}">
                <a16:creationId xmlns:a16="http://schemas.microsoft.com/office/drawing/2014/main" id="{65EC9F2A-C63E-4980-9ED4-DBFD97B22A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2332" y="3363238"/>
          <a:ext cx="279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960" imgH="723600" progId="Equation.DSMT4">
                  <p:embed/>
                </p:oleObj>
              </mc:Choice>
              <mc:Fallback>
                <p:oleObj name="Equation" r:id="rId7" imgW="2793960" imgH="723600" progId="Equation.DSMT4">
                  <p:embed/>
                  <p:pic>
                    <p:nvPicPr>
                      <p:cNvPr id="770" name="Object 3">
                        <a:extLst>
                          <a:ext uri="{FF2B5EF4-FFF2-40B4-BE49-F238E27FC236}">
                            <a16:creationId xmlns:a16="http://schemas.microsoft.com/office/drawing/2014/main" id="{65EC9F2A-C63E-4980-9ED4-DBFD97B22A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332" y="3363238"/>
                        <a:ext cx="2794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D5A6D016-8E88-4C10-88F7-6DB1C9488A64}"/>
              </a:ext>
            </a:extLst>
          </p:cNvPr>
          <p:cNvSpPr txBox="1"/>
          <p:nvPr/>
        </p:nvSpPr>
        <p:spPr>
          <a:xfrm>
            <a:off x="4828786" y="6388163"/>
            <a:ext cx="217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</p:txBody>
      </p:sp>
      <p:sp>
        <p:nvSpPr>
          <p:cNvPr id="772" name="正方形/長方形 771">
            <a:extLst>
              <a:ext uri="{FF2B5EF4-FFF2-40B4-BE49-F238E27FC236}">
                <a16:creationId xmlns:a16="http://schemas.microsoft.com/office/drawing/2014/main" id="{C78B6661-2839-4E03-B39E-C198D4969AD3}"/>
              </a:ext>
            </a:extLst>
          </p:cNvPr>
          <p:cNvSpPr/>
          <p:nvPr/>
        </p:nvSpPr>
        <p:spPr>
          <a:xfrm>
            <a:off x="5748901" y="4375660"/>
            <a:ext cx="2456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Excited states)</a:t>
            </a:r>
            <a:endParaRPr lang="ja-JP" altLang="en-US" sz="1400" dirty="0"/>
          </a:p>
        </p:txBody>
      </p:sp>
      <p:sp>
        <p:nvSpPr>
          <p:cNvPr id="774" name="Line 9">
            <a:extLst>
              <a:ext uri="{FF2B5EF4-FFF2-40B4-BE49-F238E27FC236}">
                <a16:creationId xmlns:a16="http://schemas.microsoft.com/office/drawing/2014/main" id="{0CB0B54B-6EB5-405C-9B1D-28172AACE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3728" y="6237444"/>
            <a:ext cx="1440160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5" name="Line 12">
            <a:extLst>
              <a:ext uri="{FF2B5EF4-FFF2-40B4-BE49-F238E27FC236}">
                <a16:creationId xmlns:a16="http://schemas.microsoft.com/office/drawing/2014/main" id="{9419D91D-1FA6-43B2-BCCA-CA81E1E29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8133" y="6276704"/>
            <a:ext cx="3431293" cy="3936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F1C2224C-3CD8-4D72-9EEE-B9BED6129DBB}"/>
              </a:ext>
            </a:extLst>
          </p:cNvPr>
          <p:cNvSpPr txBox="1"/>
          <p:nvPr/>
        </p:nvSpPr>
        <p:spPr>
          <a:xfrm>
            <a:off x="1913126" y="6420997"/>
            <a:ext cx="2298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 int. </a:t>
            </a:r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311F338-842E-434C-B9E3-B91162FED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0112" y="1927286"/>
            <a:ext cx="1973242" cy="665531"/>
          </a:xfrm>
          <a:prstGeom prst="rect">
            <a:avLst/>
          </a:prstGeom>
        </p:spPr>
      </p:pic>
      <p:pic>
        <p:nvPicPr>
          <p:cNvPr id="766" name="図 765">
            <a:extLst>
              <a:ext uri="{FF2B5EF4-FFF2-40B4-BE49-F238E27FC236}">
                <a16:creationId xmlns:a16="http://schemas.microsoft.com/office/drawing/2014/main" id="{323287AB-DD7C-4B79-8575-54BF667758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36652" y="1207285"/>
            <a:ext cx="2695621" cy="215595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C5B8990-D8F4-42E3-931C-6C383CD470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8973" y="1068281"/>
            <a:ext cx="3223547" cy="236071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43066F0-CD70-4C6E-80C0-F39953A7A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8135" y="1224302"/>
            <a:ext cx="4357600" cy="34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1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0"/>
      <p:bldP spid="774" grpId="0" animBg="1"/>
      <p:bldP spid="775" grpId="0" animBg="1"/>
      <p:bldP spid="77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5" descr="pulse-sequ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337" y="3179640"/>
            <a:ext cx="2713772" cy="123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6244" name="Object 4"/>
          <p:cNvGraphicFramePr>
            <a:graphicFrameLocks noGrp="1" noChangeAspect="1"/>
          </p:cNvGraphicFramePr>
          <p:nvPr>
            <p:ph/>
          </p:nvPr>
        </p:nvGraphicFramePr>
        <p:xfrm>
          <a:off x="4632614" y="894195"/>
          <a:ext cx="44005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253800" progId="Equation.DSMT4">
                  <p:embed/>
                </p:oleObj>
              </mc:Choice>
              <mc:Fallback>
                <p:oleObj name="Equation" r:id="rId3" imgW="22348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614" y="894195"/>
                        <a:ext cx="4400550" cy="500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6" name="Object 6"/>
          <p:cNvGraphicFramePr>
            <a:graphicFrameLocks noChangeAspect="1"/>
          </p:cNvGraphicFramePr>
          <p:nvPr/>
        </p:nvGraphicFramePr>
        <p:xfrm>
          <a:off x="798152" y="1365250"/>
          <a:ext cx="76517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79680" imgH="457200" progId="Equation.DSMT4">
                  <p:embed/>
                </p:oleObj>
              </mc:Choice>
              <mc:Fallback>
                <p:oleObj name="Equation" r:id="rId5" imgW="42796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52" y="1365250"/>
                        <a:ext cx="7651750" cy="815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47" name="Picture 7" descr="double-we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1256" y="2204864"/>
            <a:ext cx="5149169" cy="327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9" name="Rectangle 9"/>
          <p:cNvSpPr>
            <a:spLocks noChangeArrowheads="1"/>
          </p:cNvSpPr>
          <p:nvPr/>
        </p:nvSpPr>
        <p:spPr bwMode="auto">
          <a:xfrm>
            <a:off x="698934" y="260350"/>
            <a:ext cx="79415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we gain a new insight by </a:t>
            </a:r>
            <a:r>
              <a:rPr kumimoji="0" lang="en-US" sz="2800" dirty="0">
                <a:solidFill>
                  <a:srgbClr val="FF0000"/>
                </a:solidFill>
              </a:rPr>
              <a:t>2D spectroscopy</a:t>
            </a: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? </a:t>
            </a:r>
            <a:endParaRPr kumimoji="0" lang="de-DE" altLang="ja-JP" sz="2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14784" y="5561882"/>
            <a:ext cx="8386762" cy="990600"/>
            <a:chOff x="192" y="3456"/>
            <a:chExt cx="5283" cy="624"/>
          </a:xfrm>
        </p:grpSpPr>
        <p:sp useBgFill="1">
          <p:nvSpPr>
            <p:cNvPr id="266251" name="Rectangle 11"/>
            <p:cNvSpPr>
              <a:spLocks noChangeArrowheads="1"/>
            </p:cNvSpPr>
            <p:nvPr/>
          </p:nvSpPr>
          <p:spPr bwMode="auto">
            <a:xfrm>
              <a:off x="1296" y="3456"/>
              <a:ext cx="3792" cy="62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 useBgFill="1">
          <p:nvSpPr>
            <p:cNvPr id="266252" name="Text Box 12"/>
            <p:cNvSpPr txBox="1">
              <a:spLocks noChangeArrowheads="1"/>
            </p:cNvSpPr>
            <p:nvPr/>
          </p:nvSpPr>
          <p:spPr bwMode="auto">
            <a:xfrm>
              <a:off x="192" y="3588"/>
              <a:ext cx="116" cy="288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kumimoji="0" lang="de-DE" altLang="ja-JP" sz="2400" dirty="0">
                <a:solidFill>
                  <a:srgbClr val="FF0000"/>
                </a:solidFill>
                <a:latin typeface="Arial" pitchFamily="34" charset="0"/>
                <a:ea typeface="Arial Unicode MS" panose="020B0604020202020204" pitchFamily="50" charset="-128"/>
              </a:endParaRPr>
            </a:p>
          </p:txBody>
        </p:sp>
        <p:graphicFrame>
          <p:nvGraphicFramePr>
            <p:cNvPr id="266253" name="Object 13"/>
            <p:cNvGraphicFramePr>
              <a:graphicFrameLocks noChangeAspect="1"/>
            </p:cNvGraphicFramePr>
            <p:nvPr/>
          </p:nvGraphicFramePr>
          <p:xfrm>
            <a:off x="805" y="3456"/>
            <a:ext cx="4670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962160" imgH="253800" progId="Equation.DSMT4">
                    <p:embed/>
                  </p:oleObj>
                </mc:Choice>
                <mc:Fallback>
                  <p:oleObj name="Equation" r:id="rId8" imgW="396216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5" y="3456"/>
                          <a:ext cx="4670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54" name="Object 14"/>
            <p:cNvGraphicFramePr>
              <a:graphicFrameLocks noChangeAspect="1"/>
            </p:cNvGraphicFramePr>
            <p:nvPr/>
          </p:nvGraphicFramePr>
          <p:xfrm>
            <a:off x="994" y="3779"/>
            <a:ext cx="4387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3720960" imgH="253800" progId="Equation.DSMT4">
                    <p:embed/>
                  </p:oleObj>
                </mc:Choice>
                <mc:Fallback>
                  <p:oleObj name="Equation" r:id="rId10" imgW="372096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" y="3779"/>
                          <a:ext cx="4387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255" name="Text Box 15"/>
          <p:cNvSpPr txBox="1">
            <a:spLocks noChangeArrowheads="1"/>
          </p:cNvSpPr>
          <p:nvPr/>
        </p:nvSpPr>
        <p:spPr bwMode="auto">
          <a:xfrm>
            <a:off x="4932363" y="908050"/>
            <a:ext cx="27430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400" i="1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(LL)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+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 </a:t>
            </a:r>
            <a:r>
              <a:rPr lang="en-US" altLang="ja-JP" sz="2400" baseline="30000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2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(SL)</a:t>
            </a:r>
            <a:endParaRPr lang="en-US" altLang="ja-JP" sz="2400" i="1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sp>
        <p:nvSpPr>
          <p:cNvPr id="266256" name="Text Box 16"/>
          <p:cNvSpPr txBox="1">
            <a:spLocks noChangeArrowheads="1"/>
          </p:cNvSpPr>
          <p:nvPr/>
        </p:nvSpPr>
        <p:spPr bwMode="auto">
          <a:xfrm rot="19151678">
            <a:off x="6650251" y="1343303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graphicFrame>
        <p:nvGraphicFramePr>
          <p:cNvPr id="266257" name="Object 17"/>
          <p:cNvGraphicFramePr>
            <a:graphicFrameLocks noChangeAspect="1"/>
          </p:cNvGraphicFramePr>
          <p:nvPr/>
        </p:nvGraphicFramePr>
        <p:xfrm>
          <a:off x="4794827" y="878176"/>
          <a:ext cx="302418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53800" progId="Equation.DSMT4">
                  <p:embed/>
                </p:oleObj>
              </mc:Choice>
              <mc:Fallback>
                <p:oleObj name="Equation" r:id="rId12" imgW="14601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827" y="878176"/>
                        <a:ext cx="3024188" cy="5254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58" name="Rectangle 18"/>
          <p:cNvSpPr>
            <a:spLocks noChangeArrowheads="1"/>
          </p:cNvSpPr>
          <p:nvPr/>
        </p:nvSpPr>
        <p:spPr bwMode="auto">
          <a:xfrm>
            <a:off x="539750" y="5876925"/>
            <a:ext cx="17605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transition </a:t>
            </a:r>
            <a:endParaRPr kumimoji="0" lang="de-DE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2249382" y="2708919"/>
            <a:ext cx="18002" cy="1758949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3707904" y="3297727"/>
            <a:ext cx="0" cy="1067377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703282" y="3609165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03282" y="3609165"/>
                        <a:ext cx="546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3838721" y="3588393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721" y="3588393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直線矢印コネクタ 28"/>
          <p:cNvCxnSpPr/>
          <p:nvPr/>
        </p:nvCxnSpPr>
        <p:spPr>
          <a:xfrm flipV="1">
            <a:off x="2987824" y="2708919"/>
            <a:ext cx="0" cy="58880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flipH="1">
            <a:off x="3088668" y="1988840"/>
            <a:ext cx="3334396" cy="98164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3097064" y="4293096"/>
            <a:ext cx="15100" cy="251694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>
            <a:off x="3241068" y="1988840"/>
            <a:ext cx="3491172" cy="243010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7454573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93480" progId="Equation.DSMT4">
                  <p:embed/>
                </p:oleObj>
              </mc:Choice>
              <mc:Fallback>
                <p:oleObj name="Equation" r:id="rId18" imgW="241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573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7805559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393480" progId="Equation.DSMT4">
                  <p:embed/>
                </p:oleObj>
              </mc:Choice>
              <mc:Fallback>
                <p:oleObj name="Equation" r:id="rId20" imgW="241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5559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8336796" y="4544790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393480" progId="Equation.DSMT4">
                  <p:embed/>
                </p:oleObj>
              </mc:Choice>
              <mc:Fallback>
                <p:oleObj name="Equation" r:id="rId22" imgW="203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6796" y="4544790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8438396" y="3551238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8006596" y="3263901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7501771" y="2974976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787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266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7163" cy="1143000"/>
          </a:xfrm>
          <a:noFill/>
          <a:ln/>
        </p:spPr>
        <p:txBody>
          <a:bodyPr/>
          <a:lstStyle/>
          <a:p>
            <a:r>
              <a:rPr lang="en-US" altLang="ja-JP" sz="4000"/>
              <a:t>Tunneling and Noise correlation</a:t>
            </a:r>
          </a:p>
        </p:txBody>
      </p:sp>
      <p:graphicFrame>
        <p:nvGraphicFramePr>
          <p:cNvPr id="313347" name="Object 3"/>
          <p:cNvGraphicFramePr>
            <a:graphicFrameLocks noChangeAspect="1"/>
          </p:cNvGraphicFramePr>
          <p:nvPr/>
        </p:nvGraphicFramePr>
        <p:xfrm>
          <a:off x="517525" y="2420938"/>
          <a:ext cx="3359150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68280" progId="Equation.DSMT4">
                  <p:embed/>
                </p:oleObj>
              </mc:Choice>
              <mc:Fallback>
                <p:oleObj name="Equation" r:id="rId2" imgW="176508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" y="2420938"/>
                        <a:ext cx="3359150" cy="7000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48" name="Object 4"/>
          <p:cNvGraphicFramePr>
            <a:graphicFrameLocks noChangeAspect="1"/>
          </p:cNvGraphicFramePr>
          <p:nvPr/>
        </p:nvGraphicFramePr>
        <p:xfrm>
          <a:off x="323850" y="3789363"/>
          <a:ext cx="8459788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20960" imgH="939600" progId="Equation.DSMT4">
                  <p:embed/>
                </p:oleObj>
              </mc:Choice>
              <mc:Fallback>
                <p:oleObj name="Equation" r:id="rId4" imgW="372096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789363"/>
                        <a:ext cx="8459788" cy="2136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884238" y="1341437"/>
            <a:ext cx="3935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32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3200" i="1" dirty="0" err="1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qx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(LL)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+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</a:t>
            </a:r>
            <a:r>
              <a:rPr lang="en-US" altLang="ja-JP" sz="1000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baseline="30000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2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x</a:t>
            </a:r>
            <a:r>
              <a:rPr lang="en-US" altLang="ja-JP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(SL)</a:t>
            </a:r>
            <a:endParaRPr lang="en-US" altLang="ja-JP" i="1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13350" name="Text Box 6"/>
          <p:cNvSpPr txBox="1">
            <a:spLocks noChangeArrowheads="1"/>
          </p:cNvSpPr>
          <p:nvPr/>
        </p:nvSpPr>
        <p:spPr bwMode="auto">
          <a:xfrm rot="19151678">
            <a:off x="2555875" y="1844675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pic>
        <p:nvPicPr>
          <p:cNvPr id="313352" name="Picture 8" descr="double-well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00563" y="981075"/>
            <a:ext cx="3816350" cy="2551113"/>
          </a:xfrm>
          <a:noFill/>
          <a:ln/>
        </p:spPr>
      </p:pic>
      <p:graphicFrame>
        <p:nvGraphicFramePr>
          <p:cNvPr id="3094532" name="Object 4"/>
          <p:cNvGraphicFramePr>
            <a:graphicFrameLocks noChangeAspect="1"/>
          </p:cNvGraphicFramePr>
          <p:nvPr/>
        </p:nvGraphicFramePr>
        <p:xfrm>
          <a:off x="5726113" y="6107113"/>
          <a:ext cx="11382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79360" progId="Equation.DSMT4">
                  <p:embed/>
                </p:oleObj>
              </mc:Choice>
              <mc:Fallback>
                <p:oleObj name="Equation" r:id="rId7" imgW="6094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6107113"/>
                        <a:ext cx="1138237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線矢印コネクタ 2"/>
          <p:cNvCxnSpPr/>
          <p:nvPr/>
        </p:nvCxnSpPr>
        <p:spPr>
          <a:xfrm flipV="1">
            <a:off x="6300192" y="1341437"/>
            <a:ext cx="0" cy="503387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5999356" y="2547171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4819650" y="3789040"/>
            <a:ext cx="1984598" cy="1080120"/>
          </a:xfrm>
          <a:prstGeom prst="rect">
            <a:avLst/>
          </a:prstGeom>
          <a:solidFill>
            <a:srgbClr val="FF66CC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804248" y="4869160"/>
            <a:ext cx="1912590" cy="1094797"/>
          </a:xfrm>
          <a:prstGeom prst="rect">
            <a:avLst/>
          </a:prstGeom>
          <a:solidFill>
            <a:srgbClr val="FF0000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5652120" y="2818628"/>
            <a:ext cx="360040" cy="826396"/>
          </a:xfrm>
          <a:prstGeom prst="straightConnector1">
            <a:avLst/>
          </a:prstGeom>
          <a:ln w="1587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 flipV="1">
            <a:off x="6444208" y="1631156"/>
            <a:ext cx="1512168" cy="316599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5520403" y="1341437"/>
            <a:ext cx="20553" cy="1384713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6660232" y="1844824"/>
            <a:ext cx="0" cy="77856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81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79425" y="1198835"/>
          <a:ext cx="84867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607160" imgH="863280" progId="Equation.DSMT4">
                  <p:embed/>
                </p:oleObj>
              </mc:Choice>
              <mc:Fallback>
                <p:oleObj name="Equation" r:id="rId2" imgW="760716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1198835"/>
                        <a:ext cx="84867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2510" y="293914"/>
            <a:ext cx="8591550" cy="823913"/>
          </a:xfrm>
        </p:spPr>
        <p:txBody>
          <a:bodyPr>
            <a:normAutofit fontScale="90000"/>
          </a:bodyPr>
          <a:lstStyle/>
          <a:p>
            <a:r>
              <a:rPr lang="en-US" altLang="ja-JP" sz="2800" dirty="0"/>
              <a:t>Analogy to the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order optical process from Kubo</a:t>
            </a:r>
            <a:r>
              <a:rPr lang="en-US" altLang="ja-JP" sz="2800" dirty="0">
                <a:latin typeface="Arial"/>
              </a:rPr>
              <a:t>’</a:t>
            </a:r>
            <a:r>
              <a:rPr lang="en-US" altLang="ja-JP" sz="2800" dirty="0"/>
              <a:t>s stochastic Liouville eq. approach</a:t>
            </a:r>
          </a:p>
        </p:txBody>
      </p:sp>
      <p:graphicFrame>
        <p:nvGraphicFramePr>
          <p:cNvPr id="31437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468313" y="2492375"/>
          <a:ext cx="3838575" cy="294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7009524" imgH="5372850" progId="PBrush">
                  <p:embed/>
                </p:oleObj>
              </mc:Choice>
              <mc:Fallback>
                <p:oleObj name="ビットマップ イメージ" r:id="rId4" imgW="7009524" imgH="537285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492375"/>
                        <a:ext cx="3838575" cy="294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4572000" y="2565400"/>
            <a:ext cx="3816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Off-diagonal modulation</a:t>
            </a:r>
            <a:endParaRPr kumimoji="0" lang="en-US" sz="2400" dirty="0">
              <a:solidFill>
                <a:srgbClr val="9900FF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solidFill>
                  <a:srgbClr val="9900FF"/>
                </a:solidFill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two-state jump model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2</a:t>
            </a:r>
            <a:r>
              <a:rPr kumimoji="0" lang="en-US" altLang="ja-JP" sz="2400" baseline="300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nd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-order optical process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de-DE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Analytical solution</a:t>
            </a:r>
          </a:p>
        </p:txBody>
      </p:sp>
      <p:sp>
        <p:nvSpPr>
          <p:cNvPr id="314374" name="Text Box 6"/>
          <p:cNvSpPr txBox="1">
            <a:spLocks noChangeArrowheads="1"/>
          </p:cNvSpPr>
          <p:nvPr/>
        </p:nvSpPr>
        <p:spPr bwMode="auto">
          <a:xfrm>
            <a:off x="4582605" y="5589160"/>
            <a:ext cx="36695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ja-JP" sz="2400" dirty="0">
                <a:ea typeface="Arial Unicode MS" panose="020B0604020202020204" pitchFamily="50" charset="-128"/>
              </a:rPr>
              <a:t>Tanimura, Takano, Kubo, </a:t>
            </a:r>
          </a:p>
          <a:p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JPSJ </a:t>
            </a:r>
            <a:r>
              <a:rPr kumimoji="0" lang="en-US" altLang="ja-JP" sz="2400" b="1" dirty="0">
                <a:ea typeface="Arial Unicode MS" panose="020B0604020202020204" pitchFamily="50" charset="-128"/>
                <a:hlinkClick r:id="rId6"/>
              </a:rPr>
              <a:t>55</a:t>
            </a:r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,4550(1986)</a:t>
            </a:r>
            <a:r>
              <a:rPr kumimoji="0" lang="en-US" altLang="ja-JP" dirty="0">
                <a:ea typeface="Arial Unicode MS" panose="020B0604020202020204" pitchFamily="50" charset="-128"/>
                <a:hlinkClick r:id="rId6"/>
              </a:rPr>
              <a:t> </a:t>
            </a:r>
            <a:endParaRPr kumimoji="0" lang="de-DE" altLang="ja-JP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14376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2275" y="5516563"/>
          <a:ext cx="1960563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457200" progId="Equation.DSMT4">
                  <p:embed/>
                </p:oleObj>
              </mc:Choice>
              <mc:Fallback>
                <p:oleObj name="Equation" r:id="rId7" imgW="7743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516563"/>
                        <a:ext cx="1960563" cy="1157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468313" y="1256512"/>
          <a:ext cx="681513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108480" imgH="787320" progId="Equation.DSMT4">
                  <p:embed/>
                </p:oleObj>
              </mc:Choice>
              <mc:Fallback>
                <p:oleObj name="Equation" r:id="rId9" imgW="610848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56512"/>
                        <a:ext cx="6815138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69308" name="Picture 2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03360"/>
            <a:ext cx="18954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68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Chemical </a:t>
            </a:r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reaction</a:t>
            </a:r>
          </a:p>
        </p:txBody>
      </p:sp>
      <p:graphicFrame>
        <p:nvGraphicFramePr>
          <p:cNvPr id="279557" name="Object 5"/>
          <p:cNvGraphicFramePr>
            <a:graphicFrameLocks noChangeAspect="1"/>
          </p:cNvGraphicFramePr>
          <p:nvPr/>
        </p:nvGraphicFramePr>
        <p:xfrm>
          <a:off x="481013" y="776288"/>
          <a:ext cx="697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330120" progId="Equation.DSMT4">
                  <p:embed/>
                </p:oleObj>
              </mc:Choice>
              <mc:Fallback>
                <p:oleObj name="Equation" r:id="rId2" imgW="31114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776288"/>
                        <a:ext cx="6970712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9560" name="Picture 8" descr="rate-omegaT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560" y="2060848"/>
            <a:ext cx="2474912" cy="2173287"/>
          </a:xfrm>
          <a:noFill/>
          <a:ln/>
        </p:spPr>
      </p:pic>
      <p:pic>
        <p:nvPicPr>
          <p:cNvPr id="279562" name="Picture 10" descr="rate-omegaT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68662" y="1988840"/>
            <a:ext cx="2468563" cy="2173287"/>
          </a:xfrm>
          <a:noFill/>
          <a:ln/>
        </p:spPr>
      </p:pic>
      <p:pic>
        <p:nvPicPr>
          <p:cNvPr id="279565" name="Picture 13" descr="rate-omegaT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9552" y="4293096"/>
            <a:ext cx="2497137" cy="2173287"/>
          </a:xfrm>
          <a:noFill/>
          <a:ln/>
        </p:spPr>
      </p:pic>
      <p:pic>
        <p:nvPicPr>
          <p:cNvPr id="279568" name="Picture 16" descr="rate-omegaT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131840" y="4293096"/>
            <a:ext cx="2487613" cy="2173287"/>
          </a:xfrm>
          <a:noFill/>
          <a:ln/>
        </p:spPr>
      </p:pic>
      <p:pic>
        <p:nvPicPr>
          <p:cNvPr id="279573" name="Picture 21" descr="K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888" y="2420938"/>
            <a:ext cx="2771775" cy="2139950"/>
          </a:xfrm>
          <a:prstGeom prst="rect">
            <a:avLst/>
          </a:prstGeom>
          <a:noFill/>
        </p:spPr>
      </p:pic>
      <p:graphicFrame>
        <p:nvGraphicFramePr>
          <p:cNvPr id="279574" name="Object 22"/>
          <p:cNvGraphicFramePr>
            <a:graphicFrameLocks noChangeAspect="1"/>
          </p:cNvGraphicFramePr>
          <p:nvPr/>
        </p:nvGraphicFramePr>
        <p:xfrm>
          <a:off x="6156325" y="4652963"/>
          <a:ext cx="25923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253800" progId="Equation.DSMT4">
                  <p:embed/>
                </p:oleObj>
              </mc:Choice>
              <mc:Fallback>
                <p:oleObj name="Equation" r:id="rId9" imgW="134604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4652963"/>
                        <a:ext cx="2592388" cy="488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9575" name="Object 23"/>
          <p:cNvGraphicFramePr>
            <a:graphicFrameLocks noChangeAspect="1"/>
          </p:cNvGraphicFramePr>
          <p:nvPr/>
        </p:nvGraphicFramePr>
        <p:xfrm>
          <a:off x="6227763" y="1773238"/>
          <a:ext cx="186531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228600" progId="Equation.DSMT4">
                  <p:embed/>
                </p:oleObj>
              </mc:Choice>
              <mc:Fallback>
                <p:oleObj name="Equation" r:id="rId11" imgW="10540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773238"/>
                        <a:ext cx="1865312" cy="4048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410672" y="5661248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Continued fraction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7372383">
            <a:off x="7478526" y="5319053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/>
          <p:nvPr/>
        </p:nvSpPr>
        <p:spPr>
          <a:xfrm>
            <a:off x="755576" y="1673164"/>
            <a:ext cx="273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Two-dimensional spectra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80208" y="2198688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208" y="2198688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2904979" y="2182414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979" y="2182414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線矢印コネクタ 6"/>
          <p:cNvCxnSpPr/>
          <p:nvPr/>
        </p:nvCxnSpPr>
        <p:spPr>
          <a:xfrm>
            <a:off x="683568" y="2678720"/>
            <a:ext cx="648072" cy="103831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2771800" y="2678720"/>
            <a:ext cx="239322" cy="67827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0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4" name="Picture 4" descr="rate-vs-temperatu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9576" y="4397046"/>
            <a:ext cx="3240087" cy="2173288"/>
          </a:xfrm>
          <a:noFill/>
          <a:ln/>
        </p:spPr>
      </p:pic>
      <p:pic>
        <p:nvPicPr>
          <p:cNvPr id="291846" name="Picture 6" descr="rate-vs-zeta-with-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5066" y="1626760"/>
            <a:ext cx="3610669" cy="2547771"/>
          </a:xfrm>
          <a:noFill/>
          <a:ln/>
        </p:spPr>
      </p:pic>
      <p:pic>
        <p:nvPicPr>
          <p:cNvPr id="291856" name="Picture 16" descr="RAT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600" y="1693551"/>
            <a:ext cx="3528392" cy="2228616"/>
          </a:xfrm>
          <a:noFill/>
          <a:ln/>
        </p:spPr>
      </p:pic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827088" y="47625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Peak Volume (=reaction rate)</a:t>
            </a:r>
          </a:p>
        </p:txBody>
      </p:sp>
      <p:sp>
        <p:nvSpPr>
          <p:cNvPr id="291860" name="Text Box 20"/>
          <p:cNvSpPr txBox="1">
            <a:spLocks noChangeArrowheads="1"/>
          </p:cNvSpPr>
          <p:nvPr/>
        </p:nvSpPr>
        <p:spPr bwMode="auto">
          <a:xfrm>
            <a:off x="4916714" y="4839834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123, 014503 (2005)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59632" y="1289864"/>
            <a:ext cx="2351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time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935066" y="125742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friction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119168" y="4005064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inverse temp.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54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60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65527" y="3691309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/>
        </p:nvGraphicFramePr>
        <p:xfrm>
          <a:off x="1123950" y="4479354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79354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/>
        </p:nvGraphicFramePr>
        <p:xfrm>
          <a:off x="1123950" y="4443838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43838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729384" y="5363864"/>
            <a:ext cx="263525" cy="32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59780" y="5251673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5028" y="5571777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83498" y="5605811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/>
        </p:nvGraphicFramePr>
        <p:xfrm>
          <a:off x="6128530" y="4357911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530" y="4357911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/>
        </p:nvGraphicFramePr>
        <p:xfrm>
          <a:off x="6119813" y="4542854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4542854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12693" y="4072012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 temperature expansion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8161F35D-8B01-F263-BF62-D7A597FFF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3040" y="6209017"/>
          <a:ext cx="8001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342720" progId="Equation.DSMT4">
                  <p:embed/>
                </p:oleObj>
              </mc:Choice>
              <mc:Fallback>
                <p:oleObj name="Equation" r:id="rId2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8161F35D-8B01-F263-BF62-D7A597FFF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040" y="6209017"/>
                        <a:ext cx="8001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B48FCC7-2D6F-13B9-8786-46031EF3C8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72353" y="6248247"/>
          <a:ext cx="17494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368280" progId="Equation.DSMT4">
                  <p:embed/>
                </p:oleObj>
              </mc:Choice>
              <mc:Fallback>
                <p:oleObj name="Equation" r:id="rId28" imgW="1193760" imgH="368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B48FCC7-2D6F-13B9-8786-46031EF3C8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353" y="6248247"/>
                        <a:ext cx="174942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203AF8-333C-0134-17FF-E85A2FCA61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3421063"/>
          <a:ext cx="2238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241200" progId="Equation.DSMT4">
                  <p:embed/>
                </p:oleObj>
              </mc:Choice>
              <mc:Fallback>
                <p:oleObj name="Equation" r:id="rId30" imgW="15228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203AF8-333C-0134-17FF-E85A2FCA61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421063"/>
                        <a:ext cx="2238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中かっこ 8">
            <a:extLst>
              <a:ext uri="{FF2B5EF4-FFF2-40B4-BE49-F238E27FC236}">
                <a16:creationId xmlns:a16="http://schemas.microsoft.com/office/drawing/2014/main" id="{38DF02F0-2A7D-DA56-5A1C-622D82759DD1}"/>
              </a:ext>
            </a:extLst>
          </p:cNvPr>
          <p:cNvSpPr/>
          <p:nvPr/>
        </p:nvSpPr>
        <p:spPr>
          <a:xfrm rot="16200000">
            <a:off x="4736112" y="5975882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4D47EEBE-0225-4998-1E8C-B26D5CEB05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0388" y="5903913"/>
          <a:ext cx="4810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177480" progId="Equation.DSMT4">
                  <p:embed/>
                </p:oleObj>
              </mc:Choice>
              <mc:Fallback>
                <p:oleObj name="Equation" r:id="rId32" imgW="253800" imgH="1774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4D47EEBE-0225-4998-1E8C-B26D5CEB05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5903913"/>
                        <a:ext cx="481012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973A5CAF-F1EA-1DD6-839A-F449017065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5935740"/>
          <a:ext cx="1590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38080" imgH="190440" progId="Equation.DSMT4">
                  <p:embed/>
                </p:oleObj>
              </mc:Choice>
              <mc:Fallback>
                <p:oleObj name="Equation" r:id="rId34" imgW="838080" imgH="19044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973A5CAF-F1EA-1DD6-839A-F449017065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935740"/>
                        <a:ext cx="1590675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V 字形矢印 28">
            <a:extLst>
              <a:ext uri="{FF2B5EF4-FFF2-40B4-BE49-F238E27FC236}">
                <a16:creationId xmlns:a16="http://schemas.microsoft.com/office/drawing/2014/main" id="{196C8459-A82F-60F8-C985-356904B7F3AD}"/>
              </a:ext>
            </a:extLst>
          </p:cNvPr>
          <p:cNvSpPr/>
          <p:nvPr/>
        </p:nvSpPr>
        <p:spPr>
          <a:xfrm>
            <a:off x="2989827" y="6409496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75A789D-8EC4-4621-9214-0B095E073D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0572" y="3916951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660240" progId="Equation.DSMT4">
                  <p:embed/>
                </p:oleObj>
              </mc:Choice>
              <mc:Fallback>
                <p:oleObj name="Equation" r:id="rId36" imgW="863280" imgH="66024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75A789D-8EC4-4621-9214-0B095E073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60572" y="3916951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7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  <p:bldP spid="9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817686" y="3003775"/>
          <a:ext cx="6423624" cy="754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37360" imgH="838080" progId="Equation.DSMT4">
                  <p:embed/>
                </p:oleObj>
              </mc:Choice>
              <mc:Fallback>
                <p:oleObj name="Equation" r:id="rId2" imgW="71373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6" y="3003775"/>
                        <a:ext cx="6423624" cy="754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541463" y="4098925"/>
          <a:ext cx="3213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000" imgH="609480" progId="Equation.DSMT4">
                  <p:embed/>
                </p:oleObj>
              </mc:Choice>
              <mc:Fallback>
                <p:oleObj name="Equation" r:id="rId4" imgW="32130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4098925"/>
                        <a:ext cx="3213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642938" y="2428875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714375" y="378618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where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941388" y="141605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76240" imgH="380880" progId="Equation.DSMT4">
                  <p:embed/>
                </p:oleObj>
              </mc:Choice>
              <mc:Fallback>
                <p:oleObj name="Equation" r:id="rId6" imgW="87624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1416050"/>
                        <a:ext cx="876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2" name="Object 5"/>
          <p:cNvGraphicFramePr>
            <a:graphicFrameLocks noChangeAspect="1"/>
          </p:cNvGraphicFramePr>
          <p:nvPr/>
        </p:nvGraphicFramePr>
        <p:xfrm>
          <a:off x="2000250" y="1143000"/>
          <a:ext cx="3289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88960" imgH="787320" progId="Equation.DSMT4">
                  <p:embed/>
                </p:oleObj>
              </mc:Choice>
              <mc:Fallback>
                <p:oleObj name="Equation" r:id="rId8" imgW="32889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1143000"/>
                        <a:ext cx="3289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4" name="Object 7"/>
          <p:cNvGraphicFramePr>
            <a:graphicFrameLocks noChangeAspect="1"/>
          </p:cNvGraphicFramePr>
          <p:nvPr/>
        </p:nvGraphicFramePr>
        <p:xfrm>
          <a:off x="1796012" y="3082380"/>
          <a:ext cx="5232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32240" imgH="558720" progId="Equation.DSMT4">
                  <p:embed/>
                </p:oleObj>
              </mc:Choice>
              <mc:Fallback>
                <p:oleObj name="Equation" r:id="rId10" imgW="523224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012" y="3082380"/>
                        <a:ext cx="5232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0" name="正方形/長方形 25"/>
          <p:cNvSpPr>
            <a:spLocks noChangeArrowheads="1"/>
          </p:cNvSpPr>
          <p:nvPr/>
        </p:nvSpPr>
        <p:spPr bwMode="auto">
          <a:xfrm>
            <a:off x="642938" y="642938"/>
            <a:ext cx="309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Fluctuation Kernel at </a:t>
            </a:r>
          </a:p>
        </p:txBody>
      </p:sp>
      <p:graphicFrame>
        <p:nvGraphicFramePr>
          <p:cNvPr id="156686" name="Object 8"/>
          <p:cNvGraphicFramePr>
            <a:graphicFrameLocks noChangeAspect="1"/>
          </p:cNvGraphicFramePr>
          <p:nvPr/>
        </p:nvGraphicFramePr>
        <p:xfrm>
          <a:off x="1928813" y="1214438"/>
          <a:ext cx="104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787320" progId="Equation.DSMT4">
                  <p:embed/>
                </p:oleObj>
              </mc:Choice>
              <mc:Fallback>
                <p:oleObj name="Equation" r:id="rId12" imgW="104112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1214438"/>
                        <a:ext cx="1041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3857625" y="1357313"/>
            <a:ext cx="351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/>
              <a:t>(in the high temperature limit)</a:t>
            </a:r>
            <a:endParaRPr lang="ja-JP" altLang="en-US" sz="2000" dirty="0"/>
          </a:p>
        </p:txBody>
      </p:sp>
      <p:sp>
        <p:nvSpPr>
          <p:cNvPr id="29" name="正方形/長方形 28"/>
          <p:cNvSpPr>
            <a:spLocks noChangeArrowheads="1"/>
          </p:cNvSpPr>
          <p:nvPr/>
        </p:nvSpPr>
        <p:spPr bwMode="auto">
          <a:xfrm>
            <a:off x="3643313" y="642938"/>
            <a:ext cx="2427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00B0F0"/>
                </a:solidFill>
              </a:rPr>
              <a:t>any temperature</a:t>
            </a:r>
          </a:p>
        </p:txBody>
      </p:sp>
      <p:sp>
        <p:nvSpPr>
          <p:cNvPr id="30" name="正方形/長方形 29"/>
          <p:cNvSpPr>
            <a:spLocks noChangeArrowheads="1"/>
          </p:cNvSpPr>
          <p:nvPr/>
        </p:nvSpPr>
        <p:spPr bwMode="auto">
          <a:xfrm>
            <a:off x="3643313" y="642938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0000"/>
                </a:solidFill>
              </a:rPr>
              <a:t>high temperature</a:t>
            </a:r>
            <a:endParaRPr lang="ja-JP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4695825" y="2071688"/>
          <a:ext cx="143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330120" progId="Equation.DSMT4">
                  <p:embed/>
                </p:oleObj>
              </mc:Choice>
              <mc:Fallback>
                <p:oleObj name="Equation" r:id="rId14" imgW="14349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2071688"/>
                        <a:ext cx="1435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8" name="Object 10"/>
          <p:cNvGraphicFramePr>
            <a:graphicFrameLocks noChangeAspect="1"/>
          </p:cNvGraphicFramePr>
          <p:nvPr/>
        </p:nvGraphicFramePr>
        <p:xfrm>
          <a:off x="2071670" y="2071678"/>
          <a:ext cx="660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60240" imgH="330120" progId="Equation.DSMT4">
                  <p:embed/>
                </p:oleObj>
              </mc:Choice>
              <mc:Fallback>
                <p:oleObj name="Equation" r:id="rId16" imgW="6602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2071678"/>
                        <a:ext cx="660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315913" y="3161237"/>
          <a:ext cx="1422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22360" imgH="355320" progId="Equation.DSMT4">
                  <p:embed/>
                </p:oleObj>
              </mc:Choice>
              <mc:Fallback>
                <p:oleObj name="Equation" r:id="rId18" imgW="142236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161237"/>
                        <a:ext cx="1422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529531" y="4720380"/>
          <a:ext cx="56594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663880" imgH="380880" progId="Equation.DSMT4">
                  <p:embed/>
                </p:oleObj>
              </mc:Choice>
              <mc:Fallback>
                <p:oleObj name="Equation" r:id="rId20" imgW="5663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531" y="4720380"/>
                        <a:ext cx="5659437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2" name="Object 13"/>
          <p:cNvGraphicFramePr>
            <a:graphicFrameLocks noChangeAspect="1"/>
          </p:cNvGraphicFramePr>
          <p:nvPr/>
        </p:nvGraphicFramePr>
        <p:xfrm>
          <a:off x="1552504" y="5234214"/>
          <a:ext cx="342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9000" imgH="380880" progId="Equation.DSMT4">
                  <p:embed/>
                </p:oleObj>
              </mc:Choice>
              <mc:Fallback>
                <p:oleObj name="Equation" r:id="rId22" imgW="34290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04" y="5234214"/>
                        <a:ext cx="342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571625" y="6143625"/>
          <a:ext cx="49387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047760" imgH="253800" progId="Equation.DSMT4">
                  <p:embed/>
                </p:oleObj>
              </mc:Choice>
              <mc:Fallback>
                <p:oleObj name="Equation" r:id="rId24" imgW="30477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6143625"/>
                        <a:ext cx="493871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193427"/>
              </p:ext>
            </p:extLst>
          </p:nvPr>
        </p:nvGraphicFramePr>
        <p:xfrm>
          <a:off x="1552575" y="4602163"/>
          <a:ext cx="57023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02040" imgH="660240" progId="Equation.DSMT4">
                  <p:embed/>
                </p:oleObj>
              </mc:Choice>
              <mc:Fallback>
                <p:oleObj name="Equation" r:id="rId26" imgW="570204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4602163"/>
                        <a:ext cx="57023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5000625" y="242887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FF0000"/>
                </a:solidFill>
              </a:rPr>
              <a:t>at high temperatures</a:t>
            </a:r>
            <a:r>
              <a:rPr lang="en-US" altLang="ja-JP" sz="2400"/>
              <a:t>)</a:t>
            </a: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5000625" y="2428875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00B0F0"/>
                </a:solidFill>
              </a:rPr>
              <a:t>at any temperature</a:t>
            </a:r>
            <a:r>
              <a:rPr lang="en-US" altLang="ja-JP" sz="2400"/>
              <a:t>)</a:t>
            </a:r>
          </a:p>
        </p:txBody>
      </p:sp>
      <p:graphicFrame>
        <p:nvGraphicFramePr>
          <p:cNvPr id="24" name="Object 13"/>
          <p:cNvGraphicFramePr>
            <a:graphicFrameLocks noChangeAspect="1"/>
          </p:cNvGraphicFramePr>
          <p:nvPr/>
        </p:nvGraphicFramePr>
        <p:xfrm>
          <a:off x="1571625" y="5712608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44440" imgH="355320" progId="Equation.DSMT4">
                  <p:embed/>
                </p:oleObj>
              </mc:Choice>
              <mc:Fallback>
                <p:oleObj name="Equation" r:id="rId28" imgW="204444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5712608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2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6285E-6 L -0.13142 0.0057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56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22" grpId="0"/>
      <p:bldP spid="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02050" y="1364244"/>
          <a:ext cx="34432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89240" imgH="482400" progId="Equation.DSMT4">
                  <p:embed/>
                </p:oleObj>
              </mc:Choice>
              <mc:Fallback>
                <p:oleObj name="Equation" r:id="rId2" imgW="40892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050" y="1364244"/>
                        <a:ext cx="3443288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035024" y="1862666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V="1">
            <a:off x="3827112" y="1847339"/>
            <a:ext cx="2163614" cy="399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471" name="正方形/長方形 6"/>
          <p:cNvSpPr>
            <a:spLocks noChangeArrowheads="1"/>
          </p:cNvSpPr>
          <p:nvPr/>
        </p:nvSpPr>
        <p:spPr bwMode="auto">
          <a:xfrm>
            <a:off x="559870" y="418407"/>
            <a:ext cx="7457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HEOM at any temperature with correlated initial condition</a:t>
            </a: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5969" y="195421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Time derivatives of system parts are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4657" y="274002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4657" y="2954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033744" y="2454275"/>
          <a:ext cx="172878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304560" progId="Equation.DSMT4">
                  <p:embed/>
                </p:oleObj>
              </mc:Choice>
              <mc:Fallback>
                <p:oleObj name="Equation" r:id="rId4" imgW="6094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44" y="2454275"/>
                        <a:ext cx="172878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4782" y="274002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4594" y="252571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609480" progId="Equation.DSMT4">
                  <p:embed/>
                </p:oleObj>
              </mc:Choice>
              <mc:Fallback>
                <p:oleObj name="Equation" r:id="rId7" imgW="291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252571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3667721" y="1134076"/>
          <a:ext cx="3353069" cy="53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44640" imgH="583920" progId="Equation.DSMT4">
                  <p:embed/>
                </p:oleObj>
              </mc:Choice>
              <mc:Fallback>
                <p:oleObj name="Equation" r:id="rId9" imgW="364464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721" y="1134076"/>
                        <a:ext cx="3353069" cy="537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0" name="Object 9"/>
          <p:cNvGraphicFramePr>
            <a:graphicFrameLocks noChangeAspect="1"/>
          </p:cNvGraphicFramePr>
          <p:nvPr/>
        </p:nvGraphicFramePr>
        <p:xfrm>
          <a:off x="3652843" y="1236326"/>
          <a:ext cx="26130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73320" imgH="482400" progId="Equation.DSMT4">
                  <p:embed/>
                </p:oleObj>
              </mc:Choice>
              <mc:Fallback>
                <p:oleObj name="Equation" r:id="rId11" imgW="30733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43" y="1236326"/>
                        <a:ext cx="26130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6151390" y="1373601"/>
          <a:ext cx="1738800" cy="34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70000" imgH="406080" progId="Equation.DSMT4">
                  <p:embed/>
                </p:oleObj>
              </mc:Choice>
              <mc:Fallback>
                <p:oleObj name="Equation" r:id="rId13" imgW="20700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390" y="1373601"/>
                        <a:ext cx="1738800" cy="3411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>
            <a:spLocks noChangeArrowheads="1"/>
          </p:cNvSpPr>
          <p:nvPr/>
        </p:nvSpPr>
        <p:spPr bwMode="auto">
          <a:xfrm>
            <a:off x="5344255" y="804302"/>
            <a:ext cx="1855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B0F0"/>
                </a:solidFill>
              </a:rPr>
              <a:t>At any temperature </a:t>
            </a:r>
          </a:p>
        </p:txBody>
      </p:sp>
      <p:sp>
        <p:nvSpPr>
          <p:cNvPr id="26" name="正方形/長方形 25"/>
          <p:cNvSpPr>
            <a:spLocks noChangeArrowheads="1"/>
          </p:cNvSpPr>
          <p:nvPr/>
        </p:nvSpPr>
        <p:spPr bwMode="auto">
          <a:xfrm>
            <a:off x="5293033" y="786427"/>
            <a:ext cx="2086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At high temperature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58844" y="3312666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part is</a:t>
            </a:r>
            <a:endParaRPr lang="ja-JP" altLang="en-US" sz="2400" dirty="0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6203376" y="1845891"/>
            <a:ext cx="1008112" cy="84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3796025" y="1865323"/>
            <a:ext cx="3329185" cy="307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7134879" y="1845891"/>
            <a:ext cx="91119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8046077" y="1834236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7345662" y="1839373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3" name="Object 6"/>
          <p:cNvGraphicFramePr>
            <a:graphicFrameLocks noChangeAspect="1"/>
          </p:cNvGraphicFramePr>
          <p:nvPr/>
        </p:nvGraphicFramePr>
        <p:xfrm>
          <a:off x="944937" y="3889909"/>
          <a:ext cx="56594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663880" imgH="609480" progId="Equation.DSMT4">
                  <p:embed/>
                </p:oleObj>
              </mc:Choice>
              <mc:Fallback>
                <p:oleObj name="Equation" r:id="rId15" imgW="566388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937" y="3889909"/>
                        <a:ext cx="56594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13"/>
          <p:cNvSpPr>
            <a:spLocks noChangeShapeType="1"/>
          </p:cNvSpPr>
          <p:nvPr/>
        </p:nvSpPr>
        <p:spPr bwMode="auto">
          <a:xfrm>
            <a:off x="1325593" y="4392993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正方形/長方形 44"/>
          <p:cNvSpPr>
            <a:spLocks noChangeArrowheads="1"/>
          </p:cNvSpPr>
          <p:nvPr/>
        </p:nvSpPr>
        <p:spPr bwMode="auto">
          <a:xfrm>
            <a:off x="4922710" y="3258503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FF0000"/>
                </a:solidFill>
              </a:rPr>
              <a:t>at high temperatures</a:t>
            </a:r>
            <a:r>
              <a:rPr lang="en-US" altLang="ja-JP" sz="2400" dirty="0"/>
              <a:t>)</a:t>
            </a:r>
          </a:p>
        </p:txBody>
      </p:sp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355" y="3251143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00B0F0"/>
                </a:solidFill>
              </a:rPr>
              <a:t>at any temperature</a:t>
            </a:r>
            <a:r>
              <a:rPr lang="en-US" altLang="ja-JP" sz="2400" dirty="0"/>
              <a:t>)</a:t>
            </a:r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807093"/>
              </p:ext>
            </p:extLst>
          </p:nvPr>
        </p:nvGraphicFramePr>
        <p:xfrm>
          <a:off x="1012980" y="5827723"/>
          <a:ext cx="64881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89360" imgH="672840" progId="Equation.DSMT4">
                  <p:embed/>
                </p:oleObj>
              </mc:Choice>
              <mc:Fallback>
                <p:oleObj name="Equation" r:id="rId17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980" y="5827723"/>
                        <a:ext cx="64881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オブジェクト 48"/>
          <p:cNvGraphicFramePr>
            <a:graphicFrameLocks noChangeAspect="1"/>
          </p:cNvGraphicFramePr>
          <p:nvPr/>
        </p:nvGraphicFramePr>
        <p:xfrm>
          <a:off x="827584" y="5877272"/>
          <a:ext cx="2449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50880" imgH="672840" progId="Equation.DSMT4">
                  <p:embed/>
                </p:oleObj>
              </mc:Choice>
              <mc:Fallback>
                <p:oleObj name="Equation" r:id="rId19" imgW="245088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877272"/>
                        <a:ext cx="2449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697391"/>
              </p:ext>
            </p:extLst>
          </p:nvPr>
        </p:nvGraphicFramePr>
        <p:xfrm>
          <a:off x="944594" y="3873054"/>
          <a:ext cx="81153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115120" imgH="1269720" progId="Equation.DSMT4">
                  <p:embed/>
                </p:oleObj>
              </mc:Choice>
              <mc:Fallback>
                <p:oleObj name="Equation" r:id="rId21" imgW="811512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3873054"/>
                        <a:ext cx="81153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24212" y="5151469"/>
            <a:ext cx="299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Equation of motion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10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0648 L 0.08993 0.0018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23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/>
      <p:bldP spid="26" grpId="0"/>
      <p:bldP spid="28" grpId="0"/>
      <p:bldP spid="29" grpId="0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44" grpId="0" animBg="1"/>
      <p:bldP spid="44" grpId="1" animBg="1"/>
      <p:bldP spid="44" grpId="2" animBg="1"/>
      <p:bldP spid="45" grpId="0"/>
      <p:bldP spid="45" grpId="1"/>
      <p:bldP spid="46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28" y="1092825"/>
          <a:ext cx="8797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00920" imgH="520560" progId="Equation.DSMT4">
                  <p:embed/>
                </p:oleObj>
              </mc:Choice>
              <mc:Fallback>
                <p:oleObj name="Equation" r:id="rId2" imgW="880092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28" y="1092825"/>
                        <a:ext cx="8797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457964"/>
              </p:ext>
            </p:extLst>
          </p:nvPr>
        </p:nvGraphicFramePr>
        <p:xfrm>
          <a:off x="148535" y="2507233"/>
          <a:ext cx="8899525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02440" imgH="2197080" progId="Equation.DSMT4">
                  <p:embed/>
                </p:oleObj>
              </mc:Choice>
              <mc:Fallback>
                <p:oleObj name="Equation" r:id="rId4" imgW="8902440" imgH="2197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35" y="2507233"/>
                        <a:ext cx="8899525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214479"/>
              </p:ext>
            </p:extLst>
          </p:nvPr>
        </p:nvGraphicFramePr>
        <p:xfrm>
          <a:off x="893763" y="5045075"/>
          <a:ext cx="7769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609480" progId="Equation.DSMT4">
                  <p:embed/>
                </p:oleObj>
              </mc:Choice>
              <mc:Fallback>
                <p:oleObj name="Equation" r:id="rId6" imgW="7772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763" y="5045075"/>
                        <a:ext cx="77692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148535" y="1892690"/>
            <a:ext cx="3836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Time derivative of the density matrices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553304" y="548680"/>
            <a:ext cx="1860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Here, for example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611560" y="4575738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</a:p>
        </p:txBody>
      </p:sp>
    </p:spTree>
    <p:extLst>
      <p:ext uri="{BB962C8B-B14F-4D97-AF65-F5344CB8AC3E}">
        <p14:creationId xmlns:p14="http://schemas.microsoft.com/office/powerpoint/2010/main" val="32551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52336"/>
              </p:ext>
            </p:extLst>
          </p:nvPr>
        </p:nvGraphicFramePr>
        <p:xfrm>
          <a:off x="564857" y="128151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57" y="128151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5750" y="591403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the density matrices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879281"/>
              </p:ext>
            </p:extLst>
          </p:nvPr>
        </p:nvGraphicFramePr>
        <p:xfrm>
          <a:off x="518819" y="4927777"/>
          <a:ext cx="8636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5680" imgH="901440" progId="Equation.DSMT4">
                  <p:embed/>
                </p:oleObj>
              </mc:Choice>
              <mc:Fallback>
                <p:oleObj name="Equation" r:id="rId4" imgW="863568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819" y="4927777"/>
                        <a:ext cx="8636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59149"/>
              </p:ext>
            </p:extLst>
          </p:nvPr>
        </p:nvGraphicFramePr>
        <p:xfrm>
          <a:off x="571207" y="206733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06733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365300"/>
              </p:ext>
            </p:extLst>
          </p:nvPr>
        </p:nvGraphicFramePr>
        <p:xfrm>
          <a:off x="571207" y="285314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46760" imgH="672840" progId="Equation.DSMT4">
                  <p:embed/>
                </p:oleObj>
              </mc:Choice>
              <mc:Fallback>
                <p:oleObj name="Equation" r:id="rId8" imgW="85467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85314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8907" y="371515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3654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5482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6579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395536" y="4439056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681282" y="359410"/>
            <a:ext cx="324088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Tanimura,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PRA </a:t>
            </a:r>
            <a:r>
              <a:rPr lang="ja-JP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41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, 6676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 (90)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600" dirty="0">
                <a:solidFill>
                  <a:schemeClr val="tx2"/>
                </a:solidFill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JPSJ</a:t>
            </a:r>
            <a:r>
              <a:rPr lang="en-US" altLang="ja-JP" sz="1600" b="1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74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, 3131(05)</a:t>
            </a:r>
            <a:endParaRPr lang="en-US" altLang="ja-JP" sz="1600" dirty="0">
              <a:latin typeface="Times New Roman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,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6D2E2A-FFB1-4704-BF0B-C15C53F2A069}"/>
              </a:ext>
            </a:extLst>
          </p:cNvPr>
          <p:cNvSpPr txBox="1"/>
          <p:nvPr/>
        </p:nvSpPr>
        <p:spPr>
          <a:xfrm>
            <a:off x="467544" y="612612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05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6DCC4E-5FB8-4D11-A2CA-067E903A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2203" y="607695"/>
            <a:ext cx="4914528" cy="1143000"/>
          </a:xfrm>
        </p:spPr>
        <p:txBody>
          <a:bodyPr/>
          <a:lstStyle/>
          <a:p>
            <a:r>
              <a:rPr kumimoji="1" lang="en-US" altLang="ja-JP" dirty="0"/>
              <a:t>Workflow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34887FD-BED3-4582-93F2-05908F935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1356" y="1763785"/>
            <a:ext cx="2895600" cy="365125"/>
          </a:xfrm>
        </p:spPr>
        <p:txBody>
          <a:bodyPr/>
          <a:lstStyle/>
          <a:p>
            <a:r>
              <a:rPr kumimoji="1" lang="en-US" altLang="ja-JP"/>
              <a:t>Exciton</a:t>
            </a:r>
            <a:r>
              <a:rPr kumimoji="1" lang="ja-JP" altLang="en-US"/>
              <a:t>：</a:t>
            </a:r>
            <a:r>
              <a:rPr kumimoji="1" lang="en-US" altLang="ja-JP"/>
              <a:t>Indocarbocyanine Dimer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AC525D2-8BDC-4E27-9A92-BA1F9419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F9E77-CA0F-43AA-B9FD-56E3558CD2DA}" type="slidenum">
              <a:rPr kumimoji="1" lang="ja-JP" altLang="en-US" smtClean="0"/>
              <a:t>4</a:t>
            </a:fld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2258043" y="3612397"/>
                <a:ext cx="1071930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Atomic coordinates</a:t>
                </a:r>
              </a:p>
              <a:p>
                <a:pPr algn="ctr"/>
                <a:r>
                  <a:rPr lang="en-US" altLang="ja-JP" sz="1200" dirty="0"/>
                  <a:t>time series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00" i="1">
                          <a:latin typeface="Cambria Math" panose="020405030504060302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043" y="3612397"/>
                <a:ext cx="1071930" cy="994172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矢印: 右 6">
                <a:extLst>
                  <a:ext uri="{FF2B5EF4-FFF2-40B4-BE49-F238E27FC236}">
                    <a16:creationId xmlns:a16="http://schemas.microsoft.com/office/drawing/2014/main" id="{0F9AC907-3CA7-4753-AE14-0DA08A5527DF}"/>
                  </a:ext>
                </a:extLst>
              </p:cNvPr>
              <p:cNvSpPr/>
              <p:nvPr/>
            </p:nvSpPr>
            <p:spPr>
              <a:xfrm>
                <a:off x="3380251" y="3510806"/>
                <a:ext cx="921757" cy="1118592"/>
              </a:xfrm>
              <a:prstGeom prst="rightArrow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QM @ every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ja-JP" altLang="en-US" sz="1200" dirty="0"/>
              </a:p>
            </p:txBody>
          </p:sp>
        </mc:Choice>
        <mc:Fallback xmlns="">
          <p:sp>
            <p:nvSpPr>
              <p:cNvPr id="7" name="矢印: 右 6">
                <a:extLst>
                  <a:ext uri="{FF2B5EF4-FFF2-40B4-BE49-F238E27FC236}">
                    <a16:creationId xmlns:a16="http://schemas.microsoft.com/office/drawing/2014/main" id="{0F9AC907-3CA7-4753-AE14-0DA08A552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251" y="3510806"/>
                <a:ext cx="921757" cy="1118592"/>
              </a:xfrm>
              <a:prstGeom prst="rightArrow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/>
              <p:nvPr/>
            </p:nvSpPr>
            <p:spPr>
              <a:xfrm>
                <a:off x="4320486" y="3573016"/>
                <a:ext cx="1025843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Energy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±</m:t>
                          </m:r>
                        </m:sub>
                      </m:sSub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  <a:p>
                <a:pPr algn="ctr"/>
                <a:r>
                  <a:rPr lang="en-US" altLang="ja-JP" sz="1200" dirty="0"/>
                  <a:t>Population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00" i="1">
                          <a:latin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</p:txBody>
          </p:sp>
        </mc:Choice>
        <mc:Fallback xmlns="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486" y="3573016"/>
                <a:ext cx="1025843" cy="99417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5428408" y="3510806"/>
            <a:ext cx="576608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350" dirty="0"/>
              <a:t>ML</a:t>
            </a:r>
            <a:endParaRPr lang="ja-JP" altLang="en-US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/>
              <p:nvPr/>
            </p:nvSpPr>
            <p:spPr>
              <a:xfrm>
                <a:off x="6076453" y="3573016"/>
                <a:ext cx="953493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350" dirty="0"/>
                  <a:t>Energy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ja-JP" sz="1350">
                          <a:latin typeface="Cambria Math" panose="02040503050406030204" pitchFamily="18" charset="0"/>
                        </a:rPr>
                        <m:t>Δ</m:t>
                      </m:r>
                    </m:oMath>
                  </m:oMathPara>
                </a14:m>
                <a:endParaRPr lang="en-US" altLang="ja-JP" sz="1350" dirty="0"/>
              </a:p>
              <a:p>
                <a:pPr algn="ctr"/>
                <a:r>
                  <a:rPr lang="en-US" altLang="ja-JP" sz="1350" dirty="0"/>
                  <a:t>SDF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en-US" altLang="ja-JP" sz="135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350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lang="en-US" altLang="ja-JP" sz="1350" dirty="0"/>
              </a:p>
            </p:txBody>
          </p:sp>
        </mc:Choice>
        <mc:Fallback xmlns="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453" y="3573016"/>
                <a:ext cx="953493" cy="99417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矢印: 右 10">
            <a:extLst>
              <a:ext uri="{FF2B5EF4-FFF2-40B4-BE49-F238E27FC236}">
                <a16:creationId xmlns:a16="http://schemas.microsoft.com/office/drawing/2014/main" id="{283176D8-9F50-4911-8907-102B996D550D}"/>
              </a:ext>
            </a:extLst>
          </p:cNvPr>
          <p:cNvSpPr/>
          <p:nvPr/>
        </p:nvSpPr>
        <p:spPr>
          <a:xfrm>
            <a:off x="7104181" y="3503264"/>
            <a:ext cx="576608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QD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05C3C7B0-C02B-46CD-9082-B519B47E0C16}"/>
              </a:ext>
            </a:extLst>
          </p:cNvPr>
          <p:cNvSpPr/>
          <p:nvPr/>
        </p:nvSpPr>
        <p:spPr>
          <a:xfrm>
            <a:off x="7755023" y="3573016"/>
            <a:ext cx="773167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Spectra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50DCD8E-9E69-41ED-9E06-43BD0111EF3A}"/>
              </a:ext>
            </a:extLst>
          </p:cNvPr>
          <p:cNvSpPr/>
          <p:nvPr/>
        </p:nvSpPr>
        <p:spPr>
          <a:xfrm>
            <a:off x="666902" y="3573016"/>
            <a:ext cx="880110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350" dirty="0"/>
              <a:t>Start</a:t>
            </a: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E6BCED0E-C92B-4A95-A3D9-320F345265E9}"/>
              </a:ext>
            </a:extLst>
          </p:cNvPr>
          <p:cNvSpPr/>
          <p:nvPr/>
        </p:nvSpPr>
        <p:spPr>
          <a:xfrm>
            <a:off x="1625745" y="3544442"/>
            <a:ext cx="576607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MD</a:t>
            </a:r>
            <a:endParaRPr lang="ja-JP" altLang="en-US" sz="1200" dirty="0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F2ED85D-A646-44F9-B8F8-93FD1A288E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7" b="40259"/>
          <a:stretch/>
        </p:blipFill>
        <p:spPr>
          <a:xfrm>
            <a:off x="3834703" y="4863482"/>
            <a:ext cx="1801013" cy="1250587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80A127C-B611-4E5D-82F9-6872381554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61" y="4696669"/>
            <a:ext cx="1462628" cy="1553636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FB09209-3F22-4B74-9297-1BC966C419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5436" y="4913592"/>
            <a:ext cx="1587048" cy="1118593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ED95F347-798A-470F-9281-7CD4A5BA347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290" t="44676" r="53840" b="7185"/>
          <a:stretch/>
        </p:blipFill>
        <p:spPr>
          <a:xfrm>
            <a:off x="7551830" y="4874334"/>
            <a:ext cx="1179551" cy="111859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7FD40FE8-8CA0-45F0-B6D5-8A60B01CF6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33467" y="2780854"/>
            <a:ext cx="816275" cy="63617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4A219F43-612A-4433-9B91-840E8B5BE5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76751" y="2767764"/>
            <a:ext cx="816274" cy="66477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ACCE1293-F5CB-4728-A76D-95E984A14A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749" y="4802964"/>
            <a:ext cx="1304416" cy="1426964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F728396-2761-457F-ABE3-0E740337EBD0}"/>
              </a:ext>
            </a:extLst>
          </p:cNvPr>
          <p:cNvSpPr txBox="1"/>
          <p:nvPr/>
        </p:nvSpPr>
        <p:spPr>
          <a:xfrm>
            <a:off x="1189711" y="2908171"/>
            <a:ext cx="17988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350" dirty="0"/>
              <a:t>Chemical Bond</a:t>
            </a:r>
          </a:p>
          <a:p>
            <a:r>
              <a:rPr lang="en-US" altLang="ja-JP" sz="1350" dirty="0"/>
              <a:t>L J Force + Coulomb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80AF59B7-BF26-4D28-94B2-41808238A0EB}"/>
              </a:ext>
            </a:extLst>
          </p:cNvPr>
          <p:cNvGrpSpPr/>
          <p:nvPr/>
        </p:nvGrpSpPr>
        <p:grpSpPr>
          <a:xfrm>
            <a:off x="5082761" y="2585309"/>
            <a:ext cx="1227440" cy="856398"/>
            <a:chOff x="7853092" y="685334"/>
            <a:chExt cx="3807661" cy="2340234"/>
          </a:xfrm>
        </p:grpSpPr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12A5F751-5A33-460D-A5A8-2719033823F3}"/>
                </a:ext>
              </a:extLst>
            </p:cNvPr>
            <p:cNvSpPr/>
            <p:nvPr/>
          </p:nvSpPr>
          <p:spPr>
            <a:xfrm>
              <a:off x="8691575" y="1521337"/>
              <a:ext cx="736082" cy="697826"/>
            </a:xfrm>
            <a:prstGeom prst="ellipse">
              <a:avLst/>
            </a:prstGeom>
            <a:ln w="139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 dirty="0"/>
            </a:p>
          </p:txBody>
        </p: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8F83C46B-11D4-445C-B35C-2B9DB4159E83}"/>
                </a:ext>
              </a:extLst>
            </p:cNvPr>
            <p:cNvGrpSpPr/>
            <p:nvPr/>
          </p:nvGrpSpPr>
          <p:grpSpPr>
            <a:xfrm rot="1050077">
              <a:off x="8687489" y="2138179"/>
              <a:ext cx="154522" cy="835485"/>
              <a:chOff x="9201364" y="5832245"/>
              <a:chExt cx="154522" cy="835485"/>
            </a:xfrm>
          </p:grpSpPr>
          <p:grpSp>
            <p:nvGrpSpPr>
              <p:cNvPr id="735" name="グループ化 734">
                <a:extLst>
                  <a:ext uri="{FF2B5EF4-FFF2-40B4-BE49-F238E27FC236}">
                    <a16:creationId xmlns:a16="http://schemas.microsoft.com/office/drawing/2014/main" id="{A4FFE7AE-BEF1-4BB9-854E-3F44EA13DFA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737" name="円弧 736">
                  <a:extLst>
                    <a:ext uri="{FF2B5EF4-FFF2-40B4-BE49-F238E27FC236}">
                      <a16:creationId xmlns:a16="http://schemas.microsoft.com/office/drawing/2014/main" id="{741DBFB7-67F3-460B-92CC-AD84C8AFB002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738" name="グループ化 737">
                  <a:extLst>
                    <a:ext uri="{FF2B5EF4-FFF2-40B4-BE49-F238E27FC236}">
                      <a16:creationId xmlns:a16="http://schemas.microsoft.com/office/drawing/2014/main" id="{1D348B95-110D-4256-99D2-52B736D4EB71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2" name="円弧 781">
                    <a:extLst>
                      <a:ext uri="{FF2B5EF4-FFF2-40B4-BE49-F238E27FC236}">
                        <a16:creationId xmlns:a16="http://schemas.microsoft.com/office/drawing/2014/main" id="{78DF6FE2-5D9B-4690-9B67-2C47DCCDF24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83" name="円弧 782">
                    <a:extLst>
                      <a:ext uri="{FF2B5EF4-FFF2-40B4-BE49-F238E27FC236}">
                        <a16:creationId xmlns:a16="http://schemas.microsoft.com/office/drawing/2014/main" id="{87773405-5AE3-4635-8D4D-2463C2C2530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39" name="グループ化 738">
                  <a:extLst>
                    <a:ext uri="{FF2B5EF4-FFF2-40B4-BE49-F238E27FC236}">
                      <a16:creationId xmlns:a16="http://schemas.microsoft.com/office/drawing/2014/main" id="{4A2CDAC9-D405-4105-B65B-4356E09FC525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0" name="円弧 779">
                    <a:extLst>
                      <a:ext uri="{FF2B5EF4-FFF2-40B4-BE49-F238E27FC236}">
                        <a16:creationId xmlns:a16="http://schemas.microsoft.com/office/drawing/2014/main" id="{89032E47-6703-4BD2-8757-22DB327BC34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81" name="円弧 780">
                    <a:extLst>
                      <a:ext uri="{FF2B5EF4-FFF2-40B4-BE49-F238E27FC236}">
                        <a16:creationId xmlns:a16="http://schemas.microsoft.com/office/drawing/2014/main" id="{79776D27-6B40-4DD4-B0D1-BC4DDDF6E5E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0" name="グループ化 739">
                  <a:extLst>
                    <a:ext uri="{FF2B5EF4-FFF2-40B4-BE49-F238E27FC236}">
                      <a16:creationId xmlns:a16="http://schemas.microsoft.com/office/drawing/2014/main" id="{D23D9ED5-004D-461F-91F3-850D2672146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8" name="円弧 777">
                    <a:extLst>
                      <a:ext uri="{FF2B5EF4-FFF2-40B4-BE49-F238E27FC236}">
                        <a16:creationId xmlns:a16="http://schemas.microsoft.com/office/drawing/2014/main" id="{9D225A8E-AA9C-416F-B511-C788B33C9DF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9" name="円弧 778">
                    <a:extLst>
                      <a:ext uri="{FF2B5EF4-FFF2-40B4-BE49-F238E27FC236}">
                        <a16:creationId xmlns:a16="http://schemas.microsoft.com/office/drawing/2014/main" id="{0604F5B6-460C-4250-ABCE-C5B5FFFEE6E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1" name="グループ化 740">
                  <a:extLst>
                    <a:ext uri="{FF2B5EF4-FFF2-40B4-BE49-F238E27FC236}">
                      <a16:creationId xmlns:a16="http://schemas.microsoft.com/office/drawing/2014/main" id="{37D23232-7E0B-4B59-B06B-EE52FD9D532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6" name="円弧 775">
                    <a:extLst>
                      <a:ext uri="{FF2B5EF4-FFF2-40B4-BE49-F238E27FC236}">
                        <a16:creationId xmlns:a16="http://schemas.microsoft.com/office/drawing/2014/main" id="{52A3044E-277E-49A9-A282-DE4CD2A1DD2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7" name="円弧 776">
                    <a:extLst>
                      <a:ext uri="{FF2B5EF4-FFF2-40B4-BE49-F238E27FC236}">
                        <a16:creationId xmlns:a16="http://schemas.microsoft.com/office/drawing/2014/main" id="{DB22ACD0-19D1-4A20-A851-991E120A8AB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2" name="グループ化 741">
                  <a:extLst>
                    <a:ext uri="{FF2B5EF4-FFF2-40B4-BE49-F238E27FC236}">
                      <a16:creationId xmlns:a16="http://schemas.microsoft.com/office/drawing/2014/main" id="{79966C09-8BB9-462D-9E3C-25F49C9A218E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4" name="円弧 773">
                    <a:extLst>
                      <a:ext uri="{FF2B5EF4-FFF2-40B4-BE49-F238E27FC236}">
                        <a16:creationId xmlns:a16="http://schemas.microsoft.com/office/drawing/2014/main" id="{FD39354A-5D8F-4315-AEF8-BE21233C4E2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5" name="円弧 774">
                    <a:extLst>
                      <a:ext uri="{FF2B5EF4-FFF2-40B4-BE49-F238E27FC236}">
                        <a16:creationId xmlns:a16="http://schemas.microsoft.com/office/drawing/2014/main" id="{D540D9A4-376E-46F0-A0A4-8ED31A9C9C8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3" name="グループ化 742">
                  <a:extLst>
                    <a:ext uri="{FF2B5EF4-FFF2-40B4-BE49-F238E27FC236}">
                      <a16:creationId xmlns:a16="http://schemas.microsoft.com/office/drawing/2014/main" id="{E113357E-D4D4-427F-A930-7151F48D4BB2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2" name="円弧 771">
                    <a:extLst>
                      <a:ext uri="{FF2B5EF4-FFF2-40B4-BE49-F238E27FC236}">
                        <a16:creationId xmlns:a16="http://schemas.microsoft.com/office/drawing/2014/main" id="{1E575152-EDC8-4F07-8094-F96EA07527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3" name="円弧 772">
                    <a:extLst>
                      <a:ext uri="{FF2B5EF4-FFF2-40B4-BE49-F238E27FC236}">
                        <a16:creationId xmlns:a16="http://schemas.microsoft.com/office/drawing/2014/main" id="{9F9A7A54-3437-4452-8ED0-A6812E5C02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4" name="グループ化 743">
                  <a:extLst>
                    <a:ext uri="{FF2B5EF4-FFF2-40B4-BE49-F238E27FC236}">
                      <a16:creationId xmlns:a16="http://schemas.microsoft.com/office/drawing/2014/main" id="{19945ABB-A592-49CA-8A87-F1FB760200B3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0" name="円弧 769">
                    <a:extLst>
                      <a:ext uri="{FF2B5EF4-FFF2-40B4-BE49-F238E27FC236}">
                        <a16:creationId xmlns:a16="http://schemas.microsoft.com/office/drawing/2014/main" id="{05CD6055-3DAF-4808-A372-72D62B798FC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1" name="円弧 770">
                    <a:extLst>
                      <a:ext uri="{FF2B5EF4-FFF2-40B4-BE49-F238E27FC236}">
                        <a16:creationId xmlns:a16="http://schemas.microsoft.com/office/drawing/2014/main" id="{2513DCE4-A272-4F6F-980F-64B6E90DD21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5" name="グループ化 744">
                  <a:extLst>
                    <a:ext uri="{FF2B5EF4-FFF2-40B4-BE49-F238E27FC236}">
                      <a16:creationId xmlns:a16="http://schemas.microsoft.com/office/drawing/2014/main" id="{A2FD1CF6-5984-42D3-B698-5C6188B1E985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8" name="円弧 767">
                    <a:extLst>
                      <a:ext uri="{FF2B5EF4-FFF2-40B4-BE49-F238E27FC236}">
                        <a16:creationId xmlns:a16="http://schemas.microsoft.com/office/drawing/2014/main" id="{E065B198-26FB-4873-B474-E4FA36831E9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9" name="円弧 768">
                    <a:extLst>
                      <a:ext uri="{FF2B5EF4-FFF2-40B4-BE49-F238E27FC236}">
                        <a16:creationId xmlns:a16="http://schemas.microsoft.com/office/drawing/2014/main" id="{E68720F5-D42B-43B2-A711-4086AC3F85B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6" name="グループ化 745">
                  <a:extLst>
                    <a:ext uri="{FF2B5EF4-FFF2-40B4-BE49-F238E27FC236}">
                      <a16:creationId xmlns:a16="http://schemas.microsoft.com/office/drawing/2014/main" id="{9B30B26B-3AFC-4E4A-BF15-BF79B4C34FD7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6" name="円弧 765">
                    <a:extLst>
                      <a:ext uri="{FF2B5EF4-FFF2-40B4-BE49-F238E27FC236}">
                        <a16:creationId xmlns:a16="http://schemas.microsoft.com/office/drawing/2014/main" id="{765FBF52-AAFB-4F3E-B4A2-FECE1BD0B30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7" name="円弧 766">
                    <a:extLst>
                      <a:ext uri="{FF2B5EF4-FFF2-40B4-BE49-F238E27FC236}">
                        <a16:creationId xmlns:a16="http://schemas.microsoft.com/office/drawing/2014/main" id="{813EBAFF-AAA3-4698-B013-AB157F83A2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7" name="グループ化 746">
                  <a:extLst>
                    <a:ext uri="{FF2B5EF4-FFF2-40B4-BE49-F238E27FC236}">
                      <a16:creationId xmlns:a16="http://schemas.microsoft.com/office/drawing/2014/main" id="{C3A84A5A-4C07-4FAF-9859-81149E60204C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4" name="円弧 763">
                    <a:extLst>
                      <a:ext uri="{FF2B5EF4-FFF2-40B4-BE49-F238E27FC236}">
                        <a16:creationId xmlns:a16="http://schemas.microsoft.com/office/drawing/2014/main" id="{8C6DAE19-E32C-42AE-A60B-5E87D05A734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5" name="円弧 764">
                    <a:extLst>
                      <a:ext uri="{FF2B5EF4-FFF2-40B4-BE49-F238E27FC236}">
                        <a16:creationId xmlns:a16="http://schemas.microsoft.com/office/drawing/2014/main" id="{21A95DEC-1EFE-47A4-821D-00B1FC09B4E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8" name="グループ化 747">
                  <a:extLst>
                    <a:ext uri="{FF2B5EF4-FFF2-40B4-BE49-F238E27FC236}">
                      <a16:creationId xmlns:a16="http://schemas.microsoft.com/office/drawing/2014/main" id="{5C3386DF-63CB-483C-BDEB-3C61FCD58B91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2" name="円弧 761">
                    <a:extLst>
                      <a:ext uri="{FF2B5EF4-FFF2-40B4-BE49-F238E27FC236}">
                        <a16:creationId xmlns:a16="http://schemas.microsoft.com/office/drawing/2014/main" id="{10B8A35D-408B-4C70-8043-752E681E56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3" name="円弧 762">
                    <a:extLst>
                      <a:ext uri="{FF2B5EF4-FFF2-40B4-BE49-F238E27FC236}">
                        <a16:creationId xmlns:a16="http://schemas.microsoft.com/office/drawing/2014/main" id="{4F0DE106-26C8-4110-8D1D-5F8E36144CE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9" name="グループ化 748">
                  <a:extLst>
                    <a:ext uri="{FF2B5EF4-FFF2-40B4-BE49-F238E27FC236}">
                      <a16:creationId xmlns:a16="http://schemas.microsoft.com/office/drawing/2014/main" id="{BD8638E0-63A9-44A9-871F-4C665A8AD21C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0" name="円弧 759">
                    <a:extLst>
                      <a:ext uri="{FF2B5EF4-FFF2-40B4-BE49-F238E27FC236}">
                        <a16:creationId xmlns:a16="http://schemas.microsoft.com/office/drawing/2014/main" id="{F29205FB-6B63-4A4B-A7AC-A8B0C7442AC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1" name="円弧 760">
                    <a:extLst>
                      <a:ext uri="{FF2B5EF4-FFF2-40B4-BE49-F238E27FC236}">
                        <a16:creationId xmlns:a16="http://schemas.microsoft.com/office/drawing/2014/main" id="{F2F46675-DEDA-49A0-A546-0DA7D59ABE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50" name="グループ化 749">
                  <a:extLst>
                    <a:ext uri="{FF2B5EF4-FFF2-40B4-BE49-F238E27FC236}">
                      <a16:creationId xmlns:a16="http://schemas.microsoft.com/office/drawing/2014/main" id="{BB32F8EB-ED73-4DB3-91AD-EE9EC4A70D9C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58" name="円弧 757">
                    <a:extLst>
                      <a:ext uri="{FF2B5EF4-FFF2-40B4-BE49-F238E27FC236}">
                        <a16:creationId xmlns:a16="http://schemas.microsoft.com/office/drawing/2014/main" id="{C70FECB1-E290-4D18-84A9-F54EBFC7EA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59" name="円弧 758">
                    <a:extLst>
                      <a:ext uri="{FF2B5EF4-FFF2-40B4-BE49-F238E27FC236}">
                        <a16:creationId xmlns:a16="http://schemas.microsoft.com/office/drawing/2014/main" id="{843D024A-D5CE-439A-A708-6EF67CC7A0D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51" name="グループ化 750">
                  <a:extLst>
                    <a:ext uri="{FF2B5EF4-FFF2-40B4-BE49-F238E27FC236}">
                      <a16:creationId xmlns:a16="http://schemas.microsoft.com/office/drawing/2014/main" id="{5D4B821B-DF7C-471B-A979-D973D49ECFC6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56" name="円弧 755">
                    <a:extLst>
                      <a:ext uri="{FF2B5EF4-FFF2-40B4-BE49-F238E27FC236}">
                        <a16:creationId xmlns:a16="http://schemas.microsoft.com/office/drawing/2014/main" id="{E620DD5F-F0DE-4DA8-9C8D-391BE09C01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57" name="円弧 756">
                    <a:extLst>
                      <a:ext uri="{FF2B5EF4-FFF2-40B4-BE49-F238E27FC236}">
                        <a16:creationId xmlns:a16="http://schemas.microsoft.com/office/drawing/2014/main" id="{82FFABB4-7DC0-4E23-ACFB-91BE63900E5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752" name="円弧 751">
                  <a:extLst>
                    <a:ext uri="{FF2B5EF4-FFF2-40B4-BE49-F238E27FC236}">
                      <a16:creationId xmlns:a16="http://schemas.microsoft.com/office/drawing/2014/main" id="{C2AC62C8-786D-4676-B6BA-A184B89C3F97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53" name="直線コネクタ 752">
                  <a:extLst>
                    <a:ext uri="{FF2B5EF4-FFF2-40B4-BE49-F238E27FC236}">
                      <a16:creationId xmlns:a16="http://schemas.microsoft.com/office/drawing/2014/main" id="{AD48C586-C356-4773-9C89-8A0FB60BE8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4" name="円弧 753">
                  <a:extLst>
                    <a:ext uri="{FF2B5EF4-FFF2-40B4-BE49-F238E27FC236}">
                      <a16:creationId xmlns:a16="http://schemas.microsoft.com/office/drawing/2014/main" id="{83D8FF72-DDCC-4A5B-9EB6-15F89D0AA0E9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55" name="直線コネクタ 754">
                  <a:extLst>
                    <a:ext uri="{FF2B5EF4-FFF2-40B4-BE49-F238E27FC236}">
                      <a16:creationId xmlns:a16="http://schemas.microsoft.com/office/drawing/2014/main" id="{8D18E41A-1F70-47E1-BD35-5D645210DC7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6" name="楕円 735">
                <a:extLst>
                  <a:ext uri="{FF2B5EF4-FFF2-40B4-BE49-F238E27FC236}">
                    <a16:creationId xmlns:a16="http://schemas.microsoft.com/office/drawing/2014/main" id="{83E412B1-9600-4DE9-A010-0CE0A0A9A4D2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A8550834-0838-4DD0-B507-A33831759C49}"/>
                </a:ext>
              </a:extLst>
            </p:cNvPr>
            <p:cNvGrpSpPr/>
            <p:nvPr/>
          </p:nvGrpSpPr>
          <p:grpSpPr>
            <a:xfrm rot="3092736">
              <a:off x="8350237" y="1846511"/>
              <a:ext cx="154522" cy="835485"/>
              <a:chOff x="9201364" y="5832245"/>
              <a:chExt cx="154522" cy="835485"/>
            </a:xfrm>
          </p:grpSpPr>
          <p:grpSp>
            <p:nvGrpSpPr>
              <p:cNvPr id="686" name="グループ化 685">
                <a:extLst>
                  <a:ext uri="{FF2B5EF4-FFF2-40B4-BE49-F238E27FC236}">
                    <a16:creationId xmlns:a16="http://schemas.microsoft.com/office/drawing/2014/main" id="{2153E6E0-3FF8-4126-ABE3-15B2F341C6C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688" name="円弧 687">
                  <a:extLst>
                    <a:ext uri="{FF2B5EF4-FFF2-40B4-BE49-F238E27FC236}">
                      <a16:creationId xmlns:a16="http://schemas.microsoft.com/office/drawing/2014/main" id="{2A163403-2DCA-41C9-9B99-91503FCBDDAD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689" name="グループ化 688">
                  <a:extLst>
                    <a:ext uri="{FF2B5EF4-FFF2-40B4-BE49-F238E27FC236}">
                      <a16:creationId xmlns:a16="http://schemas.microsoft.com/office/drawing/2014/main" id="{365F861F-9A8F-4083-A1BD-D6D657CCCD5B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33" name="円弧 732">
                    <a:extLst>
                      <a:ext uri="{FF2B5EF4-FFF2-40B4-BE49-F238E27FC236}">
                        <a16:creationId xmlns:a16="http://schemas.microsoft.com/office/drawing/2014/main" id="{072F7B85-5AA1-411B-A252-C14A01691F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4" name="円弧 733">
                    <a:extLst>
                      <a:ext uri="{FF2B5EF4-FFF2-40B4-BE49-F238E27FC236}">
                        <a16:creationId xmlns:a16="http://schemas.microsoft.com/office/drawing/2014/main" id="{514B968D-14E4-4CFA-82E8-B4236CF8050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0" name="グループ化 689">
                  <a:extLst>
                    <a:ext uri="{FF2B5EF4-FFF2-40B4-BE49-F238E27FC236}">
                      <a16:creationId xmlns:a16="http://schemas.microsoft.com/office/drawing/2014/main" id="{1A68DEBE-B12D-4C53-AD1A-1C4F1A8EBB86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31" name="円弧 730">
                    <a:extLst>
                      <a:ext uri="{FF2B5EF4-FFF2-40B4-BE49-F238E27FC236}">
                        <a16:creationId xmlns:a16="http://schemas.microsoft.com/office/drawing/2014/main" id="{26A94EAD-F6ED-4B5E-9C8B-9EDF3B33019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2" name="円弧 731">
                    <a:extLst>
                      <a:ext uri="{FF2B5EF4-FFF2-40B4-BE49-F238E27FC236}">
                        <a16:creationId xmlns:a16="http://schemas.microsoft.com/office/drawing/2014/main" id="{DDABEB4E-207F-4D12-A197-88C94FDF77C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1" name="グループ化 690">
                  <a:extLst>
                    <a:ext uri="{FF2B5EF4-FFF2-40B4-BE49-F238E27FC236}">
                      <a16:creationId xmlns:a16="http://schemas.microsoft.com/office/drawing/2014/main" id="{57FFA0CB-DB72-4ED8-A99B-E5A60CFD9841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9" name="円弧 728">
                    <a:extLst>
                      <a:ext uri="{FF2B5EF4-FFF2-40B4-BE49-F238E27FC236}">
                        <a16:creationId xmlns:a16="http://schemas.microsoft.com/office/drawing/2014/main" id="{55B4E317-2A7B-4C7C-BCA1-299529123AB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0" name="円弧 729">
                    <a:extLst>
                      <a:ext uri="{FF2B5EF4-FFF2-40B4-BE49-F238E27FC236}">
                        <a16:creationId xmlns:a16="http://schemas.microsoft.com/office/drawing/2014/main" id="{EFA6241A-AEEE-41BE-A4F4-72B3485299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2" name="グループ化 691">
                  <a:extLst>
                    <a:ext uri="{FF2B5EF4-FFF2-40B4-BE49-F238E27FC236}">
                      <a16:creationId xmlns:a16="http://schemas.microsoft.com/office/drawing/2014/main" id="{040FF728-342F-4F0E-9A3F-D81A4F96EF0A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7" name="円弧 726">
                    <a:extLst>
                      <a:ext uri="{FF2B5EF4-FFF2-40B4-BE49-F238E27FC236}">
                        <a16:creationId xmlns:a16="http://schemas.microsoft.com/office/drawing/2014/main" id="{554CFA16-C760-4E4F-98ED-A812D83879B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8" name="円弧 727">
                    <a:extLst>
                      <a:ext uri="{FF2B5EF4-FFF2-40B4-BE49-F238E27FC236}">
                        <a16:creationId xmlns:a16="http://schemas.microsoft.com/office/drawing/2014/main" id="{E1840A42-3868-479D-B078-90F159EECE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3" name="グループ化 692">
                  <a:extLst>
                    <a:ext uri="{FF2B5EF4-FFF2-40B4-BE49-F238E27FC236}">
                      <a16:creationId xmlns:a16="http://schemas.microsoft.com/office/drawing/2014/main" id="{FF75D1D8-C6CB-4C34-8B86-9988B9B9D219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5" name="円弧 724">
                    <a:extLst>
                      <a:ext uri="{FF2B5EF4-FFF2-40B4-BE49-F238E27FC236}">
                        <a16:creationId xmlns:a16="http://schemas.microsoft.com/office/drawing/2014/main" id="{4B646561-472E-4912-AC73-CBB421A214B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6" name="円弧 725">
                    <a:extLst>
                      <a:ext uri="{FF2B5EF4-FFF2-40B4-BE49-F238E27FC236}">
                        <a16:creationId xmlns:a16="http://schemas.microsoft.com/office/drawing/2014/main" id="{3415A1C5-A16D-4568-91E0-D4C1A8B8B91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4" name="グループ化 693">
                  <a:extLst>
                    <a:ext uri="{FF2B5EF4-FFF2-40B4-BE49-F238E27FC236}">
                      <a16:creationId xmlns:a16="http://schemas.microsoft.com/office/drawing/2014/main" id="{D6F8ADDC-C69F-454A-8D42-456A2E8F609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3" name="円弧 722">
                    <a:extLst>
                      <a:ext uri="{FF2B5EF4-FFF2-40B4-BE49-F238E27FC236}">
                        <a16:creationId xmlns:a16="http://schemas.microsoft.com/office/drawing/2014/main" id="{F5D7B519-7039-486D-A84D-AC49DEB7ED3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4" name="円弧 723">
                    <a:extLst>
                      <a:ext uri="{FF2B5EF4-FFF2-40B4-BE49-F238E27FC236}">
                        <a16:creationId xmlns:a16="http://schemas.microsoft.com/office/drawing/2014/main" id="{419735DC-F190-439F-9BF6-0A811A3833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5" name="グループ化 694">
                  <a:extLst>
                    <a:ext uri="{FF2B5EF4-FFF2-40B4-BE49-F238E27FC236}">
                      <a16:creationId xmlns:a16="http://schemas.microsoft.com/office/drawing/2014/main" id="{382D4BBE-44D8-4510-9C9D-DE443CFF84CE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1" name="円弧 720">
                    <a:extLst>
                      <a:ext uri="{FF2B5EF4-FFF2-40B4-BE49-F238E27FC236}">
                        <a16:creationId xmlns:a16="http://schemas.microsoft.com/office/drawing/2014/main" id="{3E51607D-71F7-4C4F-AEBD-8F603A0EFB2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2" name="円弧 721">
                    <a:extLst>
                      <a:ext uri="{FF2B5EF4-FFF2-40B4-BE49-F238E27FC236}">
                        <a16:creationId xmlns:a16="http://schemas.microsoft.com/office/drawing/2014/main" id="{406801DB-F9FB-48EA-B213-5766F64D35C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6" name="グループ化 695">
                  <a:extLst>
                    <a:ext uri="{FF2B5EF4-FFF2-40B4-BE49-F238E27FC236}">
                      <a16:creationId xmlns:a16="http://schemas.microsoft.com/office/drawing/2014/main" id="{D4D467FA-18B9-443F-8248-3D8E1A1CE76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9" name="円弧 718">
                    <a:extLst>
                      <a:ext uri="{FF2B5EF4-FFF2-40B4-BE49-F238E27FC236}">
                        <a16:creationId xmlns:a16="http://schemas.microsoft.com/office/drawing/2014/main" id="{ED33882B-F122-41A1-BBB4-63AAB4B8B00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0" name="円弧 719">
                    <a:extLst>
                      <a:ext uri="{FF2B5EF4-FFF2-40B4-BE49-F238E27FC236}">
                        <a16:creationId xmlns:a16="http://schemas.microsoft.com/office/drawing/2014/main" id="{6F9458D6-43E4-4371-A04A-A9A3B5139E2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7" name="グループ化 696">
                  <a:extLst>
                    <a:ext uri="{FF2B5EF4-FFF2-40B4-BE49-F238E27FC236}">
                      <a16:creationId xmlns:a16="http://schemas.microsoft.com/office/drawing/2014/main" id="{9782EE1B-A12F-48D1-9C19-688A9B721AB7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7" name="円弧 716">
                    <a:extLst>
                      <a:ext uri="{FF2B5EF4-FFF2-40B4-BE49-F238E27FC236}">
                        <a16:creationId xmlns:a16="http://schemas.microsoft.com/office/drawing/2014/main" id="{240F336F-0C57-4891-9FA8-BE8CDA5623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8" name="円弧 717">
                    <a:extLst>
                      <a:ext uri="{FF2B5EF4-FFF2-40B4-BE49-F238E27FC236}">
                        <a16:creationId xmlns:a16="http://schemas.microsoft.com/office/drawing/2014/main" id="{7E9ECBC6-FC1E-4811-A2A5-83845F4825F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8" name="グループ化 697">
                  <a:extLst>
                    <a:ext uri="{FF2B5EF4-FFF2-40B4-BE49-F238E27FC236}">
                      <a16:creationId xmlns:a16="http://schemas.microsoft.com/office/drawing/2014/main" id="{493EDA59-601A-4143-90D3-78725CF3928E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5" name="円弧 714">
                    <a:extLst>
                      <a:ext uri="{FF2B5EF4-FFF2-40B4-BE49-F238E27FC236}">
                        <a16:creationId xmlns:a16="http://schemas.microsoft.com/office/drawing/2014/main" id="{75E2413E-F061-4BF1-871D-70F658F9054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6" name="円弧 715">
                    <a:extLst>
                      <a:ext uri="{FF2B5EF4-FFF2-40B4-BE49-F238E27FC236}">
                        <a16:creationId xmlns:a16="http://schemas.microsoft.com/office/drawing/2014/main" id="{EB26E953-2464-483D-A3EA-781A20AFABF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9" name="グループ化 698">
                  <a:extLst>
                    <a:ext uri="{FF2B5EF4-FFF2-40B4-BE49-F238E27FC236}">
                      <a16:creationId xmlns:a16="http://schemas.microsoft.com/office/drawing/2014/main" id="{6AD186AA-EA43-4CBF-ACEB-332E2E4994DA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3" name="円弧 712">
                    <a:extLst>
                      <a:ext uri="{FF2B5EF4-FFF2-40B4-BE49-F238E27FC236}">
                        <a16:creationId xmlns:a16="http://schemas.microsoft.com/office/drawing/2014/main" id="{61C49692-C24D-40A9-94D7-31BA56FD732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4" name="円弧 713">
                    <a:extLst>
                      <a:ext uri="{FF2B5EF4-FFF2-40B4-BE49-F238E27FC236}">
                        <a16:creationId xmlns:a16="http://schemas.microsoft.com/office/drawing/2014/main" id="{A55D6A53-617C-4089-BA00-925D39BE051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0" name="グループ化 699">
                  <a:extLst>
                    <a:ext uri="{FF2B5EF4-FFF2-40B4-BE49-F238E27FC236}">
                      <a16:creationId xmlns:a16="http://schemas.microsoft.com/office/drawing/2014/main" id="{764BCBC7-9709-4B80-91EE-201EF31A1FFA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1" name="円弧 710">
                    <a:extLst>
                      <a:ext uri="{FF2B5EF4-FFF2-40B4-BE49-F238E27FC236}">
                        <a16:creationId xmlns:a16="http://schemas.microsoft.com/office/drawing/2014/main" id="{1EA1B193-BF9B-4923-9D25-34B75431E06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2" name="円弧 711">
                    <a:extLst>
                      <a:ext uri="{FF2B5EF4-FFF2-40B4-BE49-F238E27FC236}">
                        <a16:creationId xmlns:a16="http://schemas.microsoft.com/office/drawing/2014/main" id="{00BEB6CE-B884-4C13-9645-26C383787B6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1" name="グループ化 700">
                  <a:extLst>
                    <a:ext uri="{FF2B5EF4-FFF2-40B4-BE49-F238E27FC236}">
                      <a16:creationId xmlns:a16="http://schemas.microsoft.com/office/drawing/2014/main" id="{44719DFA-2FB5-409B-A3C2-6EAEF448714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9" name="円弧 708">
                    <a:extLst>
                      <a:ext uri="{FF2B5EF4-FFF2-40B4-BE49-F238E27FC236}">
                        <a16:creationId xmlns:a16="http://schemas.microsoft.com/office/drawing/2014/main" id="{9F69413C-133A-4503-BCB5-016CF2C7320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10" name="円弧 709">
                    <a:extLst>
                      <a:ext uri="{FF2B5EF4-FFF2-40B4-BE49-F238E27FC236}">
                        <a16:creationId xmlns:a16="http://schemas.microsoft.com/office/drawing/2014/main" id="{1BEE16C5-62A2-4F30-8CCC-848FFD4C96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2" name="グループ化 701">
                  <a:extLst>
                    <a:ext uri="{FF2B5EF4-FFF2-40B4-BE49-F238E27FC236}">
                      <a16:creationId xmlns:a16="http://schemas.microsoft.com/office/drawing/2014/main" id="{10584813-3E05-4128-96A3-5F965E3ECB0E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7" name="円弧 706">
                    <a:extLst>
                      <a:ext uri="{FF2B5EF4-FFF2-40B4-BE49-F238E27FC236}">
                        <a16:creationId xmlns:a16="http://schemas.microsoft.com/office/drawing/2014/main" id="{B006A858-6AE6-4558-997F-7DC6F2BEFF1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08" name="円弧 707">
                    <a:extLst>
                      <a:ext uri="{FF2B5EF4-FFF2-40B4-BE49-F238E27FC236}">
                        <a16:creationId xmlns:a16="http://schemas.microsoft.com/office/drawing/2014/main" id="{385885DF-63B9-428D-B83A-58012C0DF6A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703" name="円弧 702">
                  <a:extLst>
                    <a:ext uri="{FF2B5EF4-FFF2-40B4-BE49-F238E27FC236}">
                      <a16:creationId xmlns:a16="http://schemas.microsoft.com/office/drawing/2014/main" id="{6149D764-FC24-477E-B8DA-FBD07E79BF3A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04" name="直線コネクタ 703">
                  <a:extLst>
                    <a:ext uri="{FF2B5EF4-FFF2-40B4-BE49-F238E27FC236}">
                      <a16:creationId xmlns:a16="http://schemas.microsoft.com/office/drawing/2014/main" id="{1BC76B55-2F6A-4F46-8D0C-DA74C07BF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5" name="円弧 704">
                  <a:extLst>
                    <a:ext uri="{FF2B5EF4-FFF2-40B4-BE49-F238E27FC236}">
                      <a16:creationId xmlns:a16="http://schemas.microsoft.com/office/drawing/2014/main" id="{A93C89EE-3DFB-485D-B0B8-ECD7EAF1F685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06" name="直線コネクタ 705">
                  <a:extLst>
                    <a:ext uri="{FF2B5EF4-FFF2-40B4-BE49-F238E27FC236}">
                      <a16:creationId xmlns:a16="http://schemas.microsoft.com/office/drawing/2014/main" id="{0ACCE211-40DF-495A-BE3F-81B543EAF668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7" name="楕円 686">
                <a:extLst>
                  <a:ext uri="{FF2B5EF4-FFF2-40B4-BE49-F238E27FC236}">
                    <a16:creationId xmlns:a16="http://schemas.microsoft.com/office/drawing/2014/main" id="{6090BCDB-2703-4FDD-9B25-ADDFDB4439E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134AC62F-EAF9-42A8-B2B9-C21F6DD9AEAB}"/>
                </a:ext>
              </a:extLst>
            </p:cNvPr>
            <p:cNvGrpSpPr/>
            <p:nvPr/>
          </p:nvGrpSpPr>
          <p:grpSpPr>
            <a:xfrm rot="21092038">
              <a:off x="9909877" y="2055574"/>
              <a:ext cx="154522" cy="835485"/>
              <a:chOff x="9201364" y="5832245"/>
              <a:chExt cx="154522" cy="835485"/>
            </a:xfrm>
          </p:grpSpPr>
          <p:grpSp>
            <p:nvGrpSpPr>
              <p:cNvPr id="637" name="グループ化 636">
                <a:extLst>
                  <a:ext uri="{FF2B5EF4-FFF2-40B4-BE49-F238E27FC236}">
                    <a16:creationId xmlns:a16="http://schemas.microsoft.com/office/drawing/2014/main" id="{1E8EA156-A5B5-4A96-AFB2-3C0BAF03301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639" name="円弧 638">
                  <a:extLst>
                    <a:ext uri="{FF2B5EF4-FFF2-40B4-BE49-F238E27FC236}">
                      <a16:creationId xmlns:a16="http://schemas.microsoft.com/office/drawing/2014/main" id="{38B9DF96-1B4D-4D02-BAB5-F6347ABBDF2D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640" name="グループ化 639">
                  <a:extLst>
                    <a:ext uri="{FF2B5EF4-FFF2-40B4-BE49-F238E27FC236}">
                      <a16:creationId xmlns:a16="http://schemas.microsoft.com/office/drawing/2014/main" id="{6244CD05-FFB0-4243-B168-E5AE1529E75D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4" name="円弧 683">
                    <a:extLst>
                      <a:ext uri="{FF2B5EF4-FFF2-40B4-BE49-F238E27FC236}">
                        <a16:creationId xmlns:a16="http://schemas.microsoft.com/office/drawing/2014/main" id="{26BA9510-C7DC-4D36-A093-4D3F44F72BB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5" name="円弧 684">
                    <a:extLst>
                      <a:ext uri="{FF2B5EF4-FFF2-40B4-BE49-F238E27FC236}">
                        <a16:creationId xmlns:a16="http://schemas.microsoft.com/office/drawing/2014/main" id="{A32EC822-F92C-40EE-ABD3-718887F1E9D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1" name="グループ化 640">
                  <a:extLst>
                    <a:ext uri="{FF2B5EF4-FFF2-40B4-BE49-F238E27FC236}">
                      <a16:creationId xmlns:a16="http://schemas.microsoft.com/office/drawing/2014/main" id="{4B653956-F671-4622-A03A-B9156871AE7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2" name="円弧 681">
                    <a:extLst>
                      <a:ext uri="{FF2B5EF4-FFF2-40B4-BE49-F238E27FC236}">
                        <a16:creationId xmlns:a16="http://schemas.microsoft.com/office/drawing/2014/main" id="{7159D896-A2FB-47A9-9604-F7CE879D2BF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3" name="円弧 682">
                    <a:extLst>
                      <a:ext uri="{FF2B5EF4-FFF2-40B4-BE49-F238E27FC236}">
                        <a16:creationId xmlns:a16="http://schemas.microsoft.com/office/drawing/2014/main" id="{DB91D85B-FDBB-4886-AE16-09B2F959B2A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2" name="グループ化 641">
                  <a:extLst>
                    <a:ext uri="{FF2B5EF4-FFF2-40B4-BE49-F238E27FC236}">
                      <a16:creationId xmlns:a16="http://schemas.microsoft.com/office/drawing/2014/main" id="{BF3BCF76-0D74-4EB3-847A-0EC1CFBE43DE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0" name="円弧 679">
                    <a:extLst>
                      <a:ext uri="{FF2B5EF4-FFF2-40B4-BE49-F238E27FC236}">
                        <a16:creationId xmlns:a16="http://schemas.microsoft.com/office/drawing/2014/main" id="{A1C2A105-EB9E-4CE9-9900-4DC2785EE71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1" name="円弧 680">
                    <a:extLst>
                      <a:ext uri="{FF2B5EF4-FFF2-40B4-BE49-F238E27FC236}">
                        <a16:creationId xmlns:a16="http://schemas.microsoft.com/office/drawing/2014/main" id="{13BDC10F-C5D2-48A6-9C5A-554B88F2442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3" name="グループ化 642">
                  <a:extLst>
                    <a:ext uri="{FF2B5EF4-FFF2-40B4-BE49-F238E27FC236}">
                      <a16:creationId xmlns:a16="http://schemas.microsoft.com/office/drawing/2014/main" id="{4C2A27B6-583C-4D89-98C5-28FB42BAF10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8" name="円弧 677">
                    <a:extLst>
                      <a:ext uri="{FF2B5EF4-FFF2-40B4-BE49-F238E27FC236}">
                        <a16:creationId xmlns:a16="http://schemas.microsoft.com/office/drawing/2014/main" id="{4A3EFD5C-8384-4B0A-94FD-190D265E1DC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9" name="円弧 678">
                    <a:extLst>
                      <a:ext uri="{FF2B5EF4-FFF2-40B4-BE49-F238E27FC236}">
                        <a16:creationId xmlns:a16="http://schemas.microsoft.com/office/drawing/2014/main" id="{B3FB584F-E379-476F-9207-1016A73C424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4" name="グループ化 643">
                  <a:extLst>
                    <a:ext uri="{FF2B5EF4-FFF2-40B4-BE49-F238E27FC236}">
                      <a16:creationId xmlns:a16="http://schemas.microsoft.com/office/drawing/2014/main" id="{AE8E6945-ACD7-46FB-82D4-225A0CB80493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6" name="円弧 675">
                    <a:extLst>
                      <a:ext uri="{FF2B5EF4-FFF2-40B4-BE49-F238E27FC236}">
                        <a16:creationId xmlns:a16="http://schemas.microsoft.com/office/drawing/2014/main" id="{85CFCCF5-34D0-4D7A-AE86-753C5C21ED3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7" name="円弧 676">
                    <a:extLst>
                      <a:ext uri="{FF2B5EF4-FFF2-40B4-BE49-F238E27FC236}">
                        <a16:creationId xmlns:a16="http://schemas.microsoft.com/office/drawing/2014/main" id="{77FC36F0-22F8-4128-B34E-B993C6198E8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5" name="グループ化 644">
                  <a:extLst>
                    <a:ext uri="{FF2B5EF4-FFF2-40B4-BE49-F238E27FC236}">
                      <a16:creationId xmlns:a16="http://schemas.microsoft.com/office/drawing/2014/main" id="{BA8CCB05-FB27-4C25-931C-3E31D5B98D17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4" name="円弧 673">
                    <a:extLst>
                      <a:ext uri="{FF2B5EF4-FFF2-40B4-BE49-F238E27FC236}">
                        <a16:creationId xmlns:a16="http://schemas.microsoft.com/office/drawing/2014/main" id="{82F245D1-CCC9-415F-8E6A-8B5F70397D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5" name="円弧 674">
                    <a:extLst>
                      <a:ext uri="{FF2B5EF4-FFF2-40B4-BE49-F238E27FC236}">
                        <a16:creationId xmlns:a16="http://schemas.microsoft.com/office/drawing/2014/main" id="{52E7A05F-F53C-40BD-9548-C54D297D99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6" name="グループ化 645">
                  <a:extLst>
                    <a:ext uri="{FF2B5EF4-FFF2-40B4-BE49-F238E27FC236}">
                      <a16:creationId xmlns:a16="http://schemas.microsoft.com/office/drawing/2014/main" id="{B5F99823-AE6D-4112-9159-B52C7093E23F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2" name="円弧 671">
                    <a:extLst>
                      <a:ext uri="{FF2B5EF4-FFF2-40B4-BE49-F238E27FC236}">
                        <a16:creationId xmlns:a16="http://schemas.microsoft.com/office/drawing/2014/main" id="{DCF72CA0-5D7A-4041-8832-13E3FB53136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3" name="円弧 672">
                    <a:extLst>
                      <a:ext uri="{FF2B5EF4-FFF2-40B4-BE49-F238E27FC236}">
                        <a16:creationId xmlns:a16="http://schemas.microsoft.com/office/drawing/2014/main" id="{4FAAA5B5-F672-4784-B6C4-CC832C0EA4C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7" name="グループ化 646">
                  <a:extLst>
                    <a:ext uri="{FF2B5EF4-FFF2-40B4-BE49-F238E27FC236}">
                      <a16:creationId xmlns:a16="http://schemas.microsoft.com/office/drawing/2014/main" id="{EA7B30EA-5C8E-41CE-982F-5F741F49C2AB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0" name="円弧 669">
                    <a:extLst>
                      <a:ext uri="{FF2B5EF4-FFF2-40B4-BE49-F238E27FC236}">
                        <a16:creationId xmlns:a16="http://schemas.microsoft.com/office/drawing/2014/main" id="{C5CF069E-20E5-4858-98EA-F83390F673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1" name="円弧 670">
                    <a:extLst>
                      <a:ext uri="{FF2B5EF4-FFF2-40B4-BE49-F238E27FC236}">
                        <a16:creationId xmlns:a16="http://schemas.microsoft.com/office/drawing/2014/main" id="{EBCEAF0F-9CA8-48C9-9C45-CCC6DE0699D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8" name="グループ化 647">
                  <a:extLst>
                    <a:ext uri="{FF2B5EF4-FFF2-40B4-BE49-F238E27FC236}">
                      <a16:creationId xmlns:a16="http://schemas.microsoft.com/office/drawing/2014/main" id="{BB2A84B6-C778-48CB-AAFD-0458F3CB807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8" name="円弧 667">
                    <a:extLst>
                      <a:ext uri="{FF2B5EF4-FFF2-40B4-BE49-F238E27FC236}">
                        <a16:creationId xmlns:a16="http://schemas.microsoft.com/office/drawing/2014/main" id="{ACF9221F-6301-489D-84D0-BF0BEFA7A7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9" name="円弧 668">
                    <a:extLst>
                      <a:ext uri="{FF2B5EF4-FFF2-40B4-BE49-F238E27FC236}">
                        <a16:creationId xmlns:a16="http://schemas.microsoft.com/office/drawing/2014/main" id="{C8451836-19BC-43DC-8588-C5D5C8CEFC8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9" name="グループ化 648">
                  <a:extLst>
                    <a:ext uri="{FF2B5EF4-FFF2-40B4-BE49-F238E27FC236}">
                      <a16:creationId xmlns:a16="http://schemas.microsoft.com/office/drawing/2014/main" id="{D559C897-ADCD-45B7-B7BE-B2215204B566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6" name="円弧 665">
                    <a:extLst>
                      <a:ext uri="{FF2B5EF4-FFF2-40B4-BE49-F238E27FC236}">
                        <a16:creationId xmlns:a16="http://schemas.microsoft.com/office/drawing/2014/main" id="{808A2CE0-87ED-423D-8A22-B286E2B8DE2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7" name="円弧 666">
                    <a:extLst>
                      <a:ext uri="{FF2B5EF4-FFF2-40B4-BE49-F238E27FC236}">
                        <a16:creationId xmlns:a16="http://schemas.microsoft.com/office/drawing/2014/main" id="{58DF86AC-F889-4DE0-AAF8-52AF491F084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0" name="グループ化 649">
                  <a:extLst>
                    <a:ext uri="{FF2B5EF4-FFF2-40B4-BE49-F238E27FC236}">
                      <a16:creationId xmlns:a16="http://schemas.microsoft.com/office/drawing/2014/main" id="{E27EBA46-972F-4F53-98DF-3CE93834885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4" name="円弧 663">
                    <a:extLst>
                      <a:ext uri="{FF2B5EF4-FFF2-40B4-BE49-F238E27FC236}">
                        <a16:creationId xmlns:a16="http://schemas.microsoft.com/office/drawing/2014/main" id="{845B12E7-B5F0-4DA6-9FFF-7E7FD2D65A3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5" name="円弧 664">
                    <a:extLst>
                      <a:ext uri="{FF2B5EF4-FFF2-40B4-BE49-F238E27FC236}">
                        <a16:creationId xmlns:a16="http://schemas.microsoft.com/office/drawing/2014/main" id="{C28525F7-F7DB-47F0-B967-C0F3E31D36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1" name="グループ化 650">
                  <a:extLst>
                    <a:ext uri="{FF2B5EF4-FFF2-40B4-BE49-F238E27FC236}">
                      <a16:creationId xmlns:a16="http://schemas.microsoft.com/office/drawing/2014/main" id="{76198B1B-2C54-4605-BFBB-D74EEBDBC3CB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2" name="円弧 661">
                    <a:extLst>
                      <a:ext uri="{FF2B5EF4-FFF2-40B4-BE49-F238E27FC236}">
                        <a16:creationId xmlns:a16="http://schemas.microsoft.com/office/drawing/2014/main" id="{126B4282-12BF-43DE-8777-208C26E94A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3" name="円弧 662">
                    <a:extLst>
                      <a:ext uri="{FF2B5EF4-FFF2-40B4-BE49-F238E27FC236}">
                        <a16:creationId xmlns:a16="http://schemas.microsoft.com/office/drawing/2014/main" id="{712C5EB7-70AD-4631-9F97-1D279C62B05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2" name="グループ化 651">
                  <a:extLst>
                    <a:ext uri="{FF2B5EF4-FFF2-40B4-BE49-F238E27FC236}">
                      <a16:creationId xmlns:a16="http://schemas.microsoft.com/office/drawing/2014/main" id="{6A0722A7-A24B-4972-A98D-B896FA54A6E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0" name="円弧 659">
                    <a:extLst>
                      <a:ext uri="{FF2B5EF4-FFF2-40B4-BE49-F238E27FC236}">
                        <a16:creationId xmlns:a16="http://schemas.microsoft.com/office/drawing/2014/main" id="{65C42423-3E89-4F78-AE34-6946CE6F3D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61" name="円弧 660">
                    <a:extLst>
                      <a:ext uri="{FF2B5EF4-FFF2-40B4-BE49-F238E27FC236}">
                        <a16:creationId xmlns:a16="http://schemas.microsoft.com/office/drawing/2014/main" id="{C84B1AD1-E5FB-4CB8-B30E-5C4330CFA2A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3" name="グループ化 652">
                  <a:extLst>
                    <a:ext uri="{FF2B5EF4-FFF2-40B4-BE49-F238E27FC236}">
                      <a16:creationId xmlns:a16="http://schemas.microsoft.com/office/drawing/2014/main" id="{119DE512-C821-4777-8882-88E7795D28D5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58" name="円弧 657">
                    <a:extLst>
                      <a:ext uri="{FF2B5EF4-FFF2-40B4-BE49-F238E27FC236}">
                        <a16:creationId xmlns:a16="http://schemas.microsoft.com/office/drawing/2014/main" id="{D4D1ECEB-2978-4C80-BD39-34C08C4493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59" name="円弧 658">
                    <a:extLst>
                      <a:ext uri="{FF2B5EF4-FFF2-40B4-BE49-F238E27FC236}">
                        <a16:creationId xmlns:a16="http://schemas.microsoft.com/office/drawing/2014/main" id="{A62B7A7B-1FE4-41B2-9EFC-F4EC01F344D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54" name="円弧 653">
                  <a:extLst>
                    <a:ext uri="{FF2B5EF4-FFF2-40B4-BE49-F238E27FC236}">
                      <a16:creationId xmlns:a16="http://schemas.microsoft.com/office/drawing/2014/main" id="{158A3720-5A57-4F9B-A95F-ED6CBC0A643E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55" name="直線コネクタ 654">
                  <a:extLst>
                    <a:ext uri="{FF2B5EF4-FFF2-40B4-BE49-F238E27FC236}">
                      <a16:creationId xmlns:a16="http://schemas.microsoft.com/office/drawing/2014/main" id="{08CF4878-64C3-4FBB-AB0A-D3517E40C0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6" name="円弧 655">
                  <a:extLst>
                    <a:ext uri="{FF2B5EF4-FFF2-40B4-BE49-F238E27FC236}">
                      <a16:creationId xmlns:a16="http://schemas.microsoft.com/office/drawing/2014/main" id="{C92A5A36-41C9-4562-9822-E27BFA3C711D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57" name="直線コネクタ 656">
                  <a:extLst>
                    <a:ext uri="{FF2B5EF4-FFF2-40B4-BE49-F238E27FC236}">
                      <a16:creationId xmlns:a16="http://schemas.microsoft.com/office/drawing/2014/main" id="{9B6541FA-9BB2-4E5A-BAFC-73FB1857BBD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8" name="楕円 637">
                <a:extLst>
                  <a:ext uri="{FF2B5EF4-FFF2-40B4-BE49-F238E27FC236}">
                    <a16:creationId xmlns:a16="http://schemas.microsoft.com/office/drawing/2014/main" id="{592BC73D-71FA-4753-8830-8482C667AC1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9F7D9798-1C5B-4874-8F7E-BC493BCB5614}"/>
                </a:ext>
              </a:extLst>
            </p:cNvPr>
            <p:cNvGrpSpPr/>
            <p:nvPr/>
          </p:nvGrpSpPr>
          <p:grpSpPr>
            <a:xfrm rot="5400000">
              <a:off x="8193574" y="1420450"/>
              <a:ext cx="154522" cy="835485"/>
              <a:chOff x="9201364" y="5832245"/>
              <a:chExt cx="154522" cy="835485"/>
            </a:xfrm>
          </p:grpSpPr>
          <p:grpSp>
            <p:nvGrpSpPr>
              <p:cNvPr id="588" name="グループ化 587">
                <a:extLst>
                  <a:ext uri="{FF2B5EF4-FFF2-40B4-BE49-F238E27FC236}">
                    <a16:creationId xmlns:a16="http://schemas.microsoft.com/office/drawing/2014/main" id="{BF860EA5-21F8-4FD5-AD59-BB1D94E5BD2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90" name="円弧 589">
                  <a:extLst>
                    <a:ext uri="{FF2B5EF4-FFF2-40B4-BE49-F238E27FC236}">
                      <a16:creationId xmlns:a16="http://schemas.microsoft.com/office/drawing/2014/main" id="{2C48A57D-BB8B-4789-8C23-6E70599FFD1E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91" name="グループ化 590">
                  <a:extLst>
                    <a:ext uri="{FF2B5EF4-FFF2-40B4-BE49-F238E27FC236}">
                      <a16:creationId xmlns:a16="http://schemas.microsoft.com/office/drawing/2014/main" id="{0396AFD9-B2C7-4734-9AF4-A635F58CAA5E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5" name="円弧 634">
                    <a:extLst>
                      <a:ext uri="{FF2B5EF4-FFF2-40B4-BE49-F238E27FC236}">
                        <a16:creationId xmlns:a16="http://schemas.microsoft.com/office/drawing/2014/main" id="{0928DB0E-4BB0-4C42-913E-E8B920B909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6" name="円弧 635">
                    <a:extLst>
                      <a:ext uri="{FF2B5EF4-FFF2-40B4-BE49-F238E27FC236}">
                        <a16:creationId xmlns:a16="http://schemas.microsoft.com/office/drawing/2014/main" id="{45447A5A-B258-42BD-8717-B7973BC94E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2" name="グループ化 591">
                  <a:extLst>
                    <a:ext uri="{FF2B5EF4-FFF2-40B4-BE49-F238E27FC236}">
                      <a16:creationId xmlns:a16="http://schemas.microsoft.com/office/drawing/2014/main" id="{98F601C6-4171-48A6-AFFD-F33AA258995D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3" name="円弧 632">
                    <a:extLst>
                      <a:ext uri="{FF2B5EF4-FFF2-40B4-BE49-F238E27FC236}">
                        <a16:creationId xmlns:a16="http://schemas.microsoft.com/office/drawing/2014/main" id="{F4B91C08-63D1-4E28-ABFA-D7E6716444B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4" name="円弧 633">
                    <a:extLst>
                      <a:ext uri="{FF2B5EF4-FFF2-40B4-BE49-F238E27FC236}">
                        <a16:creationId xmlns:a16="http://schemas.microsoft.com/office/drawing/2014/main" id="{65220E29-C49A-425D-830E-7D441F84194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3" name="グループ化 592">
                  <a:extLst>
                    <a:ext uri="{FF2B5EF4-FFF2-40B4-BE49-F238E27FC236}">
                      <a16:creationId xmlns:a16="http://schemas.microsoft.com/office/drawing/2014/main" id="{ABD92907-3AF8-40B6-A77E-6CE9BDE53B61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1" name="円弧 630">
                    <a:extLst>
                      <a:ext uri="{FF2B5EF4-FFF2-40B4-BE49-F238E27FC236}">
                        <a16:creationId xmlns:a16="http://schemas.microsoft.com/office/drawing/2014/main" id="{D877E85A-D2CE-4A99-86DC-6BFA9FE8C9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2" name="円弧 631">
                    <a:extLst>
                      <a:ext uri="{FF2B5EF4-FFF2-40B4-BE49-F238E27FC236}">
                        <a16:creationId xmlns:a16="http://schemas.microsoft.com/office/drawing/2014/main" id="{04FF67ED-F17C-45DE-8118-6FC857D1C7B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4" name="グループ化 593">
                  <a:extLst>
                    <a:ext uri="{FF2B5EF4-FFF2-40B4-BE49-F238E27FC236}">
                      <a16:creationId xmlns:a16="http://schemas.microsoft.com/office/drawing/2014/main" id="{184EACD5-7C39-4C89-9065-4FC5E97B291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9" name="円弧 628">
                    <a:extLst>
                      <a:ext uri="{FF2B5EF4-FFF2-40B4-BE49-F238E27FC236}">
                        <a16:creationId xmlns:a16="http://schemas.microsoft.com/office/drawing/2014/main" id="{1CC427B9-AB77-475C-86AA-748B0A1106D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0" name="円弧 629">
                    <a:extLst>
                      <a:ext uri="{FF2B5EF4-FFF2-40B4-BE49-F238E27FC236}">
                        <a16:creationId xmlns:a16="http://schemas.microsoft.com/office/drawing/2014/main" id="{509B9AE2-0CED-4035-B342-83713F3698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5" name="グループ化 594">
                  <a:extLst>
                    <a:ext uri="{FF2B5EF4-FFF2-40B4-BE49-F238E27FC236}">
                      <a16:creationId xmlns:a16="http://schemas.microsoft.com/office/drawing/2014/main" id="{9D5EBC28-C473-4E3A-9E0D-EF9CC6C6831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7" name="円弧 626">
                    <a:extLst>
                      <a:ext uri="{FF2B5EF4-FFF2-40B4-BE49-F238E27FC236}">
                        <a16:creationId xmlns:a16="http://schemas.microsoft.com/office/drawing/2014/main" id="{38B812A5-03D8-46ED-BE4F-8DD13829139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8" name="円弧 627">
                    <a:extLst>
                      <a:ext uri="{FF2B5EF4-FFF2-40B4-BE49-F238E27FC236}">
                        <a16:creationId xmlns:a16="http://schemas.microsoft.com/office/drawing/2014/main" id="{E4437BCB-0061-44D6-B040-5453606DE0F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6" name="グループ化 595">
                  <a:extLst>
                    <a:ext uri="{FF2B5EF4-FFF2-40B4-BE49-F238E27FC236}">
                      <a16:creationId xmlns:a16="http://schemas.microsoft.com/office/drawing/2014/main" id="{EC4D77C9-4D57-46BA-83D0-31BF533C00C8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5" name="円弧 624">
                    <a:extLst>
                      <a:ext uri="{FF2B5EF4-FFF2-40B4-BE49-F238E27FC236}">
                        <a16:creationId xmlns:a16="http://schemas.microsoft.com/office/drawing/2014/main" id="{5A5D88C7-109A-4B50-BD14-283B05C5522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6" name="円弧 625">
                    <a:extLst>
                      <a:ext uri="{FF2B5EF4-FFF2-40B4-BE49-F238E27FC236}">
                        <a16:creationId xmlns:a16="http://schemas.microsoft.com/office/drawing/2014/main" id="{180FD6B1-BF81-43F2-B89A-E723686312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7" name="グループ化 596">
                  <a:extLst>
                    <a:ext uri="{FF2B5EF4-FFF2-40B4-BE49-F238E27FC236}">
                      <a16:creationId xmlns:a16="http://schemas.microsoft.com/office/drawing/2014/main" id="{4569D929-1DBC-44DF-BB6F-4305DF5817ED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3" name="円弧 622">
                    <a:extLst>
                      <a:ext uri="{FF2B5EF4-FFF2-40B4-BE49-F238E27FC236}">
                        <a16:creationId xmlns:a16="http://schemas.microsoft.com/office/drawing/2014/main" id="{676F8B1A-8298-426E-B1A5-64D67A45F1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4" name="円弧 623">
                    <a:extLst>
                      <a:ext uri="{FF2B5EF4-FFF2-40B4-BE49-F238E27FC236}">
                        <a16:creationId xmlns:a16="http://schemas.microsoft.com/office/drawing/2014/main" id="{5EDC871E-6F86-44B7-89CD-2D0D2FBB87B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8" name="グループ化 597">
                  <a:extLst>
                    <a:ext uri="{FF2B5EF4-FFF2-40B4-BE49-F238E27FC236}">
                      <a16:creationId xmlns:a16="http://schemas.microsoft.com/office/drawing/2014/main" id="{1C47FE9B-74F6-497A-BFE4-E093565334D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1" name="円弧 620">
                    <a:extLst>
                      <a:ext uri="{FF2B5EF4-FFF2-40B4-BE49-F238E27FC236}">
                        <a16:creationId xmlns:a16="http://schemas.microsoft.com/office/drawing/2014/main" id="{BD241DCA-E45E-44E7-9CD8-42A397F1F8A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2" name="円弧 621">
                    <a:extLst>
                      <a:ext uri="{FF2B5EF4-FFF2-40B4-BE49-F238E27FC236}">
                        <a16:creationId xmlns:a16="http://schemas.microsoft.com/office/drawing/2014/main" id="{1BB4E81F-FF35-4FC9-BA7D-F0074EFB198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9" name="グループ化 598">
                  <a:extLst>
                    <a:ext uri="{FF2B5EF4-FFF2-40B4-BE49-F238E27FC236}">
                      <a16:creationId xmlns:a16="http://schemas.microsoft.com/office/drawing/2014/main" id="{DB04FF36-0939-4879-B1B8-85D8C6146FE9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9" name="円弧 618">
                    <a:extLst>
                      <a:ext uri="{FF2B5EF4-FFF2-40B4-BE49-F238E27FC236}">
                        <a16:creationId xmlns:a16="http://schemas.microsoft.com/office/drawing/2014/main" id="{00C5A07D-390B-4158-94F8-0B481F6C52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0" name="円弧 619">
                    <a:extLst>
                      <a:ext uri="{FF2B5EF4-FFF2-40B4-BE49-F238E27FC236}">
                        <a16:creationId xmlns:a16="http://schemas.microsoft.com/office/drawing/2014/main" id="{203A1CFA-A2B6-4868-8081-E4B6FA6D44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0" name="グループ化 599">
                  <a:extLst>
                    <a:ext uri="{FF2B5EF4-FFF2-40B4-BE49-F238E27FC236}">
                      <a16:creationId xmlns:a16="http://schemas.microsoft.com/office/drawing/2014/main" id="{4A2E7493-D07F-4A08-BF97-E6274036FF41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7" name="円弧 616">
                    <a:extLst>
                      <a:ext uri="{FF2B5EF4-FFF2-40B4-BE49-F238E27FC236}">
                        <a16:creationId xmlns:a16="http://schemas.microsoft.com/office/drawing/2014/main" id="{EBDE385C-2DE5-43F5-8CD7-B781A6C984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8" name="円弧 617">
                    <a:extLst>
                      <a:ext uri="{FF2B5EF4-FFF2-40B4-BE49-F238E27FC236}">
                        <a16:creationId xmlns:a16="http://schemas.microsoft.com/office/drawing/2014/main" id="{666973B6-3A69-4735-99FD-FF517DB9304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1" name="グループ化 600">
                  <a:extLst>
                    <a:ext uri="{FF2B5EF4-FFF2-40B4-BE49-F238E27FC236}">
                      <a16:creationId xmlns:a16="http://schemas.microsoft.com/office/drawing/2014/main" id="{569918F5-B052-4169-95A2-20694735EB19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5" name="円弧 614">
                    <a:extLst>
                      <a:ext uri="{FF2B5EF4-FFF2-40B4-BE49-F238E27FC236}">
                        <a16:creationId xmlns:a16="http://schemas.microsoft.com/office/drawing/2014/main" id="{2B2C1A8C-37A3-4E1C-9FB4-8BE3D87795A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6" name="円弧 615">
                    <a:extLst>
                      <a:ext uri="{FF2B5EF4-FFF2-40B4-BE49-F238E27FC236}">
                        <a16:creationId xmlns:a16="http://schemas.microsoft.com/office/drawing/2014/main" id="{6B2BCB2E-0028-486A-BD84-A3786425CA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2" name="グループ化 601">
                  <a:extLst>
                    <a:ext uri="{FF2B5EF4-FFF2-40B4-BE49-F238E27FC236}">
                      <a16:creationId xmlns:a16="http://schemas.microsoft.com/office/drawing/2014/main" id="{441C53FF-D29D-43D9-9AE1-14C77C6BE641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3" name="円弧 612">
                    <a:extLst>
                      <a:ext uri="{FF2B5EF4-FFF2-40B4-BE49-F238E27FC236}">
                        <a16:creationId xmlns:a16="http://schemas.microsoft.com/office/drawing/2014/main" id="{5E897F6E-E317-49F1-943F-E658AAAFE32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4" name="円弧 613">
                    <a:extLst>
                      <a:ext uri="{FF2B5EF4-FFF2-40B4-BE49-F238E27FC236}">
                        <a16:creationId xmlns:a16="http://schemas.microsoft.com/office/drawing/2014/main" id="{7D452A1A-34F3-42E1-A4BE-C5759F54922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3" name="グループ化 602">
                  <a:extLst>
                    <a:ext uri="{FF2B5EF4-FFF2-40B4-BE49-F238E27FC236}">
                      <a16:creationId xmlns:a16="http://schemas.microsoft.com/office/drawing/2014/main" id="{E222A5C9-42CA-4794-AC4C-C06EBE244EB3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1" name="円弧 610">
                    <a:extLst>
                      <a:ext uri="{FF2B5EF4-FFF2-40B4-BE49-F238E27FC236}">
                        <a16:creationId xmlns:a16="http://schemas.microsoft.com/office/drawing/2014/main" id="{165DA134-EC10-43AF-B30D-83EC3E7A352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12" name="円弧 611">
                    <a:extLst>
                      <a:ext uri="{FF2B5EF4-FFF2-40B4-BE49-F238E27FC236}">
                        <a16:creationId xmlns:a16="http://schemas.microsoft.com/office/drawing/2014/main" id="{705BA787-3B24-4A84-8D3F-9AE7B5FA0F4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4" name="グループ化 603">
                  <a:extLst>
                    <a:ext uri="{FF2B5EF4-FFF2-40B4-BE49-F238E27FC236}">
                      <a16:creationId xmlns:a16="http://schemas.microsoft.com/office/drawing/2014/main" id="{E71C4D57-FC8E-4357-A4EB-11EACD98D4E7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09" name="円弧 608">
                    <a:extLst>
                      <a:ext uri="{FF2B5EF4-FFF2-40B4-BE49-F238E27FC236}">
                        <a16:creationId xmlns:a16="http://schemas.microsoft.com/office/drawing/2014/main" id="{9757928F-916E-4BD2-A4EC-9FD58D65FE8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10" name="円弧 609">
                    <a:extLst>
                      <a:ext uri="{FF2B5EF4-FFF2-40B4-BE49-F238E27FC236}">
                        <a16:creationId xmlns:a16="http://schemas.microsoft.com/office/drawing/2014/main" id="{B8BE49B9-67FD-4E52-9D96-73F5501069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05" name="円弧 604">
                  <a:extLst>
                    <a:ext uri="{FF2B5EF4-FFF2-40B4-BE49-F238E27FC236}">
                      <a16:creationId xmlns:a16="http://schemas.microsoft.com/office/drawing/2014/main" id="{C9977C86-3C08-4551-A03D-C671DD74F111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06" name="直線コネクタ 605">
                  <a:extLst>
                    <a:ext uri="{FF2B5EF4-FFF2-40B4-BE49-F238E27FC236}">
                      <a16:creationId xmlns:a16="http://schemas.microsoft.com/office/drawing/2014/main" id="{A5C7673C-E68A-4710-A3E5-8782060EE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7" name="円弧 606">
                  <a:extLst>
                    <a:ext uri="{FF2B5EF4-FFF2-40B4-BE49-F238E27FC236}">
                      <a16:creationId xmlns:a16="http://schemas.microsoft.com/office/drawing/2014/main" id="{477AC928-3E26-4953-9E89-5457E7DFA7C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08" name="直線コネクタ 607">
                  <a:extLst>
                    <a:ext uri="{FF2B5EF4-FFF2-40B4-BE49-F238E27FC236}">
                      <a16:creationId xmlns:a16="http://schemas.microsoft.com/office/drawing/2014/main" id="{C98E3A79-A1B5-44D3-9A03-3C3DB3FB768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9" name="楕円 588">
                <a:extLst>
                  <a:ext uri="{FF2B5EF4-FFF2-40B4-BE49-F238E27FC236}">
                    <a16:creationId xmlns:a16="http://schemas.microsoft.com/office/drawing/2014/main" id="{6C688255-653D-4A59-89E2-6C9133F6FA9B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F10B382C-9A9F-48E2-8DDB-0615B97C47B6}"/>
                </a:ext>
              </a:extLst>
            </p:cNvPr>
            <p:cNvGrpSpPr/>
            <p:nvPr/>
          </p:nvGrpSpPr>
          <p:grpSpPr>
            <a:xfrm rot="10800000">
              <a:off x="10380112" y="696884"/>
              <a:ext cx="154522" cy="835485"/>
              <a:chOff x="9201364" y="5832245"/>
              <a:chExt cx="154522" cy="835485"/>
            </a:xfrm>
          </p:grpSpPr>
          <p:grpSp>
            <p:nvGrpSpPr>
              <p:cNvPr id="539" name="グループ化 538">
                <a:extLst>
                  <a:ext uri="{FF2B5EF4-FFF2-40B4-BE49-F238E27FC236}">
                    <a16:creationId xmlns:a16="http://schemas.microsoft.com/office/drawing/2014/main" id="{0F2AECA5-9FF3-4F67-9425-D590CFEE235A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41" name="円弧 540">
                  <a:extLst>
                    <a:ext uri="{FF2B5EF4-FFF2-40B4-BE49-F238E27FC236}">
                      <a16:creationId xmlns:a16="http://schemas.microsoft.com/office/drawing/2014/main" id="{2C4D30DF-B89E-4072-A7B4-B79728E8D280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42" name="グループ化 541">
                  <a:extLst>
                    <a:ext uri="{FF2B5EF4-FFF2-40B4-BE49-F238E27FC236}">
                      <a16:creationId xmlns:a16="http://schemas.microsoft.com/office/drawing/2014/main" id="{AB80E12D-1F1D-4EB0-B65A-32616099F39A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6" name="円弧 585">
                    <a:extLst>
                      <a:ext uri="{FF2B5EF4-FFF2-40B4-BE49-F238E27FC236}">
                        <a16:creationId xmlns:a16="http://schemas.microsoft.com/office/drawing/2014/main" id="{990C58CC-F802-47B9-BA57-7042571F957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7" name="円弧 586">
                    <a:extLst>
                      <a:ext uri="{FF2B5EF4-FFF2-40B4-BE49-F238E27FC236}">
                        <a16:creationId xmlns:a16="http://schemas.microsoft.com/office/drawing/2014/main" id="{4C92F460-EA05-424C-997E-027A5487E4C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3" name="グループ化 542">
                  <a:extLst>
                    <a:ext uri="{FF2B5EF4-FFF2-40B4-BE49-F238E27FC236}">
                      <a16:creationId xmlns:a16="http://schemas.microsoft.com/office/drawing/2014/main" id="{DDB28F09-4544-4581-8A95-BE83BDB7EC0B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4" name="円弧 583">
                    <a:extLst>
                      <a:ext uri="{FF2B5EF4-FFF2-40B4-BE49-F238E27FC236}">
                        <a16:creationId xmlns:a16="http://schemas.microsoft.com/office/drawing/2014/main" id="{CDCA18C6-AE2D-4C12-BCC0-49ECDE8FCDD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5" name="円弧 584">
                    <a:extLst>
                      <a:ext uri="{FF2B5EF4-FFF2-40B4-BE49-F238E27FC236}">
                        <a16:creationId xmlns:a16="http://schemas.microsoft.com/office/drawing/2014/main" id="{ADF03978-CA6C-4923-9CE4-FC62A93BF04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4" name="グループ化 543">
                  <a:extLst>
                    <a:ext uri="{FF2B5EF4-FFF2-40B4-BE49-F238E27FC236}">
                      <a16:creationId xmlns:a16="http://schemas.microsoft.com/office/drawing/2014/main" id="{17FFDBA7-0200-4710-B605-368FA53AF0ED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2" name="円弧 581">
                    <a:extLst>
                      <a:ext uri="{FF2B5EF4-FFF2-40B4-BE49-F238E27FC236}">
                        <a16:creationId xmlns:a16="http://schemas.microsoft.com/office/drawing/2014/main" id="{430FB2A7-EB0B-4B6D-B5B8-C485941F93A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3" name="円弧 582">
                    <a:extLst>
                      <a:ext uri="{FF2B5EF4-FFF2-40B4-BE49-F238E27FC236}">
                        <a16:creationId xmlns:a16="http://schemas.microsoft.com/office/drawing/2014/main" id="{38AF4037-E742-4F02-9B2F-E9F5272D254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5" name="グループ化 544">
                  <a:extLst>
                    <a:ext uri="{FF2B5EF4-FFF2-40B4-BE49-F238E27FC236}">
                      <a16:creationId xmlns:a16="http://schemas.microsoft.com/office/drawing/2014/main" id="{407880A3-F022-44A9-82C4-2BE4D96382A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0" name="円弧 579">
                    <a:extLst>
                      <a:ext uri="{FF2B5EF4-FFF2-40B4-BE49-F238E27FC236}">
                        <a16:creationId xmlns:a16="http://schemas.microsoft.com/office/drawing/2014/main" id="{8E08C6CE-F1BC-49F3-AAF4-DFBDDB97FDB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1" name="円弧 580">
                    <a:extLst>
                      <a:ext uri="{FF2B5EF4-FFF2-40B4-BE49-F238E27FC236}">
                        <a16:creationId xmlns:a16="http://schemas.microsoft.com/office/drawing/2014/main" id="{F2C85E95-9EF0-4224-A8B7-37549EC5EE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6" name="グループ化 545">
                  <a:extLst>
                    <a:ext uri="{FF2B5EF4-FFF2-40B4-BE49-F238E27FC236}">
                      <a16:creationId xmlns:a16="http://schemas.microsoft.com/office/drawing/2014/main" id="{7C884CB9-8FC0-4A3F-961A-CEE63FD16EC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8" name="円弧 577">
                    <a:extLst>
                      <a:ext uri="{FF2B5EF4-FFF2-40B4-BE49-F238E27FC236}">
                        <a16:creationId xmlns:a16="http://schemas.microsoft.com/office/drawing/2014/main" id="{F4A90A55-E731-4238-BED4-DC1996D823C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9" name="円弧 578">
                    <a:extLst>
                      <a:ext uri="{FF2B5EF4-FFF2-40B4-BE49-F238E27FC236}">
                        <a16:creationId xmlns:a16="http://schemas.microsoft.com/office/drawing/2014/main" id="{0F23C601-A58A-4F7B-91B2-1B7F19A799B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7" name="グループ化 546">
                  <a:extLst>
                    <a:ext uri="{FF2B5EF4-FFF2-40B4-BE49-F238E27FC236}">
                      <a16:creationId xmlns:a16="http://schemas.microsoft.com/office/drawing/2014/main" id="{8474D109-0EBC-48B9-9403-279D003E8275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6" name="円弧 575">
                    <a:extLst>
                      <a:ext uri="{FF2B5EF4-FFF2-40B4-BE49-F238E27FC236}">
                        <a16:creationId xmlns:a16="http://schemas.microsoft.com/office/drawing/2014/main" id="{A228A6B5-283E-4F07-8335-35965631E1C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7" name="円弧 576">
                    <a:extLst>
                      <a:ext uri="{FF2B5EF4-FFF2-40B4-BE49-F238E27FC236}">
                        <a16:creationId xmlns:a16="http://schemas.microsoft.com/office/drawing/2014/main" id="{DBAF1BFA-37E0-41F3-BFEC-20D40206318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8" name="グループ化 547">
                  <a:extLst>
                    <a:ext uri="{FF2B5EF4-FFF2-40B4-BE49-F238E27FC236}">
                      <a16:creationId xmlns:a16="http://schemas.microsoft.com/office/drawing/2014/main" id="{FFD88450-C4D2-4BDB-A068-09CDD78C2C2B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4" name="円弧 573">
                    <a:extLst>
                      <a:ext uri="{FF2B5EF4-FFF2-40B4-BE49-F238E27FC236}">
                        <a16:creationId xmlns:a16="http://schemas.microsoft.com/office/drawing/2014/main" id="{933D4258-49DD-4041-A718-6E8ABD6A984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5" name="円弧 574">
                    <a:extLst>
                      <a:ext uri="{FF2B5EF4-FFF2-40B4-BE49-F238E27FC236}">
                        <a16:creationId xmlns:a16="http://schemas.microsoft.com/office/drawing/2014/main" id="{8C816670-9C83-4540-A9DB-6669B08C1D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9" name="グループ化 548">
                  <a:extLst>
                    <a:ext uri="{FF2B5EF4-FFF2-40B4-BE49-F238E27FC236}">
                      <a16:creationId xmlns:a16="http://schemas.microsoft.com/office/drawing/2014/main" id="{B46FE04D-134D-4572-9BDF-55A1A4FC1AB5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2" name="円弧 571">
                    <a:extLst>
                      <a:ext uri="{FF2B5EF4-FFF2-40B4-BE49-F238E27FC236}">
                        <a16:creationId xmlns:a16="http://schemas.microsoft.com/office/drawing/2014/main" id="{F2D6322F-3D89-4306-A167-CFAF8007A45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3" name="円弧 572">
                    <a:extLst>
                      <a:ext uri="{FF2B5EF4-FFF2-40B4-BE49-F238E27FC236}">
                        <a16:creationId xmlns:a16="http://schemas.microsoft.com/office/drawing/2014/main" id="{C58C2DC1-BDDE-4116-AC7D-971AC5B9E9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0" name="グループ化 549">
                  <a:extLst>
                    <a:ext uri="{FF2B5EF4-FFF2-40B4-BE49-F238E27FC236}">
                      <a16:creationId xmlns:a16="http://schemas.microsoft.com/office/drawing/2014/main" id="{7C1646FE-0509-435E-B726-7C5E01F037A5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0" name="円弧 569">
                    <a:extLst>
                      <a:ext uri="{FF2B5EF4-FFF2-40B4-BE49-F238E27FC236}">
                        <a16:creationId xmlns:a16="http://schemas.microsoft.com/office/drawing/2014/main" id="{BB1A54A1-F0C1-4E4C-B624-A1F8C10819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1" name="円弧 570">
                    <a:extLst>
                      <a:ext uri="{FF2B5EF4-FFF2-40B4-BE49-F238E27FC236}">
                        <a16:creationId xmlns:a16="http://schemas.microsoft.com/office/drawing/2014/main" id="{EAC37885-EFCE-4A1A-AA2F-7E76EBCB1BE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1" name="グループ化 550">
                  <a:extLst>
                    <a:ext uri="{FF2B5EF4-FFF2-40B4-BE49-F238E27FC236}">
                      <a16:creationId xmlns:a16="http://schemas.microsoft.com/office/drawing/2014/main" id="{1E94335A-1C4D-4794-B985-D25A1797D4DC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8" name="円弧 567">
                    <a:extLst>
                      <a:ext uri="{FF2B5EF4-FFF2-40B4-BE49-F238E27FC236}">
                        <a16:creationId xmlns:a16="http://schemas.microsoft.com/office/drawing/2014/main" id="{F6367783-39EF-4D70-98FB-92EB26091A8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9" name="円弧 568">
                    <a:extLst>
                      <a:ext uri="{FF2B5EF4-FFF2-40B4-BE49-F238E27FC236}">
                        <a16:creationId xmlns:a16="http://schemas.microsoft.com/office/drawing/2014/main" id="{923C6983-A582-453A-BF52-2DADC822CD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2" name="グループ化 551">
                  <a:extLst>
                    <a:ext uri="{FF2B5EF4-FFF2-40B4-BE49-F238E27FC236}">
                      <a16:creationId xmlns:a16="http://schemas.microsoft.com/office/drawing/2014/main" id="{1637D528-6A14-40E6-A229-6E4FB6B2A598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6" name="円弧 565">
                    <a:extLst>
                      <a:ext uri="{FF2B5EF4-FFF2-40B4-BE49-F238E27FC236}">
                        <a16:creationId xmlns:a16="http://schemas.microsoft.com/office/drawing/2014/main" id="{63BA65BF-9E36-43FD-97FF-A4FCE6B9EC0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7" name="円弧 566">
                    <a:extLst>
                      <a:ext uri="{FF2B5EF4-FFF2-40B4-BE49-F238E27FC236}">
                        <a16:creationId xmlns:a16="http://schemas.microsoft.com/office/drawing/2014/main" id="{649343C5-E9D4-4522-831E-A862DF8B21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3" name="グループ化 552">
                  <a:extLst>
                    <a:ext uri="{FF2B5EF4-FFF2-40B4-BE49-F238E27FC236}">
                      <a16:creationId xmlns:a16="http://schemas.microsoft.com/office/drawing/2014/main" id="{72D176E6-172F-4722-9F22-23D1B6198E1C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4" name="円弧 563">
                    <a:extLst>
                      <a:ext uri="{FF2B5EF4-FFF2-40B4-BE49-F238E27FC236}">
                        <a16:creationId xmlns:a16="http://schemas.microsoft.com/office/drawing/2014/main" id="{EDFDFA9C-570C-48C3-86D6-B72848A04C0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5" name="円弧 564">
                    <a:extLst>
                      <a:ext uri="{FF2B5EF4-FFF2-40B4-BE49-F238E27FC236}">
                        <a16:creationId xmlns:a16="http://schemas.microsoft.com/office/drawing/2014/main" id="{2628B647-DFED-4DC4-9688-FE5D734F47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4" name="グループ化 553">
                  <a:extLst>
                    <a:ext uri="{FF2B5EF4-FFF2-40B4-BE49-F238E27FC236}">
                      <a16:creationId xmlns:a16="http://schemas.microsoft.com/office/drawing/2014/main" id="{8386E10B-CF7A-40CB-942A-4976A321A4E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2" name="円弧 561">
                    <a:extLst>
                      <a:ext uri="{FF2B5EF4-FFF2-40B4-BE49-F238E27FC236}">
                        <a16:creationId xmlns:a16="http://schemas.microsoft.com/office/drawing/2014/main" id="{9367FFB6-558D-4D2B-A197-E2217CD5FD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63" name="円弧 562">
                    <a:extLst>
                      <a:ext uri="{FF2B5EF4-FFF2-40B4-BE49-F238E27FC236}">
                        <a16:creationId xmlns:a16="http://schemas.microsoft.com/office/drawing/2014/main" id="{F97FA3F1-C229-4D6F-89FB-76D8484EC5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5" name="グループ化 554">
                  <a:extLst>
                    <a:ext uri="{FF2B5EF4-FFF2-40B4-BE49-F238E27FC236}">
                      <a16:creationId xmlns:a16="http://schemas.microsoft.com/office/drawing/2014/main" id="{5C8BB831-6EB3-4700-BA4C-3E6ADD2E4B09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0" name="円弧 559">
                    <a:extLst>
                      <a:ext uri="{FF2B5EF4-FFF2-40B4-BE49-F238E27FC236}">
                        <a16:creationId xmlns:a16="http://schemas.microsoft.com/office/drawing/2014/main" id="{413E5BE3-9E69-4E78-92E7-23F7BD27F0F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61" name="円弧 560">
                    <a:extLst>
                      <a:ext uri="{FF2B5EF4-FFF2-40B4-BE49-F238E27FC236}">
                        <a16:creationId xmlns:a16="http://schemas.microsoft.com/office/drawing/2014/main" id="{9C39A378-F240-4776-AFE0-584D110FF54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556" name="円弧 555">
                  <a:extLst>
                    <a:ext uri="{FF2B5EF4-FFF2-40B4-BE49-F238E27FC236}">
                      <a16:creationId xmlns:a16="http://schemas.microsoft.com/office/drawing/2014/main" id="{B4CCAA84-E59B-4F57-88AF-0ED2D6ABEE82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57" name="直線コネクタ 556">
                  <a:extLst>
                    <a:ext uri="{FF2B5EF4-FFF2-40B4-BE49-F238E27FC236}">
                      <a16:creationId xmlns:a16="http://schemas.microsoft.com/office/drawing/2014/main" id="{FD36ED55-26EC-469A-BAC6-16D493531B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8" name="円弧 557">
                  <a:extLst>
                    <a:ext uri="{FF2B5EF4-FFF2-40B4-BE49-F238E27FC236}">
                      <a16:creationId xmlns:a16="http://schemas.microsoft.com/office/drawing/2014/main" id="{FDE458F6-F0EA-4A96-BE39-E44710B4629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59" name="直線コネクタ 558">
                  <a:extLst>
                    <a:ext uri="{FF2B5EF4-FFF2-40B4-BE49-F238E27FC236}">
                      <a16:creationId xmlns:a16="http://schemas.microsoft.com/office/drawing/2014/main" id="{41155CAF-46FA-46A7-95F5-510016551195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0" name="楕円 539">
                <a:extLst>
                  <a:ext uri="{FF2B5EF4-FFF2-40B4-BE49-F238E27FC236}">
                    <a16:creationId xmlns:a16="http://schemas.microsoft.com/office/drawing/2014/main" id="{371811AE-A9F9-4739-9279-83ABA9D1655B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E96AC7DD-54CA-4A7C-80C1-6E006B069650}"/>
                </a:ext>
              </a:extLst>
            </p:cNvPr>
            <p:cNvGrpSpPr/>
            <p:nvPr/>
          </p:nvGrpSpPr>
          <p:grpSpPr>
            <a:xfrm rot="13906547">
              <a:off x="10995589" y="1018929"/>
              <a:ext cx="154522" cy="835485"/>
              <a:chOff x="9201364" y="5832245"/>
              <a:chExt cx="154522" cy="835485"/>
            </a:xfrm>
          </p:grpSpPr>
          <p:grpSp>
            <p:nvGrpSpPr>
              <p:cNvPr id="490" name="グループ化 489">
                <a:extLst>
                  <a:ext uri="{FF2B5EF4-FFF2-40B4-BE49-F238E27FC236}">
                    <a16:creationId xmlns:a16="http://schemas.microsoft.com/office/drawing/2014/main" id="{45B264E1-0E36-44B7-8EE1-D77365E35BF9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492" name="円弧 491">
                  <a:extLst>
                    <a:ext uri="{FF2B5EF4-FFF2-40B4-BE49-F238E27FC236}">
                      <a16:creationId xmlns:a16="http://schemas.microsoft.com/office/drawing/2014/main" id="{2D95766B-5FED-421C-B55D-977C1142D739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493" name="グループ化 492">
                  <a:extLst>
                    <a:ext uri="{FF2B5EF4-FFF2-40B4-BE49-F238E27FC236}">
                      <a16:creationId xmlns:a16="http://schemas.microsoft.com/office/drawing/2014/main" id="{843A8E05-DC22-4BF7-91CF-354C2B71C388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7" name="円弧 536">
                    <a:extLst>
                      <a:ext uri="{FF2B5EF4-FFF2-40B4-BE49-F238E27FC236}">
                        <a16:creationId xmlns:a16="http://schemas.microsoft.com/office/drawing/2014/main" id="{E307DC7D-B267-48EA-997D-07DE2EB4E26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8" name="円弧 537">
                    <a:extLst>
                      <a:ext uri="{FF2B5EF4-FFF2-40B4-BE49-F238E27FC236}">
                        <a16:creationId xmlns:a16="http://schemas.microsoft.com/office/drawing/2014/main" id="{BA087B31-20CF-4C82-BF08-9A18F6E0358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4" name="グループ化 493">
                  <a:extLst>
                    <a:ext uri="{FF2B5EF4-FFF2-40B4-BE49-F238E27FC236}">
                      <a16:creationId xmlns:a16="http://schemas.microsoft.com/office/drawing/2014/main" id="{42F6E14F-6034-418E-8E16-6FA327F9209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5" name="円弧 534">
                    <a:extLst>
                      <a:ext uri="{FF2B5EF4-FFF2-40B4-BE49-F238E27FC236}">
                        <a16:creationId xmlns:a16="http://schemas.microsoft.com/office/drawing/2014/main" id="{97FE3F33-F32C-4A98-9905-E165B7ABA61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6" name="円弧 535">
                    <a:extLst>
                      <a:ext uri="{FF2B5EF4-FFF2-40B4-BE49-F238E27FC236}">
                        <a16:creationId xmlns:a16="http://schemas.microsoft.com/office/drawing/2014/main" id="{D6066670-6426-4202-8A4C-85FD20002CF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5" name="グループ化 494">
                  <a:extLst>
                    <a:ext uri="{FF2B5EF4-FFF2-40B4-BE49-F238E27FC236}">
                      <a16:creationId xmlns:a16="http://schemas.microsoft.com/office/drawing/2014/main" id="{34301842-9B05-4CAE-887C-072FFBBA0E49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3" name="円弧 532">
                    <a:extLst>
                      <a:ext uri="{FF2B5EF4-FFF2-40B4-BE49-F238E27FC236}">
                        <a16:creationId xmlns:a16="http://schemas.microsoft.com/office/drawing/2014/main" id="{905B1019-81C7-46A5-A359-F69465C66B7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4" name="円弧 533">
                    <a:extLst>
                      <a:ext uri="{FF2B5EF4-FFF2-40B4-BE49-F238E27FC236}">
                        <a16:creationId xmlns:a16="http://schemas.microsoft.com/office/drawing/2014/main" id="{858A57F3-ABD9-49C5-9800-D652172FB68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6" name="グループ化 495">
                  <a:extLst>
                    <a:ext uri="{FF2B5EF4-FFF2-40B4-BE49-F238E27FC236}">
                      <a16:creationId xmlns:a16="http://schemas.microsoft.com/office/drawing/2014/main" id="{3EA35BA0-176C-4D16-B75F-87FD541C5753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1" name="円弧 530">
                    <a:extLst>
                      <a:ext uri="{FF2B5EF4-FFF2-40B4-BE49-F238E27FC236}">
                        <a16:creationId xmlns:a16="http://schemas.microsoft.com/office/drawing/2014/main" id="{31425538-2A99-4EDC-BD54-C13E639D4FE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2" name="円弧 531">
                    <a:extLst>
                      <a:ext uri="{FF2B5EF4-FFF2-40B4-BE49-F238E27FC236}">
                        <a16:creationId xmlns:a16="http://schemas.microsoft.com/office/drawing/2014/main" id="{B8ABD684-DC03-49DA-9841-89A2CA7414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7" name="グループ化 496">
                  <a:extLst>
                    <a:ext uri="{FF2B5EF4-FFF2-40B4-BE49-F238E27FC236}">
                      <a16:creationId xmlns:a16="http://schemas.microsoft.com/office/drawing/2014/main" id="{6854B70B-2809-44A3-9B06-C565E89B0AEC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9" name="円弧 528">
                    <a:extLst>
                      <a:ext uri="{FF2B5EF4-FFF2-40B4-BE49-F238E27FC236}">
                        <a16:creationId xmlns:a16="http://schemas.microsoft.com/office/drawing/2014/main" id="{AD94D697-96B0-4472-B08D-591063E9703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0" name="円弧 529">
                    <a:extLst>
                      <a:ext uri="{FF2B5EF4-FFF2-40B4-BE49-F238E27FC236}">
                        <a16:creationId xmlns:a16="http://schemas.microsoft.com/office/drawing/2014/main" id="{76A15B71-B170-4C8F-8557-CE0D416C8BA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8" name="グループ化 497">
                  <a:extLst>
                    <a:ext uri="{FF2B5EF4-FFF2-40B4-BE49-F238E27FC236}">
                      <a16:creationId xmlns:a16="http://schemas.microsoft.com/office/drawing/2014/main" id="{5FD4F854-FB10-4CAC-B28D-EA9C0136CDE6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7" name="円弧 526">
                    <a:extLst>
                      <a:ext uri="{FF2B5EF4-FFF2-40B4-BE49-F238E27FC236}">
                        <a16:creationId xmlns:a16="http://schemas.microsoft.com/office/drawing/2014/main" id="{1E3D6D18-0B12-4A34-BF4E-7ED32BBEEE1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8" name="円弧 527">
                    <a:extLst>
                      <a:ext uri="{FF2B5EF4-FFF2-40B4-BE49-F238E27FC236}">
                        <a16:creationId xmlns:a16="http://schemas.microsoft.com/office/drawing/2014/main" id="{9AC63189-9E39-445F-8E38-DBA578156B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9" name="グループ化 498">
                  <a:extLst>
                    <a:ext uri="{FF2B5EF4-FFF2-40B4-BE49-F238E27FC236}">
                      <a16:creationId xmlns:a16="http://schemas.microsoft.com/office/drawing/2014/main" id="{5341A80B-E88C-49BC-8CFB-1870E157DD4C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5" name="円弧 524">
                    <a:extLst>
                      <a:ext uri="{FF2B5EF4-FFF2-40B4-BE49-F238E27FC236}">
                        <a16:creationId xmlns:a16="http://schemas.microsoft.com/office/drawing/2014/main" id="{82013D7F-8540-4A72-9DD7-BAF2652DEE5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6" name="円弧 525">
                    <a:extLst>
                      <a:ext uri="{FF2B5EF4-FFF2-40B4-BE49-F238E27FC236}">
                        <a16:creationId xmlns:a16="http://schemas.microsoft.com/office/drawing/2014/main" id="{632CD7B7-5959-43A6-94FA-5F8BBF067E3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0" name="グループ化 499">
                  <a:extLst>
                    <a:ext uri="{FF2B5EF4-FFF2-40B4-BE49-F238E27FC236}">
                      <a16:creationId xmlns:a16="http://schemas.microsoft.com/office/drawing/2014/main" id="{80AC22B0-0CF5-4914-B48E-897EB99FF371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3" name="円弧 522">
                    <a:extLst>
                      <a:ext uri="{FF2B5EF4-FFF2-40B4-BE49-F238E27FC236}">
                        <a16:creationId xmlns:a16="http://schemas.microsoft.com/office/drawing/2014/main" id="{B6063A00-9C99-4ADF-A2A6-D26C05DDCCD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4" name="円弧 523">
                    <a:extLst>
                      <a:ext uri="{FF2B5EF4-FFF2-40B4-BE49-F238E27FC236}">
                        <a16:creationId xmlns:a16="http://schemas.microsoft.com/office/drawing/2014/main" id="{D50B9AF1-E718-493A-8F7F-0CF537D8FC3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1" name="グループ化 500">
                  <a:extLst>
                    <a:ext uri="{FF2B5EF4-FFF2-40B4-BE49-F238E27FC236}">
                      <a16:creationId xmlns:a16="http://schemas.microsoft.com/office/drawing/2014/main" id="{2FA74A7D-6375-4D6A-8AF3-E47526F27CA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1" name="円弧 520">
                    <a:extLst>
                      <a:ext uri="{FF2B5EF4-FFF2-40B4-BE49-F238E27FC236}">
                        <a16:creationId xmlns:a16="http://schemas.microsoft.com/office/drawing/2014/main" id="{FA3D8346-366C-4D74-8005-35C45ECCC4D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2" name="円弧 521">
                    <a:extLst>
                      <a:ext uri="{FF2B5EF4-FFF2-40B4-BE49-F238E27FC236}">
                        <a16:creationId xmlns:a16="http://schemas.microsoft.com/office/drawing/2014/main" id="{FD5D5152-3AB0-46B3-817E-83888EE5462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2" name="グループ化 501">
                  <a:extLst>
                    <a:ext uri="{FF2B5EF4-FFF2-40B4-BE49-F238E27FC236}">
                      <a16:creationId xmlns:a16="http://schemas.microsoft.com/office/drawing/2014/main" id="{AF42C7C8-2969-40CF-8CE9-C247003575E4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9" name="円弧 518">
                    <a:extLst>
                      <a:ext uri="{FF2B5EF4-FFF2-40B4-BE49-F238E27FC236}">
                        <a16:creationId xmlns:a16="http://schemas.microsoft.com/office/drawing/2014/main" id="{76FB1F39-B502-4FE9-AB72-301AB194764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0" name="円弧 519">
                    <a:extLst>
                      <a:ext uri="{FF2B5EF4-FFF2-40B4-BE49-F238E27FC236}">
                        <a16:creationId xmlns:a16="http://schemas.microsoft.com/office/drawing/2014/main" id="{9C05DC31-F0E3-451C-A5B0-AF880201CE8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3" name="グループ化 502">
                  <a:extLst>
                    <a:ext uri="{FF2B5EF4-FFF2-40B4-BE49-F238E27FC236}">
                      <a16:creationId xmlns:a16="http://schemas.microsoft.com/office/drawing/2014/main" id="{982FE224-880C-4C04-8115-DF74B0C6C611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7" name="円弧 516">
                    <a:extLst>
                      <a:ext uri="{FF2B5EF4-FFF2-40B4-BE49-F238E27FC236}">
                        <a16:creationId xmlns:a16="http://schemas.microsoft.com/office/drawing/2014/main" id="{EB6B4287-8AB5-4B8B-8BDD-9499DC8F8B2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18" name="円弧 517">
                    <a:extLst>
                      <a:ext uri="{FF2B5EF4-FFF2-40B4-BE49-F238E27FC236}">
                        <a16:creationId xmlns:a16="http://schemas.microsoft.com/office/drawing/2014/main" id="{DB1708B3-E8A6-4347-8261-767AE122472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4" name="グループ化 503">
                  <a:extLst>
                    <a:ext uri="{FF2B5EF4-FFF2-40B4-BE49-F238E27FC236}">
                      <a16:creationId xmlns:a16="http://schemas.microsoft.com/office/drawing/2014/main" id="{D1A7B0D9-83BD-422C-B7FF-3E144DE2975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5" name="円弧 514">
                    <a:extLst>
                      <a:ext uri="{FF2B5EF4-FFF2-40B4-BE49-F238E27FC236}">
                        <a16:creationId xmlns:a16="http://schemas.microsoft.com/office/drawing/2014/main" id="{8F633DC4-490F-45AC-8775-36DBF5B2E93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16" name="円弧 515">
                    <a:extLst>
                      <a:ext uri="{FF2B5EF4-FFF2-40B4-BE49-F238E27FC236}">
                        <a16:creationId xmlns:a16="http://schemas.microsoft.com/office/drawing/2014/main" id="{A29AACC9-9CBD-4C38-8114-C0DB8A7E9A1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5" name="グループ化 504">
                  <a:extLst>
                    <a:ext uri="{FF2B5EF4-FFF2-40B4-BE49-F238E27FC236}">
                      <a16:creationId xmlns:a16="http://schemas.microsoft.com/office/drawing/2014/main" id="{A6F24596-BDF9-47DC-81D9-17877731E02C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3" name="円弧 512">
                    <a:extLst>
                      <a:ext uri="{FF2B5EF4-FFF2-40B4-BE49-F238E27FC236}">
                        <a16:creationId xmlns:a16="http://schemas.microsoft.com/office/drawing/2014/main" id="{2B92986B-C41C-4FD4-A8F1-F6EC443F1C5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14" name="円弧 513">
                    <a:extLst>
                      <a:ext uri="{FF2B5EF4-FFF2-40B4-BE49-F238E27FC236}">
                        <a16:creationId xmlns:a16="http://schemas.microsoft.com/office/drawing/2014/main" id="{E6CA0E8C-CD09-4F99-959B-EA6D931F4BB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6" name="グループ化 505">
                  <a:extLst>
                    <a:ext uri="{FF2B5EF4-FFF2-40B4-BE49-F238E27FC236}">
                      <a16:creationId xmlns:a16="http://schemas.microsoft.com/office/drawing/2014/main" id="{891B4FC3-C138-461A-ADB4-4CEAC51E1D8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1" name="円弧 510">
                    <a:extLst>
                      <a:ext uri="{FF2B5EF4-FFF2-40B4-BE49-F238E27FC236}">
                        <a16:creationId xmlns:a16="http://schemas.microsoft.com/office/drawing/2014/main" id="{83B90E68-AABC-4412-82AF-424609FD35E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12" name="円弧 511">
                    <a:extLst>
                      <a:ext uri="{FF2B5EF4-FFF2-40B4-BE49-F238E27FC236}">
                        <a16:creationId xmlns:a16="http://schemas.microsoft.com/office/drawing/2014/main" id="{AA117E4D-F9A4-4907-B589-3DBF1A9F15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507" name="円弧 506">
                  <a:extLst>
                    <a:ext uri="{FF2B5EF4-FFF2-40B4-BE49-F238E27FC236}">
                      <a16:creationId xmlns:a16="http://schemas.microsoft.com/office/drawing/2014/main" id="{C51CFD47-A816-4010-BDA7-E5C0E7A6606C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08" name="直線コネクタ 507">
                  <a:extLst>
                    <a:ext uri="{FF2B5EF4-FFF2-40B4-BE49-F238E27FC236}">
                      <a16:creationId xmlns:a16="http://schemas.microsoft.com/office/drawing/2014/main" id="{598AA6B6-5650-4F6D-B240-18A6C7982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9" name="円弧 508">
                  <a:extLst>
                    <a:ext uri="{FF2B5EF4-FFF2-40B4-BE49-F238E27FC236}">
                      <a16:creationId xmlns:a16="http://schemas.microsoft.com/office/drawing/2014/main" id="{D8651CC1-09B5-4E7D-913E-FFEBBD8C5404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10" name="直線コネクタ 509">
                  <a:extLst>
                    <a:ext uri="{FF2B5EF4-FFF2-40B4-BE49-F238E27FC236}">
                      <a16:creationId xmlns:a16="http://schemas.microsoft.com/office/drawing/2014/main" id="{F2F0313F-5029-4ED1-891C-91D69D92EB5D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1" name="楕円 490">
                <a:extLst>
                  <a:ext uri="{FF2B5EF4-FFF2-40B4-BE49-F238E27FC236}">
                    <a16:creationId xmlns:a16="http://schemas.microsoft.com/office/drawing/2014/main" id="{28C10DF2-C84E-4B21-810E-9FF940A9A00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4FD96B89-A473-40ED-985B-CF87338FD759}"/>
                </a:ext>
              </a:extLst>
            </p:cNvPr>
            <p:cNvGrpSpPr/>
            <p:nvPr/>
          </p:nvGrpSpPr>
          <p:grpSpPr>
            <a:xfrm rot="12476739">
              <a:off x="10734233" y="787147"/>
              <a:ext cx="154522" cy="835485"/>
              <a:chOff x="9201364" y="5832245"/>
              <a:chExt cx="154522" cy="835485"/>
            </a:xfrm>
          </p:grpSpPr>
          <p:grpSp>
            <p:nvGrpSpPr>
              <p:cNvPr id="441" name="グループ化 440">
                <a:extLst>
                  <a:ext uri="{FF2B5EF4-FFF2-40B4-BE49-F238E27FC236}">
                    <a16:creationId xmlns:a16="http://schemas.microsoft.com/office/drawing/2014/main" id="{EE04ABBD-5084-499E-9C0F-AB4178CC690E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443" name="円弧 442">
                  <a:extLst>
                    <a:ext uri="{FF2B5EF4-FFF2-40B4-BE49-F238E27FC236}">
                      <a16:creationId xmlns:a16="http://schemas.microsoft.com/office/drawing/2014/main" id="{4F6E2817-176B-4A02-8815-2CE909795144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444" name="グループ化 443">
                  <a:extLst>
                    <a:ext uri="{FF2B5EF4-FFF2-40B4-BE49-F238E27FC236}">
                      <a16:creationId xmlns:a16="http://schemas.microsoft.com/office/drawing/2014/main" id="{D0573DF4-EAC5-4E3A-9114-AF4141055DFA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8" name="円弧 487">
                    <a:extLst>
                      <a:ext uri="{FF2B5EF4-FFF2-40B4-BE49-F238E27FC236}">
                        <a16:creationId xmlns:a16="http://schemas.microsoft.com/office/drawing/2014/main" id="{E40DDDEE-4122-49FC-B1BD-11281DAA1EF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9" name="円弧 488">
                    <a:extLst>
                      <a:ext uri="{FF2B5EF4-FFF2-40B4-BE49-F238E27FC236}">
                        <a16:creationId xmlns:a16="http://schemas.microsoft.com/office/drawing/2014/main" id="{3DE3264C-D3F9-41A9-8C96-618393B5E95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5" name="グループ化 444">
                  <a:extLst>
                    <a:ext uri="{FF2B5EF4-FFF2-40B4-BE49-F238E27FC236}">
                      <a16:creationId xmlns:a16="http://schemas.microsoft.com/office/drawing/2014/main" id="{E0122DDC-95FF-47BD-8493-2DA48B3A1951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6" name="円弧 485">
                    <a:extLst>
                      <a:ext uri="{FF2B5EF4-FFF2-40B4-BE49-F238E27FC236}">
                        <a16:creationId xmlns:a16="http://schemas.microsoft.com/office/drawing/2014/main" id="{C709DC31-84EE-458E-8234-A728585401C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7" name="円弧 486">
                    <a:extLst>
                      <a:ext uri="{FF2B5EF4-FFF2-40B4-BE49-F238E27FC236}">
                        <a16:creationId xmlns:a16="http://schemas.microsoft.com/office/drawing/2014/main" id="{B54BDA20-F403-429F-BC1F-0D83D09A542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6" name="グループ化 445">
                  <a:extLst>
                    <a:ext uri="{FF2B5EF4-FFF2-40B4-BE49-F238E27FC236}">
                      <a16:creationId xmlns:a16="http://schemas.microsoft.com/office/drawing/2014/main" id="{23860216-9AF6-4A85-8AFE-D36A8D72973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4" name="円弧 483">
                    <a:extLst>
                      <a:ext uri="{FF2B5EF4-FFF2-40B4-BE49-F238E27FC236}">
                        <a16:creationId xmlns:a16="http://schemas.microsoft.com/office/drawing/2014/main" id="{76B11DCF-427A-44B3-AF81-7A1303C785F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5" name="円弧 484">
                    <a:extLst>
                      <a:ext uri="{FF2B5EF4-FFF2-40B4-BE49-F238E27FC236}">
                        <a16:creationId xmlns:a16="http://schemas.microsoft.com/office/drawing/2014/main" id="{29E6CC63-2472-4DD3-95BF-9FDB3D74091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7" name="グループ化 446">
                  <a:extLst>
                    <a:ext uri="{FF2B5EF4-FFF2-40B4-BE49-F238E27FC236}">
                      <a16:creationId xmlns:a16="http://schemas.microsoft.com/office/drawing/2014/main" id="{454FB723-8420-4E37-977C-998D507878E6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2" name="円弧 481">
                    <a:extLst>
                      <a:ext uri="{FF2B5EF4-FFF2-40B4-BE49-F238E27FC236}">
                        <a16:creationId xmlns:a16="http://schemas.microsoft.com/office/drawing/2014/main" id="{A5FF24A7-5C33-4E13-B20A-2D18A4EBA0A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3" name="円弧 482">
                    <a:extLst>
                      <a:ext uri="{FF2B5EF4-FFF2-40B4-BE49-F238E27FC236}">
                        <a16:creationId xmlns:a16="http://schemas.microsoft.com/office/drawing/2014/main" id="{A1871846-6F65-4A5B-A364-CDBA23A3AF4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8" name="グループ化 447">
                  <a:extLst>
                    <a:ext uri="{FF2B5EF4-FFF2-40B4-BE49-F238E27FC236}">
                      <a16:creationId xmlns:a16="http://schemas.microsoft.com/office/drawing/2014/main" id="{8D0DD427-72C7-4E4B-8C2F-E68A43553C0E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0" name="円弧 479">
                    <a:extLst>
                      <a:ext uri="{FF2B5EF4-FFF2-40B4-BE49-F238E27FC236}">
                        <a16:creationId xmlns:a16="http://schemas.microsoft.com/office/drawing/2014/main" id="{CEBEE57E-224E-46CE-89D3-173F21519D0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1" name="円弧 480">
                    <a:extLst>
                      <a:ext uri="{FF2B5EF4-FFF2-40B4-BE49-F238E27FC236}">
                        <a16:creationId xmlns:a16="http://schemas.microsoft.com/office/drawing/2014/main" id="{C5D5F35E-5FCB-42B1-945C-09B38FB4D7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9" name="グループ化 448">
                  <a:extLst>
                    <a:ext uri="{FF2B5EF4-FFF2-40B4-BE49-F238E27FC236}">
                      <a16:creationId xmlns:a16="http://schemas.microsoft.com/office/drawing/2014/main" id="{02E7889B-196B-413B-963B-16F28F9DA33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8" name="円弧 477">
                    <a:extLst>
                      <a:ext uri="{FF2B5EF4-FFF2-40B4-BE49-F238E27FC236}">
                        <a16:creationId xmlns:a16="http://schemas.microsoft.com/office/drawing/2014/main" id="{80148F32-B5EB-4A91-B4C5-6C3CEF85C29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9" name="円弧 478">
                    <a:extLst>
                      <a:ext uri="{FF2B5EF4-FFF2-40B4-BE49-F238E27FC236}">
                        <a16:creationId xmlns:a16="http://schemas.microsoft.com/office/drawing/2014/main" id="{9FE5B9D5-1C74-4C4D-84A0-E3F67E07E36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0" name="グループ化 449">
                  <a:extLst>
                    <a:ext uri="{FF2B5EF4-FFF2-40B4-BE49-F238E27FC236}">
                      <a16:creationId xmlns:a16="http://schemas.microsoft.com/office/drawing/2014/main" id="{CA0CA4A7-6CCB-4734-8AEC-C84AD7216F0F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6" name="円弧 475">
                    <a:extLst>
                      <a:ext uri="{FF2B5EF4-FFF2-40B4-BE49-F238E27FC236}">
                        <a16:creationId xmlns:a16="http://schemas.microsoft.com/office/drawing/2014/main" id="{55F292C3-ED5C-4987-ABCC-A0521C6C595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7" name="円弧 476">
                    <a:extLst>
                      <a:ext uri="{FF2B5EF4-FFF2-40B4-BE49-F238E27FC236}">
                        <a16:creationId xmlns:a16="http://schemas.microsoft.com/office/drawing/2014/main" id="{FAD919D7-27F7-4E1A-B5FC-7DC5FB962B3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1" name="グループ化 450">
                  <a:extLst>
                    <a:ext uri="{FF2B5EF4-FFF2-40B4-BE49-F238E27FC236}">
                      <a16:creationId xmlns:a16="http://schemas.microsoft.com/office/drawing/2014/main" id="{89941EBF-5E2A-44DD-96D3-736293E6822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4" name="円弧 473">
                    <a:extLst>
                      <a:ext uri="{FF2B5EF4-FFF2-40B4-BE49-F238E27FC236}">
                        <a16:creationId xmlns:a16="http://schemas.microsoft.com/office/drawing/2014/main" id="{0BB81D64-C6D9-4796-8914-97B533EC0C2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5" name="円弧 474">
                    <a:extLst>
                      <a:ext uri="{FF2B5EF4-FFF2-40B4-BE49-F238E27FC236}">
                        <a16:creationId xmlns:a16="http://schemas.microsoft.com/office/drawing/2014/main" id="{A9D09271-E134-4F13-A877-E47BB2E6E0C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2" name="グループ化 451">
                  <a:extLst>
                    <a:ext uri="{FF2B5EF4-FFF2-40B4-BE49-F238E27FC236}">
                      <a16:creationId xmlns:a16="http://schemas.microsoft.com/office/drawing/2014/main" id="{98B4F1EA-E5C1-40B0-9D4C-67B78EDA079C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2" name="円弧 471">
                    <a:extLst>
                      <a:ext uri="{FF2B5EF4-FFF2-40B4-BE49-F238E27FC236}">
                        <a16:creationId xmlns:a16="http://schemas.microsoft.com/office/drawing/2014/main" id="{B2449E0D-1CFA-4297-A13E-9DF4976F00F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3" name="円弧 472">
                    <a:extLst>
                      <a:ext uri="{FF2B5EF4-FFF2-40B4-BE49-F238E27FC236}">
                        <a16:creationId xmlns:a16="http://schemas.microsoft.com/office/drawing/2014/main" id="{B24D2B49-A5C3-441C-BD35-D08581BFA11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3" name="グループ化 452">
                  <a:extLst>
                    <a:ext uri="{FF2B5EF4-FFF2-40B4-BE49-F238E27FC236}">
                      <a16:creationId xmlns:a16="http://schemas.microsoft.com/office/drawing/2014/main" id="{8B335EAD-7167-453A-AEF9-7CCAFE4AEEF1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0" name="円弧 469">
                    <a:extLst>
                      <a:ext uri="{FF2B5EF4-FFF2-40B4-BE49-F238E27FC236}">
                        <a16:creationId xmlns:a16="http://schemas.microsoft.com/office/drawing/2014/main" id="{9AD492B3-E3A0-4C74-9D0F-71011D9ED7F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1" name="円弧 470">
                    <a:extLst>
                      <a:ext uri="{FF2B5EF4-FFF2-40B4-BE49-F238E27FC236}">
                        <a16:creationId xmlns:a16="http://schemas.microsoft.com/office/drawing/2014/main" id="{D671EEAB-4CC9-4301-8D56-89B2F6B16A2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4" name="グループ化 453">
                  <a:extLst>
                    <a:ext uri="{FF2B5EF4-FFF2-40B4-BE49-F238E27FC236}">
                      <a16:creationId xmlns:a16="http://schemas.microsoft.com/office/drawing/2014/main" id="{92BE358B-D934-48AF-81F0-C18372C6CC14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8" name="円弧 467">
                    <a:extLst>
                      <a:ext uri="{FF2B5EF4-FFF2-40B4-BE49-F238E27FC236}">
                        <a16:creationId xmlns:a16="http://schemas.microsoft.com/office/drawing/2014/main" id="{377F4234-CD73-4CFD-8339-B0E0BABED82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9" name="円弧 468">
                    <a:extLst>
                      <a:ext uri="{FF2B5EF4-FFF2-40B4-BE49-F238E27FC236}">
                        <a16:creationId xmlns:a16="http://schemas.microsoft.com/office/drawing/2014/main" id="{73FAF77B-3F14-4063-B2DF-5AA1E5BF1BF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5" name="グループ化 454">
                  <a:extLst>
                    <a:ext uri="{FF2B5EF4-FFF2-40B4-BE49-F238E27FC236}">
                      <a16:creationId xmlns:a16="http://schemas.microsoft.com/office/drawing/2014/main" id="{19841631-341B-48A4-A0A4-2176861A34E7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6" name="円弧 465">
                    <a:extLst>
                      <a:ext uri="{FF2B5EF4-FFF2-40B4-BE49-F238E27FC236}">
                        <a16:creationId xmlns:a16="http://schemas.microsoft.com/office/drawing/2014/main" id="{E37710B8-9325-4C77-A280-BD09A181D14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67" name="円弧 466">
                    <a:extLst>
                      <a:ext uri="{FF2B5EF4-FFF2-40B4-BE49-F238E27FC236}">
                        <a16:creationId xmlns:a16="http://schemas.microsoft.com/office/drawing/2014/main" id="{9C601630-5668-4694-A4E2-83B9B4DBCD0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6" name="グループ化 455">
                  <a:extLst>
                    <a:ext uri="{FF2B5EF4-FFF2-40B4-BE49-F238E27FC236}">
                      <a16:creationId xmlns:a16="http://schemas.microsoft.com/office/drawing/2014/main" id="{2EB3713B-5F3A-4B3D-85AA-37094CBAC977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4" name="円弧 463">
                    <a:extLst>
                      <a:ext uri="{FF2B5EF4-FFF2-40B4-BE49-F238E27FC236}">
                        <a16:creationId xmlns:a16="http://schemas.microsoft.com/office/drawing/2014/main" id="{40667FA3-711C-470B-8E28-3C45B2A9707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5" name="円弧 464">
                    <a:extLst>
                      <a:ext uri="{FF2B5EF4-FFF2-40B4-BE49-F238E27FC236}">
                        <a16:creationId xmlns:a16="http://schemas.microsoft.com/office/drawing/2014/main" id="{5AAD57C9-2ABA-44F7-9068-70581BA3E69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7" name="グループ化 456">
                  <a:extLst>
                    <a:ext uri="{FF2B5EF4-FFF2-40B4-BE49-F238E27FC236}">
                      <a16:creationId xmlns:a16="http://schemas.microsoft.com/office/drawing/2014/main" id="{BD6F19AD-2998-4AA1-BE16-2A46D2811E2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2" name="円弧 461">
                    <a:extLst>
                      <a:ext uri="{FF2B5EF4-FFF2-40B4-BE49-F238E27FC236}">
                        <a16:creationId xmlns:a16="http://schemas.microsoft.com/office/drawing/2014/main" id="{05181AE9-555F-491E-AF18-534A9D2576E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3" name="円弧 462">
                    <a:extLst>
                      <a:ext uri="{FF2B5EF4-FFF2-40B4-BE49-F238E27FC236}">
                        <a16:creationId xmlns:a16="http://schemas.microsoft.com/office/drawing/2014/main" id="{47B62B34-D905-4647-A0E4-B3208B33430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458" name="円弧 457">
                  <a:extLst>
                    <a:ext uri="{FF2B5EF4-FFF2-40B4-BE49-F238E27FC236}">
                      <a16:creationId xmlns:a16="http://schemas.microsoft.com/office/drawing/2014/main" id="{A8058BBB-13BD-4273-B36F-4CBAD3FCFCC7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59" name="直線コネクタ 458">
                  <a:extLst>
                    <a:ext uri="{FF2B5EF4-FFF2-40B4-BE49-F238E27FC236}">
                      <a16:creationId xmlns:a16="http://schemas.microsoft.com/office/drawing/2014/main" id="{B548AA08-F9B4-440F-B596-AF4C104A4C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0" name="円弧 459">
                  <a:extLst>
                    <a:ext uri="{FF2B5EF4-FFF2-40B4-BE49-F238E27FC236}">
                      <a16:creationId xmlns:a16="http://schemas.microsoft.com/office/drawing/2014/main" id="{E0CADDA5-BAFC-4519-9D78-D57419D3FB79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61" name="直線コネクタ 460">
                  <a:extLst>
                    <a:ext uri="{FF2B5EF4-FFF2-40B4-BE49-F238E27FC236}">
                      <a16:creationId xmlns:a16="http://schemas.microsoft.com/office/drawing/2014/main" id="{704417B6-548D-481F-8771-A964B0D0B6C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楕円 441">
                <a:extLst>
                  <a:ext uri="{FF2B5EF4-FFF2-40B4-BE49-F238E27FC236}">
                    <a16:creationId xmlns:a16="http://schemas.microsoft.com/office/drawing/2014/main" id="{280AB7F5-0C03-49AF-8672-3F6D264DA8A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01075E8-D97C-4955-9128-8492F5DBCF87}"/>
                </a:ext>
              </a:extLst>
            </p:cNvPr>
            <p:cNvGrpSpPr/>
            <p:nvPr/>
          </p:nvGrpSpPr>
          <p:grpSpPr>
            <a:xfrm rot="16213811">
              <a:off x="11165750" y="1461287"/>
              <a:ext cx="154522" cy="835485"/>
              <a:chOff x="9201364" y="5832245"/>
              <a:chExt cx="154522" cy="835485"/>
            </a:xfrm>
          </p:grpSpPr>
          <p:grpSp>
            <p:nvGrpSpPr>
              <p:cNvPr id="392" name="グループ化 391">
                <a:extLst>
                  <a:ext uri="{FF2B5EF4-FFF2-40B4-BE49-F238E27FC236}">
                    <a16:creationId xmlns:a16="http://schemas.microsoft.com/office/drawing/2014/main" id="{F3C7E068-E811-44C8-A14F-3B8A2C26D82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394" name="円弧 393">
                  <a:extLst>
                    <a:ext uri="{FF2B5EF4-FFF2-40B4-BE49-F238E27FC236}">
                      <a16:creationId xmlns:a16="http://schemas.microsoft.com/office/drawing/2014/main" id="{8DF53AED-6B61-4D78-9A83-DCB498CDFD23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395" name="グループ化 394">
                  <a:extLst>
                    <a:ext uri="{FF2B5EF4-FFF2-40B4-BE49-F238E27FC236}">
                      <a16:creationId xmlns:a16="http://schemas.microsoft.com/office/drawing/2014/main" id="{D10E9E43-59CB-4240-8688-6286D94383C0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9" name="円弧 438">
                    <a:extLst>
                      <a:ext uri="{FF2B5EF4-FFF2-40B4-BE49-F238E27FC236}">
                        <a16:creationId xmlns:a16="http://schemas.microsoft.com/office/drawing/2014/main" id="{C3101005-7746-4FCA-B469-5957497DCAB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40" name="円弧 439">
                    <a:extLst>
                      <a:ext uri="{FF2B5EF4-FFF2-40B4-BE49-F238E27FC236}">
                        <a16:creationId xmlns:a16="http://schemas.microsoft.com/office/drawing/2014/main" id="{2B7D8A20-A85E-455D-A2AA-03D4E261E2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6" name="グループ化 395">
                  <a:extLst>
                    <a:ext uri="{FF2B5EF4-FFF2-40B4-BE49-F238E27FC236}">
                      <a16:creationId xmlns:a16="http://schemas.microsoft.com/office/drawing/2014/main" id="{907BE46F-7F79-4F33-895A-4F6E50687830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7" name="円弧 436">
                    <a:extLst>
                      <a:ext uri="{FF2B5EF4-FFF2-40B4-BE49-F238E27FC236}">
                        <a16:creationId xmlns:a16="http://schemas.microsoft.com/office/drawing/2014/main" id="{EC85F607-88DE-434A-8C96-BDF7A0D25DA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8" name="円弧 437">
                    <a:extLst>
                      <a:ext uri="{FF2B5EF4-FFF2-40B4-BE49-F238E27FC236}">
                        <a16:creationId xmlns:a16="http://schemas.microsoft.com/office/drawing/2014/main" id="{4E82AEAE-B39D-48C0-B0CF-96A85776B17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7" name="グループ化 396">
                  <a:extLst>
                    <a:ext uri="{FF2B5EF4-FFF2-40B4-BE49-F238E27FC236}">
                      <a16:creationId xmlns:a16="http://schemas.microsoft.com/office/drawing/2014/main" id="{045759B2-1840-48D7-82E5-7FE5BE1E9E2A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5" name="円弧 434">
                    <a:extLst>
                      <a:ext uri="{FF2B5EF4-FFF2-40B4-BE49-F238E27FC236}">
                        <a16:creationId xmlns:a16="http://schemas.microsoft.com/office/drawing/2014/main" id="{9BA9C200-17A5-4633-B4D3-CEE44257737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6" name="円弧 435">
                    <a:extLst>
                      <a:ext uri="{FF2B5EF4-FFF2-40B4-BE49-F238E27FC236}">
                        <a16:creationId xmlns:a16="http://schemas.microsoft.com/office/drawing/2014/main" id="{9612A789-0CAB-4CFD-82F4-60F3BC3AEC3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8" name="グループ化 397">
                  <a:extLst>
                    <a:ext uri="{FF2B5EF4-FFF2-40B4-BE49-F238E27FC236}">
                      <a16:creationId xmlns:a16="http://schemas.microsoft.com/office/drawing/2014/main" id="{862AB6CE-4CE0-4694-A445-9FF1EFAE2407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3" name="円弧 432">
                    <a:extLst>
                      <a:ext uri="{FF2B5EF4-FFF2-40B4-BE49-F238E27FC236}">
                        <a16:creationId xmlns:a16="http://schemas.microsoft.com/office/drawing/2014/main" id="{1E765E5B-3E62-4CC3-8854-12CAE5A9C6E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4" name="円弧 433">
                    <a:extLst>
                      <a:ext uri="{FF2B5EF4-FFF2-40B4-BE49-F238E27FC236}">
                        <a16:creationId xmlns:a16="http://schemas.microsoft.com/office/drawing/2014/main" id="{499CD4DC-9978-4541-93A0-795D8686C6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9" name="グループ化 398">
                  <a:extLst>
                    <a:ext uri="{FF2B5EF4-FFF2-40B4-BE49-F238E27FC236}">
                      <a16:creationId xmlns:a16="http://schemas.microsoft.com/office/drawing/2014/main" id="{652DB0AA-24B5-43BC-A56B-82F2EE05583D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1" name="円弧 430">
                    <a:extLst>
                      <a:ext uri="{FF2B5EF4-FFF2-40B4-BE49-F238E27FC236}">
                        <a16:creationId xmlns:a16="http://schemas.microsoft.com/office/drawing/2014/main" id="{AE1043FF-CD56-4992-A552-75B5C8F8E86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2" name="円弧 431">
                    <a:extLst>
                      <a:ext uri="{FF2B5EF4-FFF2-40B4-BE49-F238E27FC236}">
                        <a16:creationId xmlns:a16="http://schemas.microsoft.com/office/drawing/2014/main" id="{A6F77ABC-0E18-4BEA-92FA-78E1203F9AF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0" name="グループ化 399">
                  <a:extLst>
                    <a:ext uri="{FF2B5EF4-FFF2-40B4-BE49-F238E27FC236}">
                      <a16:creationId xmlns:a16="http://schemas.microsoft.com/office/drawing/2014/main" id="{94FAE156-B337-45EE-9953-26B6120E154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9" name="円弧 428">
                    <a:extLst>
                      <a:ext uri="{FF2B5EF4-FFF2-40B4-BE49-F238E27FC236}">
                        <a16:creationId xmlns:a16="http://schemas.microsoft.com/office/drawing/2014/main" id="{ED42C414-2644-4366-B778-F6A7275B665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0" name="円弧 429">
                    <a:extLst>
                      <a:ext uri="{FF2B5EF4-FFF2-40B4-BE49-F238E27FC236}">
                        <a16:creationId xmlns:a16="http://schemas.microsoft.com/office/drawing/2014/main" id="{FF0BFDC0-90BC-4B3C-AA1B-D56A2C9FE92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1" name="グループ化 400">
                  <a:extLst>
                    <a:ext uri="{FF2B5EF4-FFF2-40B4-BE49-F238E27FC236}">
                      <a16:creationId xmlns:a16="http://schemas.microsoft.com/office/drawing/2014/main" id="{133FA78B-3009-48C0-9719-0DE5AB1F9CAD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7" name="円弧 426">
                    <a:extLst>
                      <a:ext uri="{FF2B5EF4-FFF2-40B4-BE49-F238E27FC236}">
                        <a16:creationId xmlns:a16="http://schemas.microsoft.com/office/drawing/2014/main" id="{3B3CC67D-247A-408B-AFD5-373DC73DA18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8" name="円弧 427">
                    <a:extLst>
                      <a:ext uri="{FF2B5EF4-FFF2-40B4-BE49-F238E27FC236}">
                        <a16:creationId xmlns:a16="http://schemas.microsoft.com/office/drawing/2014/main" id="{5061B647-0425-4369-9F5C-B3A6952CB93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2" name="グループ化 401">
                  <a:extLst>
                    <a:ext uri="{FF2B5EF4-FFF2-40B4-BE49-F238E27FC236}">
                      <a16:creationId xmlns:a16="http://schemas.microsoft.com/office/drawing/2014/main" id="{257A07EE-0A18-4A58-9778-5B1229B1B763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5" name="円弧 424">
                    <a:extLst>
                      <a:ext uri="{FF2B5EF4-FFF2-40B4-BE49-F238E27FC236}">
                        <a16:creationId xmlns:a16="http://schemas.microsoft.com/office/drawing/2014/main" id="{6EA143E2-8EB8-48E3-8D51-43E6A8F4461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6" name="円弧 425">
                    <a:extLst>
                      <a:ext uri="{FF2B5EF4-FFF2-40B4-BE49-F238E27FC236}">
                        <a16:creationId xmlns:a16="http://schemas.microsoft.com/office/drawing/2014/main" id="{75FFAC1F-6694-4F18-8A87-7F5A0F0D4D8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3" name="グループ化 402">
                  <a:extLst>
                    <a:ext uri="{FF2B5EF4-FFF2-40B4-BE49-F238E27FC236}">
                      <a16:creationId xmlns:a16="http://schemas.microsoft.com/office/drawing/2014/main" id="{F7418B01-4F6B-4379-A525-5A133139752E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3" name="円弧 422">
                    <a:extLst>
                      <a:ext uri="{FF2B5EF4-FFF2-40B4-BE49-F238E27FC236}">
                        <a16:creationId xmlns:a16="http://schemas.microsoft.com/office/drawing/2014/main" id="{34156DE0-2824-4BAF-890A-2EAE7366246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4" name="円弧 423">
                    <a:extLst>
                      <a:ext uri="{FF2B5EF4-FFF2-40B4-BE49-F238E27FC236}">
                        <a16:creationId xmlns:a16="http://schemas.microsoft.com/office/drawing/2014/main" id="{CABA7708-AEEA-4FA3-B42D-D94965C35D9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4" name="グループ化 403">
                  <a:extLst>
                    <a:ext uri="{FF2B5EF4-FFF2-40B4-BE49-F238E27FC236}">
                      <a16:creationId xmlns:a16="http://schemas.microsoft.com/office/drawing/2014/main" id="{633616A0-118E-4376-A319-868E9A89C4B4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1" name="円弧 420">
                    <a:extLst>
                      <a:ext uri="{FF2B5EF4-FFF2-40B4-BE49-F238E27FC236}">
                        <a16:creationId xmlns:a16="http://schemas.microsoft.com/office/drawing/2014/main" id="{5ECD46CF-7879-4677-9393-A26F8155371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2" name="円弧 421">
                    <a:extLst>
                      <a:ext uri="{FF2B5EF4-FFF2-40B4-BE49-F238E27FC236}">
                        <a16:creationId xmlns:a16="http://schemas.microsoft.com/office/drawing/2014/main" id="{DCE35BBE-35D9-49FC-9C79-663C9C91F8D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5" name="グループ化 404">
                  <a:extLst>
                    <a:ext uri="{FF2B5EF4-FFF2-40B4-BE49-F238E27FC236}">
                      <a16:creationId xmlns:a16="http://schemas.microsoft.com/office/drawing/2014/main" id="{4D0DF30A-A0D3-4020-9A3E-E176B16CA7FD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9" name="円弧 418">
                    <a:extLst>
                      <a:ext uri="{FF2B5EF4-FFF2-40B4-BE49-F238E27FC236}">
                        <a16:creationId xmlns:a16="http://schemas.microsoft.com/office/drawing/2014/main" id="{3AC72ABE-98D3-4B44-AC1C-E53016EF84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0" name="円弧 419">
                    <a:extLst>
                      <a:ext uri="{FF2B5EF4-FFF2-40B4-BE49-F238E27FC236}">
                        <a16:creationId xmlns:a16="http://schemas.microsoft.com/office/drawing/2014/main" id="{00768AF8-8AB0-43B7-AC64-7F2EFD84CD6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6" name="グループ化 405">
                  <a:extLst>
                    <a:ext uri="{FF2B5EF4-FFF2-40B4-BE49-F238E27FC236}">
                      <a16:creationId xmlns:a16="http://schemas.microsoft.com/office/drawing/2014/main" id="{0BC38FEB-FDCA-404F-A071-E18F1EB5A6C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7" name="円弧 416">
                    <a:extLst>
                      <a:ext uri="{FF2B5EF4-FFF2-40B4-BE49-F238E27FC236}">
                        <a16:creationId xmlns:a16="http://schemas.microsoft.com/office/drawing/2014/main" id="{600DEF48-DBE0-41AD-94F5-4DF3379B034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18" name="円弧 417">
                    <a:extLst>
                      <a:ext uri="{FF2B5EF4-FFF2-40B4-BE49-F238E27FC236}">
                        <a16:creationId xmlns:a16="http://schemas.microsoft.com/office/drawing/2014/main" id="{7824D30A-1228-49F6-8593-8AA02828BCB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7" name="グループ化 406">
                  <a:extLst>
                    <a:ext uri="{FF2B5EF4-FFF2-40B4-BE49-F238E27FC236}">
                      <a16:creationId xmlns:a16="http://schemas.microsoft.com/office/drawing/2014/main" id="{85A8EE9C-1B82-489B-B11B-8D303F7E7E5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5" name="円弧 414">
                    <a:extLst>
                      <a:ext uri="{FF2B5EF4-FFF2-40B4-BE49-F238E27FC236}">
                        <a16:creationId xmlns:a16="http://schemas.microsoft.com/office/drawing/2014/main" id="{3F71C422-3758-4553-9541-55A8E5E298E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16" name="円弧 415">
                    <a:extLst>
                      <a:ext uri="{FF2B5EF4-FFF2-40B4-BE49-F238E27FC236}">
                        <a16:creationId xmlns:a16="http://schemas.microsoft.com/office/drawing/2014/main" id="{F4E5BB76-9B72-4E19-B9DD-D551D42EABD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8" name="グループ化 407">
                  <a:extLst>
                    <a:ext uri="{FF2B5EF4-FFF2-40B4-BE49-F238E27FC236}">
                      <a16:creationId xmlns:a16="http://schemas.microsoft.com/office/drawing/2014/main" id="{44927AE0-9D9B-4EB4-9B5E-5540CB1887C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3" name="円弧 412">
                    <a:extLst>
                      <a:ext uri="{FF2B5EF4-FFF2-40B4-BE49-F238E27FC236}">
                        <a16:creationId xmlns:a16="http://schemas.microsoft.com/office/drawing/2014/main" id="{451CD57D-03C2-4442-8FF1-EA9D5A9AE79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14" name="円弧 413">
                    <a:extLst>
                      <a:ext uri="{FF2B5EF4-FFF2-40B4-BE49-F238E27FC236}">
                        <a16:creationId xmlns:a16="http://schemas.microsoft.com/office/drawing/2014/main" id="{5FF5AEB1-AA2A-44BF-ADC0-7A25DE2E36B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409" name="円弧 408">
                  <a:extLst>
                    <a:ext uri="{FF2B5EF4-FFF2-40B4-BE49-F238E27FC236}">
                      <a16:creationId xmlns:a16="http://schemas.microsoft.com/office/drawing/2014/main" id="{F6612E6E-6436-40CC-968E-9B8F7FDAB576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10" name="直線コネクタ 409">
                  <a:extLst>
                    <a:ext uri="{FF2B5EF4-FFF2-40B4-BE49-F238E27FC236}">
                      <a16:creationId xmlns:a16="http://schemas.microsoft.com/office/drawing/2014/main" id="{1E51ADB9-2311-4E9D-989B-456AD6D91B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1" name="円弧 410">
                  <a:extLst>
                    <a:ext uri="{FF2B5EF4-FFF2-40B4-BE49-F238E27FC236}">
                      <a16:creationId xmlns:a16="http://schemas.microsoft.com/office/drawing/2014/main" id="{993EA943-7A83-4EC2-AC8C-F4348C94A2C2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12" name="直線コネクタ 411">
                  <a:extLst>
                    <a:ext uri="{FF2B5EF4-FFF2-40B4-BE49-F238E27FC236}">
                      <a16:creationId xmlns:a16="http://schemas.microsoft.com/office/drawing/2014/main" id="{1CD5792B-C148-4435-9396-F274DCEEE94A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3" name="楕円 392">
                <a:extLst>
                  <a:ext uri="{FF2B5EF4-FFF2-40B4-BE49-F238E27FC236}">
                    <a16:creationId xmlns:a16="http://schemas.microsoft.com/office/drawing/2014/main" id="{6370EE9A-4D2A-4006-88BC-9D8C4CFEEFA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8C098986-595F-4469-A209-3399DEA4FB54}"/>
                </a:ext>
              </a:extLst>
            </p:cNvPr>
            <p:cNvGrpSpPr/>
            <p:nvPr/>
          </p:nvGrpSpPr>
          <p:grpSpPr>
            <a:xfrm>
              <a:off x="9709294" y="2013741"/>
              <a:ext cx="154522" cy="835485"/>
              <a:chOff x="9201364" y="5832245"/>
              <a:chExt cx="154522" cy="835485"/>
            </a:xfrm>
          </p:grpSpPr>
          <p:grpSp>
            <p:nvGrpSpPr>
              <p:cNvPr id="343" name="グループ化 342">
                <a:extLst>
                  <a:ext uri="{FF2B5EF4-FFF2-40B4-BE49-F238E27FC236}">
                    <a16:creationId xmlns:a16="http://schemas.microsoft.com/office/drawing/2014/main" id="{24512AB4-FF09-413D-A387-2C81AF60E49C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345" name="円弧 344">
                  <a:extLst>
                    <a:ext uri="{FF2B5EF4-FFF2-40B4-BE49-F238E27FC236}">
                      <a16:creationId xmlns:a16="http://schemas.microsoft.com/office/drawing/2014/main" id="{BC1EFF37-134C-44DF-85A4-E3481FCAAA35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346" name="グループ化 345">
                  <a:extLst>
                    <a:ext uri="{FF2B5EF4-FFF2-40B4-BE49-F238E27FC236}">
                      <a16:creationId xmlns:a16="http://schemas.microsoft.com/office/drawing/2014/main" id="{25FB27AF-4594-4C51-A4C0-1AEB95F0346D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90" name="円弧 389">
                    <a:extLst>
                      <a:ext uri="{FF2B5EF4-FFF2-40B4-BE49-F238E27FC236}">
                        <a16:creationId xmlns:a16="http://schemas.microsoft.com/office/drawing/2014/main" id="{A7871255-79F2-427D-932B-A5FC38EA2B3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91" name="円弧 390">
                    <a:extLst>
                      <a:ext uri="{FF2B5EF4-FFF2-40B4-BE49-F238E27FC236}">
                        <a16:creationId xmlns:a16="http://schemas.microsoft.com/office/drawing/2014/main" id="{7821162C-19E6-4947-8298-1640EF3EC11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7" name="グループ化 346">
                  <a:extLst>
                    <a:ext uri="{FF2B5EF4-FFF2-40B4-BE49-F238E27FC236}">
                      <a16:creationId xmlns:a16="http://schemas.microsoft.com/office/drawing/2014/main" id="{A2720AD6-D602-44D5-87C8-5C70B03A9A14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8" name="円弧 387">
                    <a:extLst>
                      <a:ext uri="{FF2B5EF4-FFF2-40B4-BE49-F238E27FC236}">
                        <a16:creationId xmlns:a16="http://schemas.microsoft.com/office/drawing/2014/main" id="{DB1098AA-0532-433E-900A-7C8C442650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9" name="円弧 388">
                    <a:extLst>
                      <a:ext uri="{FF2B5EF4-FFF2-40B4-BE49-F238E27FC236}">
                        <a16:creationId xmlns:a16="http://schemas.microsoft.com/office/drawing/2014/main" id="{961967FD-59A5-41C7-A609-7D3D679E46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8" name="グループ化 347">
                  <a:extLst>
                    <a:ext uri="{FF2B5EF4-FFF2-40B4-BE49-F238E27FC236}">
                      <a16:creationId xmlns:a16="http://schemas.microsoft.com/office/drawing/2014/main" id="{332EB72F-8418-401D-AFB9-F83F872C172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6" name="円弧 385">
                    <a:extLst>
                      <a:ext uri="{FF2B5EF4-FFF2-40B4-BE49-F238E27FC236}">
                        <a16:creationId xmlns:a16="http://schemas.microsoft.com/office/drawing/2014/main" id="{AD0226C5-804A-4403-B308-ED4356ED8F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7" name="円弧 386">
                    <a:extLst>
                      <a:ext uri="{FF2B5EF4-FFF2-40B4-BE49-F238E27FC236}">
                        <a16:creationId xmlns:a16="http://schemas.microsoft.com/office/drawing/2014/main" id="{76E08AAB-8E5C-4365-BC90-183353FD1E9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9" name="グループ化 348">
                  <a:extLst>
                    <a:ext uri="{FF2B5EF4-FFF2-40B4-BE49-F238E27FC236}">
                      <a16:creationId xmlns:a16="http://schemas.microsoft.com/office/drawing/2014/main" id="{9527F8BC-54E1-4885-8216-58E15AAE8E93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4" name="円弧 383">
                    <a:extLst>
                      <a:ext uri="{FF2B5EF4-FFF2-40B4-BE49-F238E27FC236}">
                        <a16:creationId xmlns:a16="http://schemas.microsoft.com/office/drawing/2014/main" id="{E5424D2C-32F0-4DFE-BBDF-83285AD6F67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5" name="円弧 384">
                    <a:extLst>
                      <a:ext uri="{FF2B5EF4-FFF2-40B4-BE49-F238E27FC236}">
                        <a16:creationId xmlns:a16="http://schemas.microsoft.com/office/drawing/2014/main" id="{B470ED34-0872-4EBD-91B4-68EB3E4C39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0" name="グループ化 349">
                  <a:extLst>
                    <a:ext uri="{FF2B5EF4-FFF2-40B4-BE49-F238E27FC236}">
                      <a16:creationId xmlns:a16="http://schemas.microsoft.com/office/drawing/2014/main" id="{B625DE98-7804-4B1B-AE95-A835D07A5838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2" name="円弧 381">
                    <a:extLst>
                      <a:ext uri="{FF2B5EF4-FFF2-40B4-BE49-F238E27FC236}">
                        <a16:creationId xmlns:a16="http://schemas.microsoft.com/office/drawing/2014/main" id="{A14AD400-8642-49FF-84B1-CE8BBB11AC9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3" name="円弧 382">
                    <a:extLst>
                      <a:ext uri="{FF2B5EF4-FFF2-40B4-BE49-F238E27FC236}">
                        <a16:creationId xmlns:a16="http://schemas.microsoft.com/office/drawing/2014/main" id="{53F352A4-8A48-4B2B-926F-484B8F8214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1" name="グループ化 350">
                  <a:extLst>
                    <a:ext uri="{FF2B5EF4-FFF2-40B4-BE49-F238E27FC236}">
                      <a16:creationId xmlns:a16="http://schemas.microsoft.com/office/drawing/2014/main" id="{01DEB4AD-594E-406C-8651-73405E779197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0" name="円弧 379">
                    <a:extLst>
                      <a:ext uri="{FF2B5EF4-FFF2-40B4-BE49-F238E27FC236}">
                        <a16:creationId xmlns:a16="http://schemas.microsoft.com/office/drawing/2014/main" id="{596B63D5-8CEB-4C3D-A983-F593F003FF4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1" name="円弧 380">
                    <a:extLst>
                      <a:ext uri="{FF2B5EF4-FFF2-40B4-BE49-F238E27FC236}">
                        <a16:creationId xmlns:a16="http://schemas.microsoft.com/office/drawing/2014/main" id="{1EC4377B-F9E7-46F3-AAC3-BD336C70484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2" name="グループ化 351">
                  <a:extLst>
                    <a:ext uri="{FF2B5EF4-FFF2-40B4-BE49-F238E27FC236}">
                      <a16:creationId xmlns:a16="http://schemas.microsoft.com/office/drawing/2014/main" id="{AE12FB75-C75A-4485-8836-EFE113B4DE0B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8" name="円弧 377">
                    <a:extLst>
                      <a:ext uri="{FF2B5EF4-FFF2-40B4-BE49-F238E27FC236}">
                        <a16:creationId xmlns:a16="http://schemas.microsoft.com/office/drawing/2014/main" id="{BB1F17F5-010E-4741-8265-2E14F122CA7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9" name="円弧 378">
                    <a:extLst>
                      <a:ext uri="{FF2B5EF4-FFF2-40B4-BE49-F238E27FC236}">
                        <a16:creationId xmlns:a16="http://schemas.microsoft.com/office/drawing/2014/main" id="{B377BF96-1A5B-452A-9C3C-A6C3C6E08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3" name="グループ化 352">
                  <a:extLst>
                    <a:ext uri="{FF2B5EF4-FFF2-40B4-BE49-F238E27FC236}">
                      <a16:creationId xmlns:a16="http://schemas.microsoft.com/office/drawing/2014/main" id="{C05E7E57-AAC5-4A9B-AB52-CCCA577BC5C0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6" name="円弧 375">
                    <a:extLst>
                      <a:ext uri="{FF2B5EF4-FFF2-40B4-BE49-F238E27FC236}">
                        <a16:creationId xmlns:a16="http://schemas.microsoft.com/office/drawing/2014/main" id="{53A21324-0F4D-49B1-8F32-15939C2F8E1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7" name="円弧 376">
                    <a:extLst>
                      <a:ext uri="{FF2B5EF4-FFF2-40B4-BE49-F238E27FC236}">
                        <a16:creationId xmlns:a16="http://schemas.microsoft.com/office/drawing/2014/main" id="{A05008C3-4D93-4630-97AA-9D36EE2FBBA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4" name="グループ化 353">
                  <a:extLst>
                    <a:ext uri="{FF2B5EF4-FFF2-40B4-BE49-F238E27FC236}">
                      <a16:creationId xmlns:a16="http://schemas.microsoft.com/office/drawing/2014/main" id="{31B0C2EF-727D-460F-8D0C-03E0496D863E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4" name="円弧 373">
                    <a:extLst>
                      <a:ext uri="{FF2B5EF4-FFF2-40B4-BE49-F238E27FC236}">
                        <a16:creationId xmlns:a16="http://schemas.microsoft.com/office/drawing/2014/main" id="{6B13D96C-87A0-4213-B86B-2E4E0C19E09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5" name="円弧 374">
                    <a:extLst>
                      <a:ext uri="{FF2B5EF4-FFF2-40B4-BE49-F238E27FC236}">
                        <a16:creationId xmlns:a16="http://schemas.microsoft.com/office/drawing/2014/main" id="{E802E741-0E8E-4E9B-9C24-AC689F85E3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5" name="グループ化 354">
                  <a:extLst>
                    <a:ext uri="{FF2B5EF4-FFF2-40B4-BE49-F238E27FC236}">
                      <a16:creationId xmlns:a16="http://schemas.microsoft.com/office/drawing/2014/main" id="{AF63559C-0815-4077-922D-A3EC333888C8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2" name="円弧 371">
                    <a:extLst>
                      <a:ext uri="{FF2B5EF4-FFF2-40B4-BE49-F238E27FC236}">
                        <a16:creationId xmlns:a16="http://schemas.microsoft.com/office/drawing/2014/main" id="{D8C2661A-42BE-430E-8CDD-3E3302274A8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3" name="円弧 372">
                    <a:extLst>
                      <a:ext uri="{FF2B5EF4-FFF2-40B4-BE49-F238E27FC236}">
                        <a16:creationId xmlns:a16="http://schemas.microsoft.com/office/drawing/2014/main" id="{5ACC568B-206C-48C0-A0EE-9816336311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6" name="グループ化 355">
                  <a:extLst>
                    <a:ext uri="{FF2B5EF4-FFF2-40B4-BE49-F238E27FC236}">
                      <a16:creationId xmlns:a16="http://schemas.microsoft.com/office/drawing/2014/main" id="{96DC1373-69F2-4743-BCA0-72696AF00B4E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0" name="円弧 369">
                    <a:extLst>
                      <a:ext uri="{FF2B5EF4-FFF2-40B4-BE49-F238E27FC236}">
                        <a16:creationId xmlns:a16="http://schemas.microsoft.com/office/drawing/2014/main" id="{1ADF353A-9878-4E31-B3A5-849DCCBEF89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1" name="円弧 370">
                    <a:extLst>
                      <a:ext uri="{FF2B5EF4-FFF2-40B4-BE49-F238E27FC236}">
                        <a16:creationId xmlns:a16="http://schemas.microsoft.com/office/drawing/2014/main" id="{8A25C5AE-A206-4C34-8848-36989FEA117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7" name="グループ化 356">
                  <a:extLst>
                    <a:ext uri="{FF2B5EF4-FFF2-40B4-BE49-F238E27FC236}">
                      <a16:creationId xmlns:a16="http://schemas.microsoft.com/office/drawing/2014/main" id="{A73F8EEB-19AF-4F37-A494-1E2A04D60512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8" name="円弧 367">
                    <a:extLst>
                      <a:ext uri="{FF2B5EF4-FFF2-40B4-BE49-F238E27FC236}">
                        <a16:creationId xmlns:a16="http://schemas.microsoft.com/office/drawing/2014/main" id="{5561096C-B64F-450C-A9E0-FC2138F055F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69" name="円弧 368">
                    <a:extLst>
                      <a:ext uri="{FF2B5EF4-FFF2-40B4-BE49-F238E27FC236}">
                        <a16:creationId xmlns:a16="http://schemas.microsoft.com/office/drawing/2014/main" id="{CB9BD2F7-494E-42F9-8772-9811D7FFBE5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8" name="グループ化 357">
                  <a:extLst>
                    <a:ext uri="{FF2B5EF4-FFF2-40B4-BE49-F238E27FC236}">
                      <a16:creationId xmlns:a16="http://schemas.microsoft.com/office/drawing/2014/main" id="{AABBEE89-5B06-4EFB-930D-C78AB4EAACD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6" name="円弧 365">
                    <a:extLst>
                      <a:ext uri="{FF2B5EF4-FFF2-40B4-BE49-F238E27FC236}">
                        <a16:creationId xmlns:a16="http://schemas.microsoft.com/office/drawing/2014/main" id="{57864A50-2289-4759-B357-3EC340FAFAA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67" name="円弧 366">
                    <a:extLst>
                      <a:ext uri="{FF2B5EF4-FFF2-40B4-BE49-F238E27FC236}">
                        <a16:creationId xmlns:a16="http://schemas.microsoft.com/office/drawing/2014/main" id="{83C8F1E5-55BB-485C-A325-9A8B3ECE03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9" name="グループ化 358">
                  <a:extLst>
                    <a:ext uri="{FF2B5EF4-FFF2-40B4-BE49-F238E27FC236}">
                      <a16:creationId xmlns:a16="http://schemas.microsoft.com/office/drawing/2014/main" id="{75A128BC-F561-4B79-8E18-431378D81C8E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4" name="円弧 363">
                    <a:extLst>
                      <a:ext uri="{FF2B5EF4-FFF2-40B4-BE49-F238E27FC236}">
                        <a16:creationId xmlns:a16="http://schemas.microsoft.com/office/drawing/2014/main" id="{0493F1FC-0D9B-4E00-B170-BDAB0A6789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65" name="円弧 364">
                    <a:extLst>
                      <a:ext uri="{FF2B5EF4-FFF2-40B4-BE49-F238E27FC236}">
                        <a16:creationId xmlns:a16="http://schemas.microsoft.com/office/drawing/2014/main" id="{D4AC0D60-596B-43B6-AD4D-7C966F90B87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360" name="円弧 359">
                  <a:extLst>
                    <a:ext uri="{FF2B5EF4-FFF2-40B4-BE49-F238E27FC236}">
                      <a16:creationId xmlns:a16="http://schemas.microsoft.com/office/drawing/2014/main" id="{CCA908E1-8B2A-49F6-B3CE-BF0A78031D0B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61" name="直線コネクタ 360">
                  <a:extLst>
                    <a:ext uri="{FF2B5EF4-FFF2-40B4-BE49-F238E27FC236}">
                      <a16:creationId xmlns:a16="http://schemas.microsoft.com/office/drawing/2014/main" id="{122D2EB6-A7AC-4A06-82D4-D984A41DE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2" name="円弧 361">
                  <a:extLst>
                    <a:ext uri="{FF2B5EF4-FFF2-40B4-BE49-F238E27FC236}">
                      <a16:creationId xmlns:a16="http://schemas.microsoft.com/office/drawing/2014/main" id="{A512DBA1-2CF2-4BE2-B39A-0F571E59CF0C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63" name="直線コネクタ 362">
                  <a:extLst>
                    <a:ext uri="{FF2B5EF4-FFF2-40B4-BE49-F238E27FC236}">
                      <a16:creationId xmlns:a16="http://schemas.microsoft.com/office/drawing/2014/main" id="{8CD1903D-73B0-4BAE-8A71-B4694381E07D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4" name="楕円 343">
                <a:extLst>
                  <a:ext uri="{FF2B5EF4-FFF2-40B4-BE49-F238E27FC236}">
                    <a16:creationId xmlns:a16="http://schemas.microsoft.com/office/drawing/2014/main" id="{0D05747D-7973-4A24-9F2E-D259158DF803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FD7EF83A-C712-4B7F-8D8A-B7258ACCA40B}"/>
                </a:ext>
              </a:extLst>
            </p:cNvPr>
            <p:cNvGrpSpPr/>
            <p:nvPr/>
          </p:nvGrpSpPr>
          <p:grpSpPr>
            <a:xfrm rot="17798052">
              <a:off x="11062453" y="1851383"/>
              <a:ext cx="154522" cy="835485"/>
              <a:chOff x="9201364" y="5832245"/>
              <a:chExt cx="154522" cy="835485"/>
            </a:xfrm>
          </p:grpSpPr>
          <p:grpSp>
            <p:nvGrpSpPr>
              <p:cNvPr id="294" name="グループ化 293">
                <a:extLst>
                  <a:ext uri="{FF2B5EF4-FFF2-40B4-BE49-F238E27FC236}">
                    <a16:creationId xmlns:a16="http://schemas.microsoft.com/office/drawing/2014/main" id="{6906D1B4-CCFE-4484-89BE-C399FA5E8F5F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296" name="円弧 295">
                  <a:extLst>
                    <a:ext uri="{FF2B5EF4-FFF2-40B4-BE49-F238E27FC236}">
                      <a16:creationId xmlns:a16="http://schemas.microsoft.com/office/drawing/2014/main" id="{54E4C809-801A-40BC-855F-26AE9887F138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297" name="グループ化 296">
                  <a:extLst>
                    <a:ext uri="{FF2B5EF4-FFF2-40B4-BE49-F238E27FC236}">
                      <a16:creationId xmlns:a16="http://schemas.microsoft.com/office/drawing/2014/main" id="{AF2C007D-4266-43A8-8A14-DF19FE115861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41" name="円弧 340">
                    <a:extLst>
                      <a:ext uri="{FF2B5EF4-FFF2-40B4-BE49-F238E27FC236}">
                        <a16:creationId xmlns:a16="http://schemas.microsoft.com/office/drawing/2014/main" id="{AED2CE9B-C0F7-4C12-81C1-5C2666415C4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42" name="円弧 341">
                    <a:extLst>
                      <a:ext uri="{FF2B5EF4-FFF2-40B4-BE49-F238E27FC236}">
                        <a16:creationId xmlns:a16="http://schemas.microsoft.com/office/drawing/2014/main" id="{0EB39EDA-C25A-4B7B-A972-F2BBF8B206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98" name="グループ化 297">
                  <a:extLst>
                    <a:ext uri="{FF2B5EF4-FFF2-40B4-BE49-F238E27FC236}">
                      <a16:creationId xmlns:a16="http://schemas.microsoft.com/office/drawing/2014/main" id="{B45176C1-2EAC-4002-A0B6-52DCCCA95BD1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9" name="円弧 338">
                    <a:extLst>
                      <a:ext uri="{FF2B5EF4-FFF2-40B4-BE49-F238E27FC236}">
                        <a16:creationId xmlns:a16="http://schemas.microsoft.com/office/drawing/2014/main" id="{1055175E-E916-43C4-9148-0A03AFA45FC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40" name="円弧 339">
                    <a:extLst>
                      <a:ext uri="{FF2B5EF4-FFF2-40B4-BE49-F238E27FC236}">
                        <a16:creationId xmlns:a16="http://schemas.microsoft.com/office/drawing/2014/main" id="{758BA9FD-EDEB-45E5-9B70-4E6E01079AC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99" name="グループ化 298">
                  <a:extLst>
                    <a:ext uri="{FF2B5EF4-FFF2-40B4-BE49-F238E27FC236}">
                      <a16:creationId xmlns:a16="http://schemas.microsoft.com/office/drawing/2014/main" id="{43F0F7CB-00F4-4B0E-A146-F1E048D108E7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7" name="円弧 336">
                    <a:extLst>
                      <a:ext uri="{FF2B5EF4-FFF2-40B4-BE49-F238E27FC236}">
                        <a16:creationId xmlns:a16="http://schemas.microsoft.com/office/drawing/2014/main" id="{89A8AC66-8BEF-4BB6-A006-88FAA728B8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8" name="円弧 337">
                    <a:extLst>
                      <a:ext uri="{FF2B5EF4-FFF2-40B4-BE49-F238E27FC236}">
                        <a16:creationId xmlns:a16="http://schemas.microsoft.com/office/drawing/2014/main" id="{616AF929-7687-4672-BBFD-C29E4A619D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0" name="グループ化 299">
                  <a:extLst>
                    <a:ext uri="{FF2B5EF4-FFF2-40B4-BE49-F238E27FC236}">
                      <a16:creationId xmlns:a16="http://schemas.microsoft.com/office/drawing/2014/main" id="{D3896C78-6D21-4573-ADC4-E6066452E48D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5" name="円弧 334">
                    <a:extLst>
                      <a:ext uri="{FF2B5EF4-FFF2-40B4-BE49-F238E27FC236}">
                        <a16:creationId xmlns:a16="http://schemas.microsoft.com/office/drawing/2014/main" id="{C7FF7877-B1FC-44DC-8C12-71404B9AE2B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6" name="円弧 335">
                    <a:extLst>
                      <a:ext uri="{FF2B5EF4-FFF2-40B4-BE49-F238E27FC236}">
                        <a16:creationId xmlns:a16="http://schemas.microsoft.com/office/drawing/2014/main" id="{70262998-920D-4EBE-902F-C2A573255A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1" name="グループ化 300">
                  <a:extLst>
                    <a:ext uri="{FF2B5EF4-FFF2-40B4-BE49-F238E27FC236}">
                      <a16:creationId xmlns:a16="http://schemas.microsoft.com/office/drawing/2014/main" id="{656F8613-8857-4F48-A73B-79C267C34054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3" name="円弧 332">
                    <a:extLst>
                      <a:ext uri="{FF2B5EF4-FFF2-40B4-BE49-F238E27FC236}">
                        <a16:creationId xmlns:a16="http://schemas.microsoft.com/office/drawing/2014/main" id="{AFA5AC25-A596-4851-B769-1E4A1E14233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4" name="円弧 333">
                    <a:extLst>
                      <a:ext uri="{FF2B5EF4-FFF2-40B4-BE49-F238E27FC236}">
                        <a16:creationId xmlns:a16="http://schemas.microsoft.com/office/drawing/2014/main" id="{BD8B9345-3477-470D-B5C6-F73F094E0F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2" name="グループ化 301">
                  <a:extLst>
                    <a:ext uri="{FF2B5EF4-FFF2-40B4-BE49-F238E27FC236}">
                      <a16:creationId xmlns:a16="http://schemas.microsoft.com/office/drawing/2014/main" id="{45F5C2B5-F33C-4AD7-8541-55AF3A7AC16A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1" name="円弧 330">
                    <a:extLst>
                      <a:ext uri="{FF2B5EF4-FFF2-40B4-BE49-F238E27FC236}">
                        <a16:creationId xmlns:a16="http://schemas.microsoft.com/office/drawing/2014/main" id="{914C8B64-1461-4F82-88B2-017396A6EBD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2" name="円弧 331">
                    <a:extLst>
                      <a:ext uri="{FF2B5EF4-FFF2-40B4-BE49-F238E27FC236}">
                        <a16:creationId xmlns:a16="http://schemas.microsoft.com/office/drawing/2014/main" id="{30C6E059-DBA1-462F-BB03-BF6F480B546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3" name="グループ化 302">
                  <a:extLst>
                    <a:ext uri="{FF2B5EF4-FFF2-40B4-BE49-F238E27FC236}">
                      <a16:creationId xmlns:a16="http://schemas.microsoft.com/office/drawing/2014/main" id="{18B76E0B-8371-43CC-A9DC-4C4818461B56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9" name="円弧 328">
                    <a:extLst>
                      <a:ext uri="{FF2B5EF4-FFF2-40B4-BE49-F238E27FC236}">
                        <a16:creationId xmlns:a16="http://schemas.microsoft.com/office/drawing/2014/main" id="{7E318BAB-8AF1-4D92-9170-DA4CCFB6EA7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0" name="円弧 329">
                    <a:extLst>
                      <a:ext uri="{FF2B5EF4-FFF2-40B4-BE49-F238E27FC236}">
                        <a16:creationId xmlns:a16="http://schemas.microsoft.com/office/drawing/2014/main" id="{36D989AA-921B-4256-A531-48D6C12C5B4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4" name="グループ化 303">
                  <a:extLst>
                    <a:ext uri="{FF2B5EF4-FFF2-40B4-BE49-F238E27FC236}">
                      <a16:creationId xmlns:a16="http://schemas.microsoft.com/office/drawing/2014/main" id="{C8CAFC97-7211-4638-81D6-7A89141D2A5B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7" name="円弧 326">
                    <a:extLst>
                      <a:ext uri="{FF2B5EF4-FFF2-40B4-BE49-F238E27FC236}">
                        <a16:creationId xmlns:a16="http://schemas.microsoft.com/office/drawing/2014/main" id="{B7F8A4ED-14FE-4898-B366-BFF137F828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8" name="円弧 327">
                    <a:extLst>
                      <a:ext uri="{FF2B5EF4-FFF2-40B4-BE49-F238E27FC236}">
                        <a16:creationId xmlns:a16="http://schemas.microsoft.com/office/drawing/2014/main" id="{6E042870-71BC-4E1A-A44A-D43AE95473B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5" name="グループ化 304">
                  <a:extLst>
                    <a:ext uri="{FF2B5EF4-FFF2-40B4-BE49-F238E27FC236}">
                      <a16:creationId xmlns:a16="http://schemas.microsoft.com/office/drawing/2014/main" id="{2589F5E8-ED9D-49B4-9A95-90C84C4465B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5" name="円弧 324">
                    <a:extLst>
                      <a:ext uri="{FF2B5EF4-FFF2-40B4-BE49-F238E27FC236}">
                        <a16:creationId xmlns:a16="http://schemas.microsoft.com/office/drawing/2014/main" id="{431D8CBA-BFB7-44B6-A277-31ADF3C5994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6" name="円弧 325">
                    <a:extLst>
                      <a:ext uri="{FF2B5EF4-FFF2-40B4-BE49-F238E27FC236}">
                        <a16:creationId xmlns:a16="http://schemas.microsoft.com/office/drawing/2014/main" id="{85222605-B214-440E-BBD0-D43311D20C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6" name="グループ化 305">
                  <a:extLst>
                    <a:ext uri="{FF2B5EF4-FFF2-40B4-BE49-F238E27FC236}">
                      <a16:creationId xmlns:a16="http://schemas.microsoft.com/office/drawing/2014/main" id="{DABD8CD2-8992-4A33-BA63-5FD9C7C84CE2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3" name="円弧 322">
                    <a:extLst>
                      <a:ext uri="{FF2B5EF4-FFF2-40B4-BE49-F238E27FC236}">
                        <a16:creationId xmlns:a16="http://schemas.microsoft.com/office/drawing/2014/main" id="{0D4BBDB7-A3AC-4330-A2BF-5D133D1E87F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4" name="円弧 323">
                    <a:extLst>
                      <a:ext uri="{FF2B5EF4-FFF2-40B4-BE49-F238E27FC236}">
                        <a16:creationId xmlns:a16="http://schemas.microsoft.com/office/drawing/2014/main" id="{C3A63955-4C97-4ECB-900A-9AE2B37CBB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7" name="グループ化 306">
                  <a:extLst>
                    <a:ext uri="{FF2B5EF4-FFF2-40B4-BE49-F238E27FC236}">
                      <a16:creationId xmlns:a16="http://schemas.microsoft.com/office/drawing/2014/main" id="{91610C4F-7987-4B2E-8609-AACCF8178EDA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1" name="円弧 320">
                    <a:extLst>
                      <a:ext uri="{FF2B5EF4-FFF2-40B4-BE49-F238E27FC236}">
                        <a16:creationId xmlns:a16="http://schemas.microsoft.com/office/drawing/2014/main" id="{4BA4F8D0-5264-4AE0-A395-69C5C71A353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2" name="円弧 321">
                    <a:extLst>
                      <a:ext uri="{FF2B5EF4-FFF2-40B4-BE49-F238E27FC236}">
                        <a16:creationId xmlns:a16="http://schemas.microsoft.com/office/drawing/2014/main" id="{7F020A91-EED7-4B0A-A27D-E6DF8B5A9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8" name="グループ化 307">
                  <a:extLst>
                    <a:ext uri="{FF2B5EF4-FFF2-40B4-BE49-F238E27FC236}">
                      <a16:creationId xmlns:a16="http://schemas.microsoft.com/office/drawing/2014/main" id="{93B02C70-830E-4350-B4AD-87BAE63F6382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9" name="円弧 318">
                    <a:extLst>
                      <a:ext uri="{FF2B5EF4-FFF2-40B4-BE49-F238E27FC236}">
                        <a16:creationId xmlns:a16="http://schemas.microsoft.com/office/drawing/2014/main" id="{4E1B86BC-283E-4344-8725-D1A26FCA19D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0" name="円弧 319">
                    <a:extLst>
                      <a:ext uri="{FF2B5EF4-FFF2-40B4-BE49-F238E27FC236}">
                        <a16:creationId xmlns:a16="http://schemas.microsoft.com/office/drawing/2014/main" id="{24AD17E7-E50E-487C-8D90-EC2CE5D6ADD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9" name="グループ化 308">
                  <a:extLst>
                    <a:ext uri="{FF2B5EF4-FFF2-40B4-BE49-F238E27FC236}">
                      <a16:creationId xmlns:a16="http://schemas.microsoft.com/office/drawing/2014/main" id="{0B22AEC7-3CA2-4022-ADC8-E17600663241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7" name="円弧 316">
                    <a:extLst>
                      <a:ext uri="{FF2B5EF4-FFF2-40B4-BE49-F238E27FC236}">
                        <a16:creationId xmlns:a16="http://schemas.microsoft.com/office/drawing/2014/main" id="{28158718-EA23-4AD5-8D8E-54FC1C5BA5D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18" name="円弧 317">
                    <a:extLst>
                      <a:ext uri="{FF2B5EF4-FFF2-40B4-BE49-F238E27FC236}">
                        <a16:creationId xmlns:a16="http://schemas.microsoft.com/office/drawing/2014/main" id="{1B5C6F08-7DE1-4B9F-BEF4-5EBCF57F47D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10" name="グループ化 309">
                  <a:extLst>
                    <a:ext uri="{FF2B5EF4-FFF2-40B4-BE49-F238E27FC236}">
                      <a16:creationId xmlns:a16="http://schemas.microsoft.com/office/drawing/2014/main" id="{9FB39C57-0D22-4D4D-9D24-AC7AA5A01082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5" name="円弧 314">
                    <a:extLst>
                      <a:ext uri="{FF2B5EF4-FFF2-40B4-BE49-F238E27FC236}">
                        <a16:creationId xmlns:a16="http://schemas.microsoft.com/office/drawing/2014/main" id="{55932387-5D61-4D06-9122-297EF5765A4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16" name="円弧 315">
                    <a:extLst>
                      <a:ext uri="{FF2B5EF4-FFF2-40B4-BE49-F238E27FC236}">
                        <a16:creationId xmlns:a16="http://schemas.microsoft.com/office/drawing/2014/main" id="{22A3C08B-9615-46D7-8046-82E3D2DFEE3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311" name="円弧 310">
                  <a:extLst>
                    <a:ext uri="{FF2B5EF4-FFF2-40B4-BE49-F238E27FC236}">
                      <a16:creationId xmlns:a16="http://schemas.microsoft.com/office/drawing/2014/main" id="{F7E86ABE-866D-4DBD-BD44-305E779FD94E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12" name="直線コネクタ 311">
                  <a:extLst>
                    <a:ext uri="{FF2B5EF4-FFF2-40B4-BE49-F238E27FC236}">
                      <a16:creationId xmlns:a16="http://schemas.microsoft.com/office/drawing/2014/main" id="{1E339236-3B13-4A37-A84D-3F98A284C4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" name="円弧 312">
                  <a:extLst>
                    <a:ext uri="{FF2B5EF4-FFF2-40B4-BE49-F238E27FC236}">
                      <a16:creationId xmlns:a16="http://schemas.microsoft.com/office/drawing/2014/main" id="{2192FB66-ACCB-4205-AF23-BF0E6F84EAD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14" name="直線コネクタ 313">
                  <a:extLst>
                    <a:ext uri="{FF2B5EF4-FFF2-40B4-BE49-F238E27FC236}">
                      <a16:creationId xmlns:a16="http://schemas.microsoft.com/office/drawing/2014/main" id="{1607F943-DCAD-4A6C-B3D1-50CA8C9DC3CA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5" name="楕円 294">
                <a:extLst>
                  <a:ext uri="{FF2B5EF4-FFF2-40B4-BE49-F238E27FC236}">
                    <a16:creationId xmlns:a16="http://schemas.microsoft.com/office/drawing/2014/main" id="{2E3BF08B-B4DA-4BE8-94F8-299DC1EF7A46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71328916-59A4-4EA7-A517-940A4EEF548F}"/>
                </a:ext>
              </a:extLst>
            </p:cNvPr>
            <p:cNvGrpSpPr/>
            <p:nvPr/>
          </p:nvGrpSpPr>
          <p:grpSpPr>
            <a:xfrm rot="20328957">
              <a:off x="10740004" y="2190083"/>
              <a:ext cx="154522" cy="835485"/>
              <a:chOff x="9201364" y="5832245"/>
              <a:chExt cx="154522" cy="835485"/>
            </a:xfrm>
          </p:grpSpPr>
          <p:grpSp>
            <p:nvGrpSpPr>
              <p:cNvPr id="245" name="グループ化 244">
                <a:extLst>
                  <a:ext uri="{FF2B5EF4-FFF2-40B4-BE49-F238E27FC236}">
                    <a16:creationId xmlns:a16="http://schemas.microsoft.com/office/drawing/2014/main" id="{15CDCD56-8685-45F4-A28D-FABE91D9E07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247" name="円弧 246">
                  <a:extLst>
                    <a:ext uri="{FF2B5EF4-FFF2-40B4-BE49-F238E27FC236}">
                      <a16:creationId xmlns:a16="http://schemas.microsoft.com/office/drawing/2014/main" id="{1D602C30-F565-44E3-B9D3-08A786C5585C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248" name="グループ化 247">
                  <a:extLst>
                    <a:ext uri="{FF2B5EF4-FFF2-40B4-BE49-F238E27FC236}">
                      <a16:creationId xmlns:a16="http://schemas.microsoft.com/office/drawing/2014/main" id="{704CE5FC-621C-4D0C-B697-23F1A6930A6F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92" name="円弧 291">
                    <a:extLst>
                      <a:ext uri="{FF2B5EF4-FFF2-40B4-BE49-F238E27FC236}">
                        <a16:creationId xmlns:a16="http://schemas.microsoft.com/office/drawing/2014/main" id="{C1913E4B-AADA-4388-B6A3-0F27500B6EA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93" name="円弧 292">
                    <a:extLst>
                      <a:ext uri="{FF2B5EF4-FFF2-40B4-BE49-F238E27FC236}">
                        <a16:creationId xmlns:a16="http://schemas.microsoft.com/office/drawing/2014/main" id="{B7CEC657-B9BA-4142-8645-A3AA9C8D9B4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49" name="グループ化 248">
                  <a:extLst>
                    <a:ext uri="{FF2B5EF4-FFF2-40B4-BE49-F238E27FC236}">
                      <a16:creationId xmlns:a16="http://schemas.microsoft.com/office/drawing/2014/main" id="{5BA55A40-85F2-464D-BC82-16762C295A43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90" name="円弧 289">
                    <a:extLst>
                      <a:ext uri="{FF2B5EF4-FFF2-40B4-BE49-F238E27FC236}">
                        <a16:creationId xmlns:a16="http://schemas.microsoft.com/office/drawing/2014/main" id="{62E8AE3A-88A8-471B-9069-CE70C056AB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91" name="円弧 290">
                    <a:extLst>
                      <a:ext uri="{FF2B5EF4-FFF2-40B4-BE49-F238E27FC236}">
                        <a16:creationId xmlns:a16="http://schemas.microsoft.com/office/drawing/2014/main" id="{DAC76BC3-10C4-4225-9A66-A6190F0EF8E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0" name="グループ化 249">
                  <a:extLst>
                    <a:ext uri="{FF2B5EF4-FFF2-40B4-BE49-F238E27FC236}">
                      <a16:creationId xmlns:a16="http://schemas.microsoft.com/office/drawing/2014/main" id="{479B2C49-5095-4F29-BB5B-87375C1DE0E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8" name="円弧 287">
                    <a:extLst>
                      <a:ext uri="{FF2B5EF4-FFF2-40B4-BE49-F238E27FC236}">
                        <a16:creationId xmlns:a16="http://schemas.microsoft.com/office/drawing/2014/main" id="{DFE7151D-66E1-4188-AE29-6B7AEBACECE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9" name="円弧 288">
                    <a:extLst>
                      <a:ext uri="{FF2B5EF4-FFF2-40B4-BE49-F238E27FC236}">
                        <a16:creationId xmlns:a16="http://schemas.microsoft.com/office/drawing/2014/main" id="{A7613834-3C00-47B4-BF71-221DE7149F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1" name="グループ化 250">
                  <a:extLst>
                    <a:ext uri="{FF2B5EF4-FFF2-40B4-BE49-F238E27FC236}">
                      <a16:creationId xmlns:a16="http://schemas.microsoft.com/office/drawing/2014/main" id="{241C3C4D-6FFF-433B-AD91-B58AE096E60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6" name="円弧 285">
                    <a:extLst>
                      <a:ext uri="{FF2B5EF4-FFF2-40B4-BE49-F238E27FC236}">
                        <a16:creationId xmlns:a16="http://schemas.microsoft.com/office/drawing/2014/main" id="{A507D767-4F3A-4A78-9FEF-3EA84E66481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7" name="円弧 286">
                    <a:extLst>
                      <a:ext uri="{FF2B5EF4-FFF2-40B4-BE49-F238E27FC236}">
                        <a16:creationId xmlns:a16="http://schemas.microsoft.com/office/drawing/2014/main" id="{8CFFA920-737D-4C5A-9E1D-DEF2B3DE6BA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2" name="グループ化 251">
                  <a:extLst>
                    <a:ext uri="{FF2B5EF4-FFF2-40B4-BE49-F238E27FC236}">
                      <a16:creationId xmlns:a16="http://schemas.microsoft.com/office/drawing/2014/main" id="{7E2C44F0-3215-49ED-B73A-CFD3438A34E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4" name="円弧 283">
                    <a:extLst>
                      <a:ext uri="{FF2B5EF4-FFF2-40B4-BE49-F238E27FC236}">
                        <a16:creationId xmlns:a16="http://schemas.microsoft.com/office/drawing/2014/main" id="{6B209DF9-4F56-40A7-BFE8-CC112CBCA6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5" name="円弧 284">
                    <a:extLst>
                      <a:ext uri="{FF2B5EF4-FFF2-40B4-BE49-F238E27FC236}">
                        <a16:creationId xmlns:a16="http://schemas.microsoft.com/office/drawing/2014/main" id="{A9814B83-3DFB-4DC5-A569-ADBF89637A3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3" name="グループ化 252">
                  <a:extLst>
                    <a:ext uri="{FF2B5EF4-FFF2-40B4-BE49-F238E27FC236}">
                      <a16:creationId xmlns:a16="http://schemas.microsoft.com/office/drawing/2014/main" id="{E961AA45-5A04-4BD7-80D2-FDE4DB154C7C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2" name="円弧 281">
                    <a:extLst>
                      <a:ext uri="{FF2B5EF4-FFF2-40B4-BE49-F238E27FC236}">
                        <a16:creationId xmlns:a16="http://schemas.microsoft.com/office/drawing/2014/main" id="{DAEBEB7D-C158-41B8-AA76-1517674C137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3" name="円弧 282">
                    <a:extLst>
                      <a:ext uri="{FF2B5EF4-FFF2-40B4-BE49-F238E27FC236}">
                        <a16:creationId xmlns:a16="http://schemas.microsoft.com/office/drawing/2014/main" id="{C2CD82D9-AE6F-442F-B551-5591727EBD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4" name="グループ化 253">
                  <a:extLst>
                    <a:ext uri="{FF2B5EF4-FFF2-40B4-BE49-F238E27FC236}">
                      <a16:creationId xmlns:a16="http://schemas.microsoft.com/office/drawing/2014/main" id="{956E0C29-8368-442A-8F22-1B0D4E2F9170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0" name="円弧 279">
                    <a:extLst>
                      <a:ext uri="{FF2B5EF4-FFF2-40B4-BE49-F238E27FC236}">
                        <a16:creationId xmlns:a16="http://schemas.microsoft.com/office/drawing/2014/main" id="{19BCDA1C-AF34-4AD5-87A5-41DF6CAC0F7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1" name="円弧 280">
                    <a:extLst>
                      <a:ext uri="{FF2B5EF4-FFF2-40B4-BE49-F238E27FC236}">
                        <a16:creationId xmlns:a16="http://schemas.microsoft.com/office/drawing/2014/main" id="{66FF1744-2AB1-4587-AE5F-F355C83868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5" name="グループ化 254">
                  <a:extLst>
                    <a:ext uri="{FF2B5EF4-FFF2-40B4-BE49-F238E27FC236}">
                      <a16:creationId xmlns:a16="http://schemas.microsoft.com/office/drawing/2014/main" id="{5D0FAFE8-4E75-4625-9A32-9CC5E3B9ED89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8" name="円弧 277">
                    <a:extLst>
                      <a:ext uri="{FF2B5EF4-FFF2-40B4-BE49-F238E27FC236}">
                        <a16:creationId xmlns:a16="http://schemas.microsoft.com/office/drawing/2014/main" id="{A2FFCE5E-DFFB-4D7E-8DFD-FF3E2F687FF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9" name="円弧 278">
                    <a:extLst>
                      <a:ext uri="{FF2B5EF4-FFF2-40B4-BE49-F238E27FC236}">
                        <a16:creationId xmlns:a16="http://schemas.microsoft.com/office/drawing/2014/main" id="{F3E03825-EB10-4B24-A347-E25B24BC25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6" name="グループ化 255">
                  <a:extLst>
                    <a:ext uri="{FF2B5EF4-FFF2-40B4-BE49-F238E27FC236}">
                      <a16:creationId xmlns:a16="http://schemas.microsoft.com/office/drawing/2014/main" id="{E682884C-7590-405D-B988-896B4DFD3C10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6" name="円弧 275">
                    <a:extLst>
                      <a:ext uri="{FF2B5EF4-FFF2-40B4-BE49-F238E27FC236}">
                        <a16:creationId xmlns:a16="http://schemas.microsoft.com/office/drawing/2014/main" id="{8965462C-61AF-4651-B30F-C5CCCB45390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7" name="円弧 276">
                    <a:extLst>
                      <a:ext uri="{FF2B5EF4-FFF2-40B4-BE49-F238E27FC236}">
                        <a16:creationId xmlns:a16="http://schemas.microsoft.com/office/drawing/2014/main" id="{27064C7F-9DF1-476B-BA60-A5A908C4713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7" name="グループ化 256">
                  <a:extLst>
                    <a:ext uri="{FF2B5EF4-FFF2-40B4-BE49-F238E27FC236}">
                      <a16:creationId xmlns:a16="http://schemas.microsoft.com/office/drawing/2014/main" id="{AB7AA1CD-3DB2-4085-AF6D-F118E0BEDC0A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4" name="円弧 273">
                    <a:extLst>
                      <a:ext uri="{FF2B5EF4-FFF2-40B4-BE49-F238E27FC236}">
                        <a16:creationId xmlns:a16="http://schemas.microsoft.com/office/drawing/2014/main" id="{B571CC31-11C5-44C4-9CAC-CAB318594B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5" name="円弧 274">
                    <a:extLst>
                      <a:ext uri="{FF2B5EF4-FFF2-40B4-BE49-F238E27FC236}">
                        <a16:creationId xmlns:a16="http://schemas.microsoft.com/office/drawing/2014/main" id="{59A86E7E-C62D-4A1C-981D-E02719940D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8" name="グループ化 257">
                  <a:extLst>
                    <a:ext uri="{FF2B5EF4-FFF2-40B4-BE49-F238E27FC236}">
                      <a16:creationId xmlns:a16="http://schemas.microsoft.com/office/drawing/2014/main" id="{5D08EE12-C591-4B05-90E4-C50C1E476C9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2" name="円弧 271">
                    <a:extLst>
                      <a:ext uri="{FF2B5EF4-FFF2-40B4-BE49-F238E27FC236}">
                        <a16:creationId xmlns:a16="http://schemas.microsoft.com/office/drawing/2014/main" id="{F4235315-5F2D-4E98-A572-4E116F7E325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3" name="円弧 272">
                    <a:extLst>
                      <a:ext uri="{FF2B5EF4-FFF2-40B4-BE49-F238E27FC236}">
                        <a16:creationId xmlns:a16="http://schemas.microsoft.com/office/drawing/2014/main" id="{56DE0361-1971-448D-8EBB-3EC42BDCF0D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9" name="グループ化 258">
                  <a:extLst>
                    <a:ext uri="{FF2B5EF4-FFF2-40B4-BE49-F238E27FC236}">
                      <a16:creationId xmlns:a16="http://schemas.microsoft.com/office/drawing/2014/main" id="{F3DDAB83-365A-46D7-B9BD-4D1133C5A4C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0" name="円弧 269">
                    <a:extLst>
                      <a:ext uri="{FF2B5EF4-FFF2-40B4-BE49-F238E27FC236}">
                        <a16:creationId xmlns:a16="http://schemas.microsoft.com/office/drawing/2014/main" id="{F5670F70-D9EF-4073-81D4-AFED42BEC79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1" name="円弧 270">
                    <a:extLst>
                      <a:ext uri="{FF2B5EF4-FFF2-40B4-BE49-F238E27FC236}">
                        <a16:creationId xmlns:a16="http://schemas.microsoft.com/office/drawing/2014/main" id="{3E89DD0D-C22A-47BD-BF8C-DA9357EE14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60" name="グループ化 259">
                  <a:extLst>
                    <a:ext uri="{FF2B5EF4-FFF2-40B4-BE49-F238E27FC236}">
                      <a16:creationId xmlns:a16="http://schemas.microsoft.com/office/drawing/2014/main" id="{F860A560-2909-40AD-9D30-49036193410D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68" name="円弧 267">
                    <a:extLst>
                      <a:ext uri="{FF2B5EF4-FFF2-40B4-BE49-F238E27FC236}">
                        <a16:creationId xmlns:a16="http://schemas.microsoft.com/office/drawing/2014/main" id="{A34D70BD-AB16-4211-8549-10BBAB9B95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69" name="円弧 268">
                    <a:extLst>
                      <a:ext uri="{FF2B5EF4-FFF2-40B4-BE49-F238E27FC236}">
                        <a16:creationId xmlns:a16="http://schemas.microsoft.com/office/drawing/2014/main" id="{D8FF6A8D-D909-4FCA-8A05-D72123052F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61" name="グループ化 260">
                  <a:extLst>
                    <a:ext uri="{FF2B5EF4-FFF2-40B4-BE49-F238E27FC236}">
                      <a16:creationId xmlns:a16="http://schemas.microsoft.com/office/drawing/2014/main" id="{425170A1-E750-437D-A335-D72611CA71E2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66" name="円弧 265">
                    <a:extLst>
                      <a:ext uri="{FF2B5EF4-FFF2-40B4-BE49-F238E27FC236}">
                        <a16:creationId xmlns:a16="http://schemas.microsoft.com/office/drawing/2014/main" id="{CE61C11C-CBD2-4EA4-B632-30E67B49FA8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67" name="円弧 266">
                    <a:extLst>
                      <a:ext uri="{FF2B5EF4-FFF2-40B4-BE49-F238E27FC236}">
                        <a16:creationId xmlns:a16="http://schemas.microsoft.com/office/drawing/2014/main" id="{88153148-2D38-4078-AEA9-433066F1964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262" name="円弧 261">
                  <a:extLst>
                    <a:ext uri="{FF2B5EF4-FFF2-40B4-BE49-F238E27FC236}">
                      <a16:creationId xmlns:a16="http://schemas.microsoft.com/office/drawing/2014/main" id="{5F48B841-9B1D-4173-AE10-CAF0E4735334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63" name="直線コネクタ 262">
                  <a:extLst>
                    <a:ext uri="{FF2B5EF4-FFF2-40B4-BE49-F238E27FC236}">
                      <a16:creationId xmlns:a16="http://schemas.microsoft.com/office/drawing/2014/main" id="{D5E91450-5F74-4EC1-A2F1-8AC91C7811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4" name="円弧 263">
                  <a:extLst>
                    <a:ext uri="{FF2B5EF4-FFF2-40B4-BE49-F238E27FC236}">
                      <a16:creationId xmlns:a16="http://schemas.microsoft.com/office/drawing/2014/main" id="{E580E7A0-D369-4414-899A-B524946CB380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65" name="直線コネクタ 264">
                  <a:extLst>
                    <a:ext uri="{FF2B5EF4-FFF2-40B4-BE49-F238E27FC236}">
                      <a16:creationId xmlns:a16="http://schemas.microsoft.com/office/drawing/2014/main" id="{8AA2C622-B227-41EB-A220-8832A7D6B8C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6" name="楕円 245">
                <a:extLst>
                  <a:ext uri="{FF2B5EF4-FFF2-40B4-BE49-F238E27FC236}">
                    <a16:creationId xmlns:a16="http://schemas.microsoft.com/office/drawing/2014/main" id="{97CD881F-03D6-4B2F-B154-814467FFD065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C340E3A8-F423-457C-9661-ADC2B4ADAADA}"/>
                </a:ext>
              </a:extLst>
            </p:cNvPr>
            <p:cNvGrpSpPr/>
            <p:nvPr/>
          </p:nvGrpSpPr>
          <p:grpSpPr>
            <a:xfrm rot="685483">
              <a:off x="9491585" y="2055368"/>
              <a:ext cx="154522" cy="835485"/>
              <a:chOff x="9201364" y="5832245"/>
              <a:chExt cx="154522" cy="835485"/>
            </a:xfrm>
          </p:grpSpPr>
          <p:grpSp>
            <p:nvGrpSpPr>
              <p:cNvPr id="196" name="グループ化 195">
                <a:extLst>
                  <a:ext uri="{FF2B5EF4-FFF2-40B4-BE49-F238E27FC236}">
                    <a16:creationId xmlns:a16="http://schemas.microsoft.com/office/drawing/2014/main" id="{A5AF1130-B8FC-41D1-8A76-762C8691AEAF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98" name="円弧 197">
                  <a:extLst>
                    <a:ext uri="{FF2B5EF4-FFF2-40B4-BE49-F238E27FC236}">
                      <a16:creationId xmlns:a16="http://schemas.microsoft.com/office/drawing/2014/main" id="{FEFB04ED-DD32-4EB4-BF7C-810658039A1C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99" name="グループ化 198">
                  <a:extLst>
                    <a:ext uri="{FF2B5EF4-FFF2-40B4-BE49-F238E27FC236}">
                      <a16:creationId xmlns:a16="http://schemas.microsoft.com/office/drawing/2014/main" id="{6EDE7376-3336-4B91-BE6D-988AEB09B69E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43" name="円弧 242">
                    <a:extLst>
                      <a:ext uri="{FF2B5EF4-FFF2-40B4-BE49-F238E27FC236}">
                        <a16:creationId xmlns:a16="http://schemas.microsoft.com/office/drawing/2014/main" id="{58D7D5F7-BC54-496E-BD60-EC085C9DCEA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4" name="円弧 243">
                    <a:extLst>
                      <a:ext uri="{FF2B5EF4-FFF2-40B4-BE49-F238E27FC236}">
                        <a16:creationId xmlns:a16="http://schemas.microsoft.com/office/drawing/2014/main" id="{E9866A69-1110-4C3F-A0B8-6AD1621DA7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0" name="グループ化 199">
                  <a:extLst>
                    <a:ext uri="{FF2B5EF4-FFF2-40B4-BE49-F238E27FC236}">
                      <a16:creationId xmlns:a16="http://schemas.microsoft.com/office/drawing/2014/main" id="{26942484-C0EE-47C0-BA4E-E8F1490AFA2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41" name="円弧 240">
                    <a:extLst>
                      <a:ext uri="{FF2B5EF4-FFF2-40B4-BE49-F238E27FC236}">
                        <a16:creationId xmlns:a16="http://schemas.microsoft.com/office/drawing/2014/main" id="{C14D7006-3F20-4842-AFA8-6C80997039B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2" name="円弧 241">
                    <a:extLst>
                      <a:ext uri="{FF2B5EF4-FFF2-40B4-BE49-F238E27FC236}">
                        <a16:creationId xmlns:a16="http://schemas.microsoft.com/office/drawing/2014/main" id="{897B8286-D8C4-482B-8DFF-86EAE43F5DD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1" name="グループ化 200">
                  <a:extLst>
                    <a:ext uri="{FF2B5EF4-FFF2-40B4-BE49-F238E27FC236}">
                      <a16:creationId xmlns:a16="http://schemas.microsoft.com/office/drawing/2014/main" id="{4C381387-43FB-41CE-B696-62F6460E5DB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9" name="円弧 238">
                    <a:extLst>
                      <a:ext uri="{FF2B5EF4-FFF2-40B4-BE49-F238E27FC236}">
                        <a16:creationId xmlns:a16="http://schemas.microsoft.com/office/drawing/2014/main" id="{9F1338A1-7A52-4691-80FC-11543C097DB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0" name="円弧 239">
                    <a:extLst>
                      <a:ext uri="{FF2B5EF4-FFF2-40B4-BE49-F238E27FC236}">
                        <a16:creationId xmlns:a16="http://schemas.microsoft.com/office/drawing/2014/main" id="{0AA0E37D-993E-4C40-BFC9-CB939492AAD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2" name="グループ化 201">
                  <a:extLst>
                    <a:ext uri="{FF2B5EF4-FFF2-40B4-BE49-F238E27FC236}">
                      <a16:creationId xmlns:a16="http://schemas.microsoft.com/office/drawing/2014/main" id="{56DDFFC1-88D3-4814-8826-7A0D6ACF7425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7" name="円弧 236">
                    <a:extLst>
                      <a:ext uri="{FF2B5EF4-FFF2-40B4-BE49-F238E27FC236}">
                        <a16:creationId xmlns:a16="http://schemas.microsoft.com/office/drawing/2014/main" id="{FD119783-4864-466E-8FFC-7F8EF72A73E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8" name="円弧 237">
                    <a:extLst>
                      <a:ext uri="{FF2B5EF4-FFF2-40B4-BE49-F238E27FC236}">
                        <a16:creationId xmlns:a16="http://schemas.microsoft.com/office/drawing/2014/main" id="{7014150B-9B0A-48FF-BEEA-40062F9A97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3" name="グループ化 202">
                  <a:extLst>
                    <a:ext uri="{FF2B5EF4-FFF2-40B4-BE49-F238E27FC236}">
                      <a16:creationId xmlns:a16="http://schemas.microsoft.com/office/drawing/2014/main" id="{913B3A3F-3E2F-4743-A917-D8D6271C3765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5" name="円弧 234">
                    <a:extLst>
                      <a:ext uri="{FF2B5EF4-FFF2-40B4-BE49-F238E27FC236}">
                        <a16:creationId xmlns:a16="http://schemas.microsoft.com/office/drawing/2014/main" id="{24A1209C-2B02-4CA3-B5C4-EABF0626C91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6" name="円弧 235">
                    <a:extLst>
                      <a:ext uri="{FF2B5EF4-FFF2-40B4-BE49-F238E27FC236}">
                        <a16:creationId xmlns:a16="http://schemas.microsoft.com/office/drawing/2014/main" id="{028398EA-4242-4E45-9C78-0AF503FD7B7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4" name="グループ化 203">
                  <a:extLst>
                    <a:ext uri="{FF2B5EF4-FFF2-40B4-BE49-F238E27FC236}">
                      <a16:creationId xmlns:a16="http://schemas.microsoft.com/office/drawing/2014/main" id="{369D2CE8-828D-4D90-BBB5-861488B8BF9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3" name="円弧 232">
                    <a:extLst>
                      <a:ext uri="{FF2B5EF4-FFF2-40B4-BE49-F238E27FC236}">
                        <a16:creationId xmlns:a16="http://schemas.microsoft.com/office/drawing/2014/main" id="{8FF31D95-DAAE-4D3B-A1C9-D0560E95596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4" name="円弧 233">
                    <a:extLst>
                      <a:ext uri="{FF2B5EF4-FFF2-40B4-BE49-F238E27FC236}">
                        <a16:creationId xmlns:a16="http://schemas.microsoft.com/office/drawing/2014/main" id="{F5723C45-330F-419C-A0A3-AB8B0C8D0E6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5" name="グループ化 204">
                  <a:extLst>
                    <a:ext uri="{FF2B5EF4-FFF2-40B4-BE49-F238E27FC236}">
                      <a16:creationId xmlns:a16="http://schemas.microsoft.com/office/drawing/2014/main" id="{52ECBE3E-1790-4C65-9854-793A5B8302C6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1" name="円弧 230">
                    <a:extLst>
                      <a:ext uri="{FF2B5EF4-FFF2-40B4-BE49-F238E27FC236}">
                        <a16:creationId xmlns:a16="http://schemas.microsoft.com/office/drawing/2014/main" id="{016BE33E-2296-493D-B46C-AE4A5EE17F4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2" name="円弧 231">
                    <a:extLst>
                      <a:ext uri="{FF2B5EF4-FFF2-40B4-BE49-F238E27FC236}">
                        <a16:creationId xmlns:a16="http://schemas.microsoft.com/office/drawing/2014/main" id="{AF716856-A29B-4B7F-B1F5-5CBEFC7FDFD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6" name="グループ化 205">
                  <a:extLst>
                    <a:ext uri="{FF2B5EF4-FFF2-40B4-BE49-F238E27FC236}">
                      <a16:creationId xmlns:a16="http://schemas.microsoft.com/office/drawing/2014/main" id="{D15F8095-D7D7-4D7A-81D6-514C9EEE4DA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9" name="円弧 228">
                    <a:extLst>
                      <a:ext uri="{FF2B5EF4-FFF2-40B4-BE49-F238E27FC236}">
                        <a16:creationId xmlns:a16="http://schemas.microsoft.com/office/drawing/2014/main" id="{D27B3E58-2BD7-4458-9FFC-2C09045AD9E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0" name="円弧 229">
                    <a:extLst>
                      <a:ext uri="{FF2B5EF4-FFF2-40B4-BE49-F238E27FC236}">
                        <a16:creationId xmlns:a16="http://schemas.microsoft.com/office/drawing/2014/main" id="{59308A1F-8F94-46A1-AD9D-F510925F683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7" name="グループ化 206">
                  <a:extLst>
                    <a:ext uri="{FF2B5EF4-FFF2-40B4-BE49-F238E27FC236}">
                      <a16:creationId xmlns:a16="http://schemas.microsoft.com/office/drawing/2014/main" id="{9BABF26F-CD53-4FFE-B5C4-8945A76D9202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7" name="円弧 226">
                    <a:extLst>
                      <a:ext uri="{FF2B5EF4-FFF2-40B4-BE49-F238E27FC236}">
                        <a16:creationId xmlns:a16="http://schemas.microsoft.com/office/drawing/2014/main" id="{D19B324E-91A2-432D-9FC2-233F1B72EB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8" name="円弧 227">
                    <a:extLst>
                      <a:ext uri="{FF2B5EF4-FFF2-40B4-BE49-F238E27FC236}">
                        <a16:creationId xmlns:a16="http://schemas.microsoft.com/office/drawing/2014/main" id="{54D069B6-C019-4C37-9538-59949DEDFC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8" name="グループ化 207">
                  <a:extLst>
                    <a:ext uri="{FF2B5EF4-FFF2-40B4-BE49-F238E27FC236}">
                      <a16:creationId xmlns:a16="http://schemas.microsoft.com/office/drawing/2014/main" id="{0292B455-76CF-48A6-BEA2-0467471F9BB7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5" name="円弧 224">
                    <a:extLst>
                      <a:ext uri="{FF2B5EF4-FFF2-40B4-BE49-F238E27FC236}">
                        <a16:creationId xmlns:a16="http://schemas.microsoft.com/office/drawing/2014/main" id="{235A15E5-A195-409D-830D-BE7F805876F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6" name="円弧 225">
                    <a:extLst>
                      <a:ext uri="{FF2B5EF4-FFF2-40B4-BE49-F238E27FC236}">
                        <a16:creationId xmlns:a16="http://schemas.microsoft.com/office/drawing/2014/main" id="{27126DC2-AE33-4800-8334-7C2D0CDB0E8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9" name="グループ化 208">
                  <a:extLst>
                    <a:ext uri="{FF2B5EF4-FFF2-40B4-BE49-F238E27FC236}">
                      <a16:creationId xmlns:a16="http://schemas.microsoft.com/office/drawing/2014/main" id="{6E04414E-4476-4BED-9851-896AAB4A6E4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3" name="円弧 222">
                    <a:extLst>
                      <a:ext uri="{FF2B5EF4-FFF2-40B4-BE49-F238E27FC236}">
                        <a16:creationId xmlns:a16="http://schemas.microsoft.com/office/drawing/2014/main" id="{1DBF38E7-0F3A-49C5-A87F-A56BAA8B93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4" name="円弧 223">
                    <a:extLst>
                      <a:ext uri="{FF2B5EF4-FFF2-40B4-BE49-F238E27FC236}">
                        <a16:creationId xmlns:a16="http://schemas.microsoft.com/office/drawing/2014/main" id="{4DB71EF6-95C0-43B6-8EED-36711C210B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0" name="グループ化 209">
                  <a:extLst>
                    <a:ext uri="{FF2B5EF4-FFF2-40B4-BE49-F238E27FC236}">
                      <a16:creationId xmlns:a16="http://schemas.microsoft.com/office/drawing/2014/main" id="{E76159AB-AF2F-43DC-BA30-57919B1C8887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1" name="円弧 220">
                    <a:extLst>
                      <a:ext uri="{FF2B5EF4-FFF2-40B4-BE49-F238E27FC236}">
                        <a16:creationId xmlns:a16="http://schemas.microsoft.com/office/drawing/2014/main" id="{16B8E30B-7F5D-4963-AF11-C354535CD63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2" name="円弧 221">
                    <a:extLst>
                      <a:ext uri="{FF2B5EF4-FFF2-40B4-BE49-F238E27FC236}">
                        <a16:creationId xmlns:a16="http://schemas.microsoft.com/office/drawing/2014/main" id="{7419A6A9-53B2-473E-A38A-2958E86D10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1" name="グループ化 210">
                  <a:extLst>
                    <a:ext uri="{FF2B5EF4-FFF2-40B4-BE49-F238E27FC236}">
                      <a16:creationId xmlns:a16="http://schemas.microsoft.com/office/drawing/2014/main" id="{692932E9-AC71-4106-9E40-4C966348658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19" name="円弧 218">
                    <a:extLst>
                      <a:ext uri="{FF2B5EF4-FFF2-40B4-BE49-F238E27FC236}">
                        <a16:creationId xmlns:a16="http://schemas.microsoft.com/office/drawing/2014/main" id="{E789D902-900F-4B28-92D7-BAAA0CFC561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20" name="円弧 219">
                    <a:extLst>
                      <a:ext uri="{FF2B5EF4-FFF2-40B4-BE49-F238E27FC236}">
                        <a16:creationId xmlns:a16="http://schemas.microsoft.com/office/drawing/2014/main" id="{4AA3A132-2E5A-4CA0-A900-C7D79932116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2" name="グループ化 211">
                  <a:extLst>
                    <a:ext uri="{FF2B5EF4-FFF2-40B4-BE49-F238E27FC236}">
                      <a16:creationId xmlns:a16="http://schemas.microsoft.com/office/drawing/2014/main" id="{EB5E4C8B-1E0B-4C4D-BEBB-AB62553DD399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17" name="円弧 216">
                    <a:extLst>
                      <a:ext uri="{FF2B5EF4-FFF2-40B4-BE49-F238E27FC236}">
                        <a16:creationId xmlns:a16="http://schemas.microsoft.com/office/drawing/2014/main" id="{5C705508-EBCC-44BC-BDB8-1D011A5F467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18" name="円弧 217">
                    <a:extLst>
                      <a:ext uri="{FF2B5EF4-FFF2-40B4-BE49-F238E27FC236}">
                        <a16:creationId xmlns:a16="http://schemas.microsoft.com/office/drawing/2014/main" id="{F873D0B9-6F29-46A7-9857-BFDAD36B034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213" name="円弧 212">
                  <a:extLst>
                    <a:ext uri="{FF2B5EF4-FFF2-40B4-BE49-F238E27FC236}">
                      <a16:creationId xmlns:a16="http://schemas.microsoft.com/office/drawing/2014/main" id="{1163ADB5-05A4-4338-9E13-80EFB9DBE7D3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14" name="直線コネクタ 213">
                  <a:extLst>
                    <a:ext uri="{FF2B5EF4-FFF2-40B4-BE49-F238E27FC236}">
                      <a16:creationId xmlns:a16="http://schemas.microsoft.com/office/drawing/2014/main" id="{6ADC0712-7041-4FF4-A443-565DA7F4C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" name="円弧 214">
                  <a:extLst>
                    <a:ext uri="{FF2B5EF4-FFF2-40B4-BE49-F238E27FC236}">
                      <a16:creationId xmlns:a16="http://schemas.microsoft.com/office/drawing/2014/main" id="{60DFDF62-FC38-471A-8715-B6631695DB0A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16" name="直線コネクタ 215">
                  <a:extLst>
                    <a:ext uri="{FF2B5EF4-FFF2-40B4-BE49-F238E27FC236}">
                      <a16:creationId xmlns:a16="http://schemas.microsoft.com/office/drawing/2014/main" id="{6E3A37EF-CB8B-4634-9BE7-C08E7C697F8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7" name="楕円 196">
                <a:extLst>
                  <a:ext uri="{FF2B5EF4-FFF2-40B4-BE49-F238E27FC236}">
                    <a16:creationId xmlns:a16="http://schemas.microsoft.com/office/drawing/2014/main" id="{9B86A4A6-3F20-4ECA-A65F-BF0D6A5EE088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33E036FC-93F1-4858-A7A2-84D5159B0A2A}"/>
                </a:ext>
              </a:extLst>
            </p:cNvPr>
            <p:cNvGrpSpPr/>
            <p:nvPr/>
          </p:nvGrpSpPr>
          <p:grpSpPr>
            <a:xfrm rot="7060192">
              <a:off x="8296870" y="1057378"/>
              <a:ext cx="154522" cy="835485"/>
              <a:chOff x="9201364" y="5832245"/>
              <a:chExt cx="154522" cy="835485"/>
            </a:xfrm>
          </p:grpSpPr>
          <p:grpSp>
            <p:nvGrpSpPr>
              <p:cNvPr id="147" name="グループ化 146">
                <a:extLst>
                  <a:ext uri="{FF2B5EF4-FFF2-40B4-BE49-F238E27FC236}">
                    <a16:creationId xmlns:a16="http://schemas.microsoft.com/office/drawing/2014/main" id="{C1C04BB5-8A82-45D2-AA15-A5EBB45AF082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49" name="円弧 148">
                  <a:extLst>
                    <a:ext uri="{FF2B5EF4-FFF2-40B4-BE49-F238E27FC236}">
                      <a16:creationId xmlns:a16="http://schemas.microsoft.com/office/drawing/2014/main" id="{1C991864-7E82-4190-A6B3-F5BE2C866834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50" name="グループ化 149">
                  <a:extLst>
                    <a:ext uri="{FF2B5EF4-FFF2-40B4-BE49-F238E27FC236}">
                      <a16:creationId xmlns:a16="http://schemas.microsoft.com/office/drawing/2014/main" id="{A6F0DADC-5CBC-413A-AB6C-58D10064BC84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4" name="円弧 193">
                    <a:extLst>
                      <a:ext uri="{FF2B5EF4-FFF2-40B4-BE49-F238E27FC236}">
                        <a16:creationId xmlns:a16="http://schemas.microsoft.com/office/drawing/2014/main" id="{852A18FC-285B-44D9-BC9B-DBF55A96867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5" name="円弧 194">
                    <a:extLst>
                      <a:ext uri="{FF2B5EF4-FFF2-40B4-BE49-F238E27FC236}">
                        <a16:creationId xmlns:a16="http://schemas.microsoft.com/office/drawing/2014/main" id="{D64CC586-37E3-4C01-95DC-FBDF416A8D7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1" name="グループ化 150">
                  <a:extLst>
                    <a:ext uri="{FF2B5EF4-FFF2-40B4-BE49-F238E27FC236}">
                      <a16:creationId xmlns:a16="http://schemas.microsoft.com/office/drawing/2014/main" id="{A970DA66-5272-494C-8EB5-FD3B4D237D35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2" name="円弧 191">
                    <a:extLst>
                      <a:ext uri="{FF2B5EF4-FFF2-40B4-BE49-F238E27FC236}">
                        <a16:creationId xmlns:a16="http://schemas.microsoft.com/office/drawing/2014/main" id="{1C719EC9-56A0-4F54-A6FD-3991307CFF9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3" name="円弧 192">
                    <a:extLst>
                      <a:ext uri="{FF2B5EF4-FFF2-40B4-BE49-F238E27FC236}">
                        <a16:creationId xmlns:a16="http://schemas.microsoft.com/office/drawing/2014/main" id="{EC143E7B-B9B3-4067-9AD8-689AD7B3EE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2" name="グループ化 151">
                  <a:extLst>
                    <a:ext uri="{FF2B5EF4-FFF2-40B4-BE49-F238E27FC236}">
                      <a16:creationId xmlns:a16="http://schemas.microsoft.com/office/drawing/2014/main" id="{FDC2DAB1-8432-4BA1-8E74-5D0B3A5881A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0" name="円弧 189">
                    <a:extLst>
                      <a:ext uri="{FF2B5EF4-FFF2-40B4-BE49-F238E27FC236}">
                        <a16:creationId xmlns:a16="http://schemas.microsoft.com/office/drawing/2014/main" id="{F27E24F3-D063-4198-A929-4ADDCD166F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1" name="円弧 190">
                    <a:extLst>
                      <a:ext uri="{FF2B5EF4-FFF2-40B4-BE49-F238E27FC236}">
                        <a16:creationId xmlns:a16="http://schemas.microsoft.com/office/drawing/2014/main" id="{8B53B48F-87C4-4946-808B-75F29B421C4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3" name="グループ化 152">
                  <a:extLst>
                    <a:ext uri="{FF2B5EF4-FFF2-40B4-BE49-F238E27FC236}">
                      <a16:creationId xmlns:a16="http://schemas.microsoft.com/office/drawing/2014/main" id="{88984AC0-AD10-47A4-8A36-01699BD080D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8" name="円弧 187">
                    <a:extLst>
                      <a:ext uri="{FF2B5EF4-FFF2-40B4-BE49-F238E27FC236}">
                        <a16:creationId xmlns:a16="http://schemas.microsoft.com/office/drawing/2014/main" id="{BD90FE87-19CD-4868-A9E5-39E1A34C59E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9" name="円弧 188">
                    <a:extLst>
                      <a:ext uri="{FF2B5EF4-FFF2-40B4-BE49-F238E27FC236}">
                        <a16:creationId xmlns:a16="http://schemas.microsoft.com/office/drawing/2014/main" id="{45BB7AB5-F960-4923-979D-9936E408993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4" name="グループ化 153">
                  <a:extLst>
                    <a:ext uri="{FF2B5EF4-FFF2-40B4-BE49-F238E27FC236}">
                      <a16:creationId xmlns:a16="http://schemas.microsoft.com/office/drawing/2014/main" id="{C8F11E98-F5D7-4776-9A81-5326E5F5CA8F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6" name="円弧 185">
                    <a:extLst>
                      <a:ext uri="{FF2B5EF4-FFF2-40B4-BE49-F238E27FC236}">
                        <a16:creationId xmlns:a16="http://schemas.microsoft.com/office/drawing/2014/main" id="{BBF88023-EC63-48FF-96D5-6A6B221E9D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7" name="円弧 186">
                    <a:extLst>
                      <a:ext uri="{FF2B5EF4-FFF2-40B4-BE49-F238E27FC236}">
                        <a16:creationId xmlns:a16="http://schemas.microsoft.com/office/drawing/2014/main" id="{4610EEC0-731E-4EF9-9ACC-B3BF2D227D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5" name="グループ化 154">
                  <a:extLst>
                    <a:ext uri="{FF2B5EF4-FFF2-40B4-BE49-F238E27FC236}">
                      <a16:creationId xmlns:a16="http://schemas.microsoft.com/office/drawing/2014/main" id="{3489AAEA-148A-4415-9572-4083A2364E41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4" name="円弧 183">
                    <a:extLst>
                      <a:ext uri="{FF2B5EF4-FFF2-40B4-BE49-F238E27FC236}">
                        <a16:creationId xmlns:a16="http://schemas.microsoft.com/office/drawing/2014/main" id="{7A89DEEE-E1B6-45A0-9EAF-D7988606576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5" name="円弧 184">
                    <a:extLst>
                      <a:ext uri="{FF2B5EF4-FFF2-40B4-BE49-F238E27FC236}">
                        <a16:creationId xmlns:a16="http://schemas.microsoft.com/office/drawing/2014/main" id="{670533E0-8D85-4AB6-BC1C-6773DFB0FB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6" name="グループ化 155">
                  <a:extLst>
                    <a:ext uri="{FF2B5EF4-FFF2-40B4-BE49-F238E27FC236}">
                      <a16:creationId xmlns:a16="http://schemas.microsoft.com/office/drawing/2014/main" id="{CB4D7F9E-A459-4392-B1CF-B9A1D4E71217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2" name="円弧 181">
                    <a:extLst>
                      <a:ext uri="{FF2B5EF4-FFF2-40B4-BE49-F238E27FC236}">
                        <a16:creationId xmlns:a16="http://schemas.microsoft.com/office/drawing/2014/main" id="{4647017D-FC99-44D4-9645-F5ACCFA3BB3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3" name="円弧 182">
                    <a:extLst>
                      <a:ext uri="{FF2B5EF4-FFF2-40B4-BE49-F238E27FC236}">
                        <a16:creationId xmlns:a16="http://schemas.microsoft.com/office/drawing/2014/main" id="{969CB22F-AFF3-4953-9D6C-09B9FA985D1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7" name="グループ化 156">
                  <a:extLst>
                    <a:ext uri="{FF2B5EF4-FFF2-40B4-BE49-F238E27FC236}">
                      <a16:creationId xmlns:a16="http://schemas.microsoft.com/office/drawing/2014/main" id="{FF378987-7C12-4F7C-956D-32FE121E3C39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0" name="円弧 179">
                    <a:extLst>
                      <a:ext uri="{FF2B5EF4-FFF2-40B4-BE49-F238E27FC236}">
                        <a16:creationId xmlns:a16="http://schemas.microsoft.com/office/drawing/2014/main" id="{2AF14BA9-5634-484D-9C3F-2CCC0B4F2C0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1" name="円弧 180">
                    <a:extLst>
                      <a:ext uri="{FF2B5EF4-FFF2-40B4-BE49-F238E27FC236}">
                        <a16:creationId xmlns:a16="http://schemas.microsoft.com/office/drawing/2014/main" id="{65A36150-58E6-4FFB-82E7-7A1E1A06D32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8" name="グループ化 157">
                  <a:extLst>
                    <a:ext uri="{FF2B5EF4-FFF2-40B4-BE49-F238E27FC236}">
                      <a16:creationId xmlns:a16="http://schemas.microsoft.com/office/drawing/2014/main" id="{75657C50-EE39-41E7-904D-458453F0A142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8" name="円弧 177">
                    <a:extLst>
                      <a:ext uri="{FF2B5EF4-FFF2-40B4-BE49-F238E27FC236}">
                        <a16:creationId xmlns:a16="http://schemas.microsoft.com/office/drawing/2014/main" id="{B6D699F2-70C7-405E-B508-7F9C51676B0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9" name="円弧 178">
                    <a:extLst>
                      <a:ext uri="{FF2B5EF4-FFF2-40B4-BE49-F238E27FC236}">
                        <a16:creationId xmlns:a16="http://schemas.microsoft.com/office/drawing/2014/main" id="{9130BAEC-DC37-4649-A6BD-976BE677B7F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9" name="グループ化 158">
                  <a:extLst>
                    <a:ext uri="{FF2B5EF4-FFF2-40B4-BE49-F238E27FC236}">
                      <a16:creationId xmlns:a16="http://schemas.microsoft.com/office/drawing/2014/main" id="{5413D32B-E71A-4F75-A0C0-9286E4C10923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6" name="円弧 175">
                    <a:extLst>
                      <a:ext uri="{FF2B5EF4-FFF2-40B4-BE49-F238E27FC236}">
                        <a16:creationId xmlns:a16="http://schemas.microsoft.com/office/drawing/2014/main" id="{909FE52F-0E18-409D-AFAF-63775794665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7" name="円弧 176">
                    <a:extLst>
                      <a:ext uri="{FF2B5EF4-FFF2-40B4-BE49-F238E27FC236}">
                        <a16:creationId xmlns:a16="http://schemas.microsoft.com/office/drawing/2014/main" id="{CA53DCFF-F836-4242-BDEE-653B64661D0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0" name="グループ化 159">
                  <a:extLst>
                    <a:ext uri="{FF2B5EF4-FFF2-40B4-BE49-F238E27FC236}">
                      <a16:creationId xmlns:a16="http://schemas.microsoft.com/office/drawing/2014/main" id="{94669A73-9BC5-4441-927A-7FCB937C9B52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4" name="円弧 173">
                    <a:extLst>
                      <a:ext uri="{FF2B5EF4-FFF2-40B4-BE49-F238E27FC236}">
                        <a16:creationId xmlns:a16="http://schemas.microsoft.com/office/drawing/2014/main" id="{70C9C4AD-5D36-4879-A829-B05AC87728C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5" name="円弧 174">
                    <a:extLst>
                      <a:ext uri="{FF2B5EF4-FFF2-40B4-BE49-F238E27FC236}">
                        <a16:creationId xmlns:a16="http://schemas.microsoft.com/office/drawing/2014/main" id="{35462107-AC37-4C86-8DD0-567D759AF5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1" name="グループ化 160">
                  <a:extLst>
                    <a:ext uri="{FF2B5EF4-FFF2-40B4-BE49-F238E27FC236}">
                      <a16:creationId xmlns:a16="http://schemas.microsoft.com/office/drawing/2014/main" id="{F521F155-AB0D-4C21-AC01-B446436F4ABF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2" name="円弧 171">
                    <a:extLst>
                      <a:ext uri="{FF2B5EF4-FFF2-40B4-BE49-F238E27FC236}">
                        <a16:creationId xmlns:a16="http://schemas.microsoft.com/office/drawing/2014/main" id="{76F7295C-0F98-4729-B411-11A57D950E5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3" name="円弧 172">
                    <a:extLst>
                      <a:ext uri="{FF2B5EF4-FFF2-40B4-BE49-F238E27FC236}">
                        <a16:creationId xmlns:a16="http://schemas.microsoft.com/office/drawing/2014/main" id="{13D8AB58-4187-48CF-9B71-EDB6CE69A6E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2" name="グループ化 161">
                  <a:extLst>
                    <a:ext uri="{FF2B5EF4-FFF2-40B4-BE49-F238E27FC236}">
                      <a16:creationId xmlns:a16="http://schemas.microsoft.com/office/drawing/2014/main" id="{457D004D-3C44-4B66-BDE8-9067857B8FFD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0" name="円弧 169">
                    <a:extLst>
                      <a:ext uri="{FF2B5EF4-FFF2-40B4-BE49-F238E27FC236}">
                        <a16:creationId xmlns:a16="http://schemas.microsoft.com/office/drawing/2014/main" id="{EF66FDF2-4631-4ECD-ABA9-10D07F70183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71" name="円弧 170">
                    <a:extLst>
                      <a:ext uri="{FF2B5EF4-FFF2-40B4-BE49-F238E27FC236}">
                        <a16:creationId xmlns:a16="http://schemas.microsoft.com/office/drawing/2014/main" id="{A329EF65-D2B1-4B2F-B61D-0CAEC255CA9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3" name="グループ化 162">
                  <a:extLst>
                    <a:ext uri="{FF2B5EF4-FFF2-40B4-BE49-F238E27FC236}">
                      <a16:creationId xmlns:a16="http://schemas.microsoft.com/office/drawing/2014/main" id="{DEAB55D1-CAC6-4E49-B65B-402B0230A777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68" name="円弧 167">
                    <a:extLst>
                      <a:ext uri="{FF2B5EF4-FFF2-40B4-BE49-F238E27FC236}">
                        <a16:creationId xmlns:a16="http://schemas.microsoft.com/office/drawing/2014/main" id="{8C963FCB-17B8-47A8-BAA8-9D352F6CAFA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69" name="円弧 168">
                    <a:extLst>
                      <a:ext uri="{FF2B5EF4-FFF2-40B4-BE49-F238E27FC236}">
                        <a16:creationId xmlns:a16="http://schemas.microsoft.com/office/drawing/2014/main" id="{06FA5DAE-71C5-43E3-8608-65038E96AB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164" name="円弧 163">
                  <a:extLst>
                    <a:ext uri="{FF2B5EF4-FFF2-40B4-BE49-F238E27FC236}">
                      <a16:creationId xmlns:a16="http://schemas.microsoft.com/office/drawing/2014/main" id="{5DFE4BA4-FBCE-459D-BD85-0A46817F937A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62BB5C04-5BED-4A8D-B99E-4656C0485A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6" name="円弧 165">
                  <a:extLst>
                    <a:ext uri="{FF2B5EF4-FFF2-40B4-BE49-F238E27FC236}">
                      <a16:creationId xmlns:a16="http://schemas.microsoft.com/office/drawing/2014/main" id="{73B068C8-FD56-4AAA-8065-3B5310855847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67" name="直線コネクタ 166">
                  <a:extLst>
                    <a:ext uri="{FF2B5EF4-FFF2-40B4-BE49-F238E27FC236}">
                      <a16:creationId xmlns:a16="http://schemas.microsoft.com/office/drawing/2014/main" id="{F5A7E8A7-C000-47DB-A886-EC4F714D52C7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8" name="楕円 147">
                <a:extLst>
                  <a:ext uri="{FF2B5EF4-FFF2-40B4-BE49-F238E27FC236}">
                    <a16:creationId xmlns:a16="http://schemas.microsoft.com/office/drawing/2014/main" id="{2D71CCB6-689F-4942-9606-0819F333C36D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D5981542-ACB1-4D0B-98D1-D5AB22AA62C2}"/>
                </a:ext>
              </a:extLst>
            </p:cNvPr>
            <p:cNvGrpSpPr/>
            <p:nvPr/>
          </p:nvGrpSpPr>
          <p:grpSpPr>
            <a:xfrm rot="10615698">
              <a:off x="8914996" y="685334"/>
              <a:ext cx="154522" cy="835485"/>
              <a:chOff x="9201364" y="5832245"/>
              <a:chExt cx="154522" cy="835485"/>
            </a:xfrm>
          </p:grpSpPr>
          <p:grpSp>
            <p:nvGrpSpPr>
              <p:cNvPr id="98" name="グループ化 97">
                <a:extLst>
                  <a:ext uri="{FF2B5EF4-FFF2-40B4-BE49-F238E27FC236}">
                    <a16:creationId xmlns:a16="http://schemas.microsoft.com/office/drawing/2014/main" id="{72BFF747-B7D6-4900-B544-3FFE340B58E5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00" name="円弧 99">
                  <a:extLst>
                    <a:ext uri="{FF2B5EF4-FFF2-40B4-BE49-F238E27FC236}">
                      <a16:creationId xmlns:a16="http://schemas.microsoft.com/office/drawing/2014/main" id="{278D50D2-FEA2-4479-8C82-C53A255079DB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01" name="グループ化 100">
                  <a:extLst>
                    <a:ext uri="{FF2B5EF4-FFF2-40B4-BE49-F238E27FC236}">
                      <a16:creationId xmlns:a16="http://schemas.microsoft.com/office/drawing/2014/main" id="{C932CC91-D9A4-4404-8114-D73CCE68D9E6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5" name="円弧 144">
                    <a:extLst>
                      <a:ext uri="{FF2B5EF4-FFF2-40B4-BE49-F238E27FC236}">
                        <a16:creationId xmlns:a16="http://schemas.microsoft.com/office/drawing/2014/main" id="{73D4EC0B-6FDB-45F6-8197-0DD7F914F82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6" name="円弧 145">
                    <a:extLst>
                      <a:ext uri="{FF2B5EF4-FFF2-40B4-BE49-F238E27FC236}">
                        <a16:creationId xmlns:a16="http://schemas.microsoft.com/office/drawing/2014/main" id="{FDFBCAFC-128F-453C-AB8E-E2CE071DB06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2" name="グループ化 101">
                  <a:extLst>
                    <a:ext uri="{FF2B5EF4-FFF2-40B4-BE49-F238E27FC236}">
                      <a16:creationId xmlns:a16="http://schemas.microsoft.com/office/drawing/2014/main" id="{A0A8CAC5-B23B-4A34-8907-11D5EDD2230E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3" name="円弧 142">
                    <a:extLst>
                      <a:ext uri="{FF2B5EF4-FFF2-40B4-BE49-F238E27FC236}">
                        <a16:creationId xmlns:a16="http://schemas.microsoft.com/office/drawing/2014/main" id="{FE32BF1A-FE83-4A75-A628-9F20C18D11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4" name="円弧 143">
                    <a:extLst>
                      <a:ext uri="{FF2B5EF4-FFF2-40B4-BE49-F238E27FC236}">
                        <a16:creationId xmlns:a16="http://schemas.microsoft.com/office/drawing/2014/main" id="{D4B3A4F2-4A71-4B4B-BBD6-EEEDCBBFED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3" name="グループ化 102">
                  <a:extLst>
                    <a:ext uri="{FF2B5EF4-FFF2-40B4-BE49-F238E27FC236}">
                      <a16:creationId xmlns:a16="http://schemas.microsoft.com/office/drawing/2014/main" id="{D20D39CB-9D94-4689-916C-2E2939327A7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1" name="円弧 140">
                    <a:extLst>
                      <a:ext uri="{FF2B5EF4-FFF2-40B4-BE49-F238E27FC236}">
                        <a16:creationId xmlns:a16="http://schemas.microsoft.com/office/drawing/2014/main" id="{DFFA56E4-B55D-4CA6-9962-EE7F8A0E8A8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2" name="円弧 141">
                    <a:extLst>
                      <a:ext uri="{FF2B5EF4-FFF2-40B4-BE49-F238E27FC236}">
                        <a16:creationId xmlns:a16="http://schemas.microsoft.com/office/drawing/2014/main" id="{C22F6A6B-1E11-48A9-A14E-817AE09209A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4" name="グループ化 103">
                  <a:extLst>
                    <a:ext uri="{FF2B5EF4-FFF2-40B4-BE49-F238E27FC236}">
                      <a16:creationId xmlns:a16="http://schemas.microsoft.com/office/drawing/2014/main" id="{75C245B0-DE43-4EE4-9BC2-5DDC0B55197C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9" name="円弧 138">
                    <a:extLst>
                      <a:ext uri="{FF2B5EF4-FFF2-40B4-BE49-F238E27FC236}">
                        <a16:creationId xmlns:a16="http://schemas.microsoft.com/office/drawing/2014/main" id="{544303CF-E387-4C2F-BCDD-FC1B9611220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0" name="円弧 139">
                    <a:extLst>
                      <a:ext uri="{FF2B5EF4-FFF2-40B4-BE49-F238E27FC236}">
                        <a16:creationId xmlns:a16="http://schemas.microsoft.com/office/drawing/2014/main" id="{FB3C11A0-EFCA-490A-983B-FCB6CEAABC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5" name="グループ化 104">
                  <a:extLst>
                    <a:ext uri="{FF2B5EF4-FFF2-40B4-BE49-F238E27FC236}">
                      <a16:creationId xmlns:a16="http://schemas.microsoft.com/office/drawing/2014/main" id="{0021DE84-C69E-40FC-8941-673FA6DFDCCD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7" name="円弧 136">
                    <a:extLst>
                      <a:ext uri="{FF2B5EF4-FFF2-40B4-BE49-F238E27FC236}">
                        <a16:creationId xmlns:a16="http://schemas.microsoft.com/office/drawing/2014/main" id="{811833FB-F24D-475E-BEBE-66350139D1E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8" name="円弧 137">
                    <a:extLst>
                      <a:ext uri="{FF2B5EF4-FFF2-40B4-BE49-F238E27FC236}">
                        <a16:creationId xmlns:a16="http://schemas.microsoft.com/office/drawing/2014/main" id="{9EAC9291-F879-4020-8083-82C7C6AB6D2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6" name="グループ化 105">
                  <a:extLst>
                    <a:ext uri="{FF2B5EF4-FFF2-40B4-BE49-F238E27FC236}">
                      <a16:creationId xmlns:a16="http://schemas.microsoft.com/office/drawing/2014/main" id="{885C4124-AB88-45D3-A817-9185A9132F73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5" name="円弧 134">
                    <a:extLst>
                      <a:ext uri="{FF2B5EF4-FFF2-40B4-BE49-F238E27FC236}">
                        <a16:creationId xmlns:a16="http://schemas.microsoft.com/office/drawing/2014/main" id="{A99064C0-EFCC-4B6F-B5E4-D6DF9A6CE55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6" name="円弧 135">
                    <a:extLst>
                      <a:ext uri="{FF2B5EF4-FFF2-40B4-BE49-F238E27FC236}">
                        <a16:creationId xmlns:a16="http://schemas.microsoft.com/office/drawing/2014/main" id="{28A13A29-0A47-4AA6-978D-CA735766B10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7" name="グループ化 106">
                  <a:extLst>
                    <a:ext uri="{FF2B5EF4-FFF2-40B4-BE49-F238E27FC236}">
                      <a16:creationId xmlns:a16="http://schemas.microsoft.com/office/drawing/2014/main" id="{199E1DC0-0FF7-4CCF-9D3B-A7D88DA04C10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3" name="円弧 132">
                    <a:extLst>
                      <a:ext uri="{FF2B5EF4-FFF2-40B4-BE49-F238E27FC236}">
                        <a16:creationId xmlns:a16="http://schemas.microsoft.com/office/drawing/2014/main" id="{84EC0CA1-BA5E-4804-A607-974944AD58F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4" name="円弧 133">
                    <a:extLst>
                      <a:ext uri="{FF2B5EF4-FFF2-40B4-BE49-F238E27FC236}">
                        <a16:creationId xmlns:a16="http://schemas.microsoft.com/office/drawing/2014/main" id="{25E667C2-80AC-4E95-973B-6A2EAE4588C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8" name="グループ化 107">
                  <a:extLst>
                    <a:ext uri="{FF2B5EF4-FFF2-40B4-BE49-F238E27FC236}">
                      <a16:creationId xmlns:a16="http://schemas.microsoft.com/office/drawing/2014/main" id="{28FC25D4-0352-4CC2-BCAB-FCAABBC14614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1" name="円弧 130">
                    <a:extLst>
                      <a:ext uri="{FF2B5EF4-FFF2-40B4-BE49-F238E27FC236}">
                        <a16:creationId xmlns:a16="http://schemas.microsoft.com/office/drawing/2014/main" id="{B1488A0C-C7E8-4D11-8ECF-888A3E22A74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2" name="円弧 131">
                    <a:extLst>
                      <a:ext uri="{FF2B5EF4-FFF2-40B4-BE49-F238E27FC236}">
                        <a16:creationId xmlns:a16="http://schemas.microsoft.com/office/drawing/2014/main" id="{8D9743FD-2570-4F45-ACCA-070E74380D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9" name="グループ化 108">
                  <a:extLst>
                    <a:ext uri="{FF2B5EF4-FFF2-40B4-BE49-F238E27FC236}">
                      <a16:creationId xmlns:a16="http://schemas.microsoft.com/office/drawing/2014/main" id="{E2189DF8-A176-4A29-891C-63AC5628AF5B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9" name="円弧 128">
                    <a:extLst>
                      <a:ext uri="{FF2B5EF4-FFF2-40B4-BE49-F238E27FC236}">
                        <a16:creationId xmlns:a16="http://schemas.microsoft.com/office/drawing/2014/main" id="{EBA46AA0-9ECB-4604-A2B7-F0D92AD3C5B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0" name="円弧 129">
                    <a:extLst>
                      <a:ext uri="{FF2B5EF4-FFF2-40B4-BE49-F238E27FC236}">
                        <a16:creationId xmlns:a16="http://schemas.microsoft.com/office/drawing/2014/main" id="{514EAA04-4773-4232-BDDD-2B71EA891B0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0" name="グループ化 109">
                  <a:extLst>
                    <a:ext uri="{FF2B5EF4-FFF2-40B4-BE49-F238E27FC236}">
                      <a16:creationId xmlns:a16="http://schemas.microsoft.com/office/drawing/2014/main" id="{F0BEA415-CF84-45DB-A8D4-275CACD63D12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7" name="円弧 126">
                    <a:extLst>
                      <a:ext uri="{FF2B5EF4-FFF2-40B4-BE49-F238E27FC236}">
                        <a16:creationId xmlns:a16="http://schemas.microsoft.com/office/drawing/2014/main" id="{232768CB-1D8B-45B6-BC99-E28DE8CA6A1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8" name="円弧 127">
                    <a:extLst>
                      <a:ext uri="{FF2B5EF4-FFF2-40B4-BE49-F238E27FC236}">
                        <a16:creationId xmlns:a16="http://schemas.microsoft.com/office/drawing/2014/main" id="{929F3A09-AD22-45E6-BFAD-114A4B29F6F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1" name="グループ化 110">
                  <a:extLst>
                    <a:ext uri="{FF2B5EF4-FFF2-40B4-BE49-F238E27FC236}">
                      <a16:creationId xmlns:a16="http://schemas.microsoft.com/office/drawing/2014/main" id="{3E0AF3E1-74EC-444A-B71B-858130C41086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5" name="円弧 124">
                    <a:extLst>
                      <a:ext uri="{FF2B5EF4-FFF2-40B4-BE49-F238E27FC236}">
                        <a16:creationId xmlns:a16="http://schemas.microsoft.com/office/drawing/2014/main" id="{20DEF336-39A5-4807-90D6-ACAB041331B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6" name="円弧 125">
                    <a:extLst>
                      <a:ext uri="{FF2B5EF4-FFF2-40B4-BE49-F238E27FC236}">
                        <a16:creationId xmlns:a16="http://schemas.microsoft.com/office/drawing/2014/main" id="{F3174CE3-EA7E-4479-BF2D-5B16229EA45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2" name="グループ化 111">
                  <a:extLst>
                    <a:ext uri="{FF2B5EF4-FFF2-40B4-BE49-F238E27FC236}">
                      <a16:creationId xmlns:a16="http://schemas.microsoft.com/office/drawing/2014/main" id="{4EDF3FA5-5CC4-4B13-9CA5-34509DE33996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3" name="円弧 122">
                    <a:extLst>
                      <a:ext uri="{FF2B5EF4-FFF2-40B4-BE49-F238E27FC236}">
                        <a16:creationId xmlns:a16="http://schemas.microsoft.com/office/drawing/2014/main" id="{6BB2B55D-05C2-41A4-AAB4-2D8BB04040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4" name="円弧 123">
                    <a:extLst>
                      <a:ext uri="{FF2B5EF4-FFF2-40B4-BE49-F238E27FC236}">
                        <a16:creationId xmlns:a16="http://schemas.microsoft.com/office/drawing/2014/main" id="{5D3235B8-DD08-45DF-93E7-881178240F8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3" name="グループ化 112">
                  <a:extLst>
                    <a:ext uri="{FF2B5EF4-FFF2-40B4-BE49-F238E27FC236}">
                      <a16:creationId xmlns:a16="http://schemas.microsoft.com/office/drawing/2014/main" id="{6E71EBE7-617B-4558-9DFC-C01069DB5256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1" name="円弧 120">
                    <a:extLst>
                      <a:ext uri="{FF2B5EF4-FFF2-40B4-BE49-F238E27FC236}">
                        <a16:creationId xmlns:a16="http://schemas.microsoft.com/office/drawing/2014/main" id="{834DDAE0-D602-44CE-A799-1FF2FAEE33E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22" name="円弧 121">
                    <a:extLst>
                      <a:ext uri="{FF2B5EF4-FFF2-40B4-BE49-F238E27FC236}">
                        <a16:creationId xmlns:a16="http://schemas.microsoft.com/office/drawing/2014/main" id="{AA5C27C0-1416-4F93-8E83-B8FE590ED93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4" name="グループ化 113">
                  <a:extLst>
                    <a:ext uri="{FF2B5EF4-FFF2-40B4-BE49-F238E27FC236}">
                      <a16:creationId xmlns:a16="http://schemas.microsoft.com/office/drawing/2014/main" id="{69E0BFF1-DD27-4255-8BA5-C09C385B7721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19" name="円弧 118">
                    <a:extLst>
                      <a:ext uri="{FF2B5EF4-FFF2-40B4-BE49-F238E27FC236}">
                        <a16:creationId xmlns:a16="http://schemas.microsoft.com/office/drawing/2014/main" id="{1F97E933-2104-48B8-A24C-3CC8AFEE4F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20" name="円弧 119">
                    <a:extLst>
                      <a:ext uri="{FF2B5EF4-FFF2-40B4-BE49-F238E27FC236}">
                        <a16:creationId xmlns:a16="http://schemas.microsoft.com/office/drawing/2014/main" id="{72823DB6-7DBA-46F1-8A0C-3C7F9432591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115" name="円弧 114">
                  <a:extLst>
                    <a:ext uri="{FF2B5EF4-FFF2-40B4-BE49-F238E27FC236}">
                      <a16:creationId xmlns:a16="http://schemas.microsoft.com/office/drawing/2014/main" id="{77EDE71F-23B8-4E47-AE98-90BDFBC9A443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8BE051BD-7B22-4066-86FD-03E5564775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円弧 116">
                  <a:extLst>
                    <a:ext uri="{FF2B5EF4-FFF2-40B4-BE49-F238E27FC236}">
                      <a16:creationId xmlns:a16="http://schemas.microsoft.com/office/drawing/2014/main" id="{D4E326D5-6566-416D-BD3D-210713162CDD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2E5DD047-FE47-477A-8B6D-D8EAF1136A9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楕円 98">
                <a:extLst>
                  <a:ext uri="{FF2B5EF4-FFF2-40B4-BE49-F238E27FC236}">
                    <a16:creationId xmlns:a16="http://schemas.microsoft.com/office/drawing/2014/main" id="{390B68D2-6B30-47CE-9A4D-6D0D45819C5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F2C497F3-401E-4E17-BD60-E15502BA5FE0}"/>
                </a:ext>
              </a:extLst>
            </p:cNvPr>
            <p:cNvGrpSpPr/>
            <p:nvPr/>
          </p:nvGrpSpPr>
          <p:grpSpPr>
            <a:xfrm rot="8874132">
              <a:off x="8589148" y="779832"/>
              <a:ext cx="154522" cy="835485"/>
              <a:chOff x="9201364" y="5832245"/>
              <a:chExt cx="154522" cy="835485"/>
            </a:xfrm>
          </p:grpSpPr>
          <p:grpSp>
            <p:nvGrpSpPr>
              <p:cNvPr id="49" name="グループ化 48">
                <a:extLst>
                  <a:ext uri="{FF2B5EF4-FFF2-40B4-BE49-F238E27FC236}">
                    <a16:creationId xmlns:a16="http://schemas.microsoft.com/office/drawing/2014/main" id="{12F2486C-C534-43F6-B09F-D73411131DD2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1" name="円弧 50">
                  <a:extLst>
                    <a:ext uri="{FF2B5EF4-FFF2-40B4-BE49-F238E27FC236}">
                      <a16:creationId xmlns:a16="http://schemas.microsoft.com/office/drawing/2014/main" id="{97A0329E-2EA2-4997-925B-B2349A358990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2" name="グループ化 51">
                  <a:extLst>
                    <a:ext uri="{FF2B5EF4-FFF2-40B4-BE49-F238E27FC236}">
                      <a16:creationId xmlns:a16="http://schemas.microsoft.com/office/drawing/2014/main" id="{92E9D296-524D-4E46-90AB-E1B9D3AE63E5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6" name="円弧 95">
                    <a:extLst>
                      <a:ext uri="{FF2B5EF4-FFF2-40B4-BE49-F238E27FC236}">
                        <a16:creationId xmlns:a16="http://schemas.microsoft.com/office/drawing/2014/main" id="{9FD5D0B5-BF10-408B-BAC4-A5A336699E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7" name="円弧 96">
                    <a:extLst>
                      <a:ext uri="{FF2B5EF4-FFF2-40B4-BE49-F238E27FC236}">
                        <a16:creationId xmlns:a16="http://schemas.microsoft.com/office/drawing/2014/main" id="{E7A2692A-DDC9-4A16-A115-ACE8421D7B9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3" name="グループ化 52">
                  <a:extLst>
                    <a:ext uri="{FF2B5EF4-FFF2-40B4-BE49-F238E27FC236}">
                      <a16:creationId xmlns:a16="http://schemas.microsoft.com/office/drawing/2014/main" id="{4C841F10-EA1E-4237-8628-11597E37BDD2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4" name="円弧 93">
                    <a:extLst>
                      <a:ext uri="{FF2B5EF4-FFF2-40B4-BE49-F238E27FC236}">
                        <a16:creationId xmlns:a16="http://schemas.microsoft.com/office/drawing/2014/main" id="{664EAEC6-2253-493D-A3A2-7B161896426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5" name="円弧 94">
                    <a:extLst>
                      <a:ext uri="{FF2B5EF4-FFF2-40B4-BE49-F238E27FC236}">
                        <a16:creationId xmlns:a16="http://schemas.microsoft.com/office/drawing/2014/main" id="{74DDFF04-F674-4A02-B481-93DF80E9141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" name="グループ化 53">
                  <a:extLst>
                    <a:ext uri="{FF2B5EF4-FFF2-40B4-BE49-F238E27FC236}">
                      <a16:creationId xmlns:a16="http://schemas.microsoft.com/office/drawing/2014/main" id="{16E68E54-064A-4D5B-8873-3CF42EC3E7F6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2" name="円弧 91">
                    <a:extLst>
                      <a:ext uri="{FF2B5EF4-FFF2-40B4-BE49-F238E27FC236}">
                        <a16:creationId xmlns:a16="http://schemas.microsoft.com/office/drawing/2014/main" id="{A5278725-27B8-44E3-B516-C801FA9ADD9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3" name="円弧 92">
                    <a:extLst>
                      <a:ext uri="{FF2B5EF4-FFF2-40B4-BE49-F238E27FC236}">
                        <a16:creationId xmlns:a16="http://schemas.microsoft.com/office/drawing/2014/main" id="{AF57C1C9-A075-4E31-ADF5-DEC85C638C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" name="グループ化 54">
                  <a:extLst>
                    <a:ext uri="{FF2B5EF4-FFF2-40B4-BE49-F238E27FC236}">
                      <a16:creationId xmlns:a16="http://schemas.microsoft.com/office/drawing/2014/main" id="{58028ECC-CC9A-45E1-9FBB-929B18873D22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0" name="円弧 89">
                    <a:extLst>
                      <a:ext uri="{FF2B5EF4-FFF2-40B4-BE49-F238E27FC236}">
                        <a16:creationId xmlns:a16="http://schemas.microsoft.com/office/drawing/2014/main" id="{33C960F3-96C5-4F84-B57A-D86F0D0EC4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1" name="円弧 90">
                    <a:extLst>
                      <a:ext uri="{FF2B5EF4-FFF2-40B4-BE49-F238E27FC236}">
                        <a16:creationId xmlns:a16="http://schemas.microsoft.com/office/drawing/2014/main" id="{BA6EEEDF-D50C-4704-87A5-E4709B5D6B0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6" name="グループ化 55">
                  <a:extLst>
                    <a:ext uri="{FF2B5EF4-FFF2-40B4-BE49-F238E27FC236}">
                      <a16:creationId xmlns:a16="http://schemas.microsoft.com/office/drawing/2014/main" id="{1C77BDC1-4404-44AE-8A96-37B7225AF36F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8" name="円弧 87">
                    <a:extLst>
                      <a:ext uri="{FF2B5EF4-FFF2-40B4-BE49-F238E27FC236}">
                        <a16:creationId xmlns:a16="http://schemas.microsoft.com/office/drawing/2014/main" id="{5E9777DC-1995-43DD-AA75-7B21DED5D87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9" name="円弧 88">
                    <a:extLst>
                      <a:ext uri="{FF2B5EF4-FFF2-40B4-BE49-F238E27FC236}">
                        <a16:creationId xmlns:a16="http://schemas.microsoft.com/office/drawing/2014/main" id="{36CA975F-18E3-45B7-ACBB-510EDF4CBA5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7" name="グループ化 56">
                  <a:extLst>
                    <a:ext uri="{FF2B5EF4-FFF2-40B4-BE49-F238E27FC236}">
                      <a16:creationId xmlns:a16="http://schemas.microsoft.com/office/drawing/2014/main" id="{26636139-019E-4989-BFA5-926670EFA72C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6" name="円弧 85">
                    <a:extLst>
                      <a:ext uri="{FF2B5EF4-FFF2-40B4-BE49-F238E27FC236}">
                        <a16:creationId xmlns:a16="http://schemas.microsoft.com/office/drawing/2014/main" id="{9870B3F2-AC08-4C33-B698-4B6DAD03D53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7" name="円弧 86">
                    <a:extLst>
                      <a:ext uri="{FF2B5EF4-FFF2-40B4-BE49-F238E27FC236}">
                        <a16:creationId xmlns:a16="http://schemas.microsoft.com/office/drawing/2014/main" id="{1E98908A-8B27-44B2-A489-B80DB7AD1A3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8" name="グループ化 57">
                  <a:extLst>
                    <a:ext uri="{FF2B5EF4-FFF2-40B4-BE49-F238E27FC236}">
                      <a16:creationId xmlns:a16="http://schemas.microsoft.com/office/drawing/2014/main" id="{54D5B145-C3E9-4611-A2E2-1542579933E5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4" name="円弧 83">
                    <a:extLst>
                      <a:ext uri="{FF2B5EF4-FFF2-40B4-BE49-F238E27FC236}">
                        <a16:creationId xmlns:a16="http://schemas.microsoft.com/office/drawing/2014/main" id="{4B627D3D-5C42-442B-AAA2-5F376449045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5" name="円弧 84">
                    <a:extLst>
                      <a:ext uri="{FF2B5EF4-FFF2-40B4-BE49-F238E27FC236}">
                        <a16:creationId xmlns:a16="http://schemas.microsoft.com/office/drawing/2014/main" id="{3B928AC9-8436-4509-9018-AA7C849B68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" name="グループ化 58">
                  <a:extLst>
                    <a:ext uri="{FF2B5EF4-FFF2-40B4-BE49-F238E27FC236}">
                      <a16:creationId xmlns:a16="http://schemas.microsoft.com/office/drawing/2014/main" id="{F83CA116-89CF-4A79-880E-C477D1B0EC5D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2" name="円弧 81">
                    <a:extLst>
                      <a:ext uri="{FF2B5EF4-FFF2-40B4-BE49-F238E27FC236}">
                        <a16:creationId xmlns:a16="http://schemas.microsoft.com/office/drawing/2014/main" id="{660D22EA-7A94-4802-A1AA-CF3F32AFC37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3" name="円弧 82">
                    <a:extLst>
                      <a:ext uri="{FF2B5EF4-FFF2-40B4-BE49-F238E27FC236}">
                        <a16:creationId xmlns:a16="http://schemas.microsoft.com/office/drawing/2014/main" id="{A58B5651-CE95-4C58-9E8B-90E52410D4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" name="グループ化 59">
                  <a:extLst>
                    <a:ext uri="{FF2B5EF4-FFF2-40B4-BE49-F238E27FC236}">
                      <a16:creationId xmlns:a16="http://schemas.microsoft.com/office/drawing/2014/main" id="{9E329CD3-11ED-461A-860A-99E34ED9FEFB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0" name="円弧 79">
                    <a:extLst>
                      <a:ext uri="{FF2B5EF4-FFF2-40B4-BE49-F238E27FC236}">
                        <a16:creationId xmlns:a16="http://schemas.microsoft.com/office/drawing/2014/main" id="{5BA908A5-5632-44C9-A40E-7A3F78E3B4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1" name="円弧 80">
                    <a:extLst>
                      <a:ext uri="{FF2B5EF4-FFF2-40B4-BE49-F238E27FC236}">
                        <a16:creationId xmlns:a16="http://schemas.microsoft.com/office/drawing/2014/main" id="{006FA902-8FA5-499F-94D3-7E7554FEEBB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1" name="グループ化 60">
                  <a:extLst>
                    <a:ext uri="{FF2B5EF4-FFF2-40B4-BE49-F238E27FC236}">
                      <a16:creationId xmlns:a16="http://schemas.microsoft.com/office/drawing/2014/main" id="{43C1E629-DBB7-4F11-AF45-C993B4131B5E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" name="円弧 77">
                    <a:extLst>
                      <a:ext uri="{FF2B5EF4-FFF2-40B4-BE49-F238E27FC236}">
                        <a16:creationId xmlns:a16="http://schemas.microsoft.com/office/drawing/2014/main" id="{0799A95F-8C7E-4815-A1D1-84D11DFB860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9" name="円弧 78">
                    <a:extLst>
                      <a:ext uri="{FF2B5EF4-FFF2-40B4-BE49-F238E27FC236}">
                        <a16:creationId xmlns:a16="http://schemas.microsoft.com/office/drawing/2014/main" id="{96A6DE91-BC1D-4E37-A747-8961FF81830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2" name="グループ化 61">
                  <a:extLst>
                    <a:ext uri="{FF2B5EF4-FFF2-40B4-BE49-F238E27FC236}">
                      <a16:creationId xmlns:a16="http://schemas.microsoft.com/office/drawing/2014/main" id="{D7D1B781-1CF9-4C02-A4A8-EAD7CF729D2B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" name="円弧 75">
                    <a:extLst>
                      <a:ext uri="{FF2B5EF4-FFF2-40B4-BE49-F238E27FC236}">
                        <a16:creationId xmlns:a16="http://schemas.microsoft.com/office/drawing/2014/main" id="{06088C44-3CAA-4174-AEFA-C27478ED230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" name="円弧 76">
                    <a:extLst>
                      <a:ext uri="{FF2B5EF4-FFF2-40B4-BE49-F238E27FC236}">
                        <a16:creationId xmlns:a16="http://schemas.microsoft.com/office/drawing/2014/main" id="{01E7741B-0F22-4761-AAD8-50F599E649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3" name="グループ化 62">
                  <a:extLst>
                    <a:ext uri="{FF2B5EF4-FFF2-40B4-BE49-F238E27FC236}">
                      <a16:creationId xmlns:a16="http://schemas.microsoft.com/office/drawing/2014/main" id="{707E1AF7-2533-412E-84A8-47EF696A0C53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4" name="円弧 73">
                    <a:extLst>
                      <a:ext uri="{FF2B5EF4-FFF2-40B4-BE49-F238E27FC236}">
                        <a16:creationId xmlns:a16="http://schemas.microsoft.com/office/drawing/2014/main" id="{456F1B1F-281C-4CE6-BEBA-DD776325684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5" name="円弧 74">
                    <a:extLst>
                      <a:ext uri="{FF2B5EF4-FFF2-40B4-BE49-F238E27FC236}">
                        <a16:creationId xmlns:a16="http://schemas.microsoft.com/office/drawing/2014/main" id="{3EE8EFDB-6E92-4F9A-9DCB-AAF9F649D8F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" name="グループ化 63">
                  <a:extLst>
                    <a:ext uri="{FF2B5EF4-FFF2-40B4-BE49-F238E27FC236}">
                      <a16:creationId xmlns:a16="http://schemas.microsoft.com/office/drawing/2014/main" id="{DE619868-F742-4008-8F1D-7BEA6D59F943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" name="円弧 71">
                    <a:extLst>
                      <a:ext uri="{FF2B5EF4-FFF2-40B4-BE49-F238E27FC236}">
                        <a16:creationId xmlns:a16="http://schemas.microsoft.com/office/drawing/2014/main" id="{46B7B0F2-EF48-4D53-8EA7-3A0454D51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3" name="円弧 72">
                    <a:extLst>
                      <a:ext uri="{FF2B5EF4-FFF2-40B4-BE49-F238E27FC236}">
                        <a16:creationId xmlns:a16="http://schemas.microsoft.com/office/drawing/2014/main" id="{6050C066-FA1E-4A09-83D4-F059E7012A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" name="グループ化 64">
                  <a:extLst>
                    <a:ext uri="{FF2B5EF4-FFF2-40B4-BE49-F238E27FC236}">
                      <a16:creationId xmlns:a16="http://schemas.microsoft.com/office/drawing/2014/main" id="{DDD7DF15-91EF-44A3-B2CE-0F37F4BA6EA1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" name="円弧 69">
                    <a:extLst>
                      <a:ext uri="{FF2B5EF4-FFF2-40B4-BE49-F238E27FC236}">
                        <a16:creationId xmlns:a16="http://schemas.microsoft.com/office/drawing/2014/main" id="{71530774-5ED1-4F48-99E9-0E62810151F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1" name="円弧 70">
                    <a:extLst>
                      <a:ext uri="{FF2B5EF4-FFF2-40B4-BE49-F238E27FC236}">
                        <a16:creationId xmlns:a16="http://schemas.microsoft.com/office/drawing/2014/main" id="{FF51A656-7C1F-4D3A-B541-8B36F661CEF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6" name="円弧 65">
                  <a:extLst>
                    <a:ext uri="{FF2B5EF4-FFF2-40B4-BE49-F238E27FC236}">
                      <a16:creationId xmlns:a16="http://schemas.microsoft.com/office/drawing/2014/main" id="{0B675144-EE59-41E3-AFE2-5CB176899159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57331259-BDD2-4F01-A8C2-D0C480C252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円弧 67">
                  <a:extLst>
                    <a:ext uri="{FF2B5EF4-FFF2-40B4-BE49-F238E27FC236}">
                      <a16:creationId xmlns:a16="http://schemas.microsoft.com/office/drawing/2014/main" id="{898BE4D2-2D82-4D66-91C8-14901D80B8BE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CA7DF286-E7C6-4B96-A0C6-BFCDD74E062F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楕円 49">
                <a:extLst>
                  <a:ext uri="{FF2B5EF4-FFF2-40B4-BE49-F238E27FC236}">
                    <a16:creationId xmlns:a16="http://schemas.microsoft.com/office/drawing/2014/main" id="{54530BAD-7B49-44F8-BDC2-4F43717C0382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55EDC650-9399-4961-9526-C8E765538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34482" y="2074477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0DC43AA4-C2C6-47F3-AC25-C9F15C8993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41890" y="1704248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FE98C340-BFC9-49CD-B3DD-2EF8909F02E4}"/>
                </a:ext>
              </a:extLst>
            </p:cNvPr>
            <p:cNvSpPr/>
            <p:nvPr/>
          </p:nvSpPr>
          <p:spPr>
            <a:xfrm>
              <a:off x="9003284" y="2004355"/>
              <a:ext cx="130434" cy="1514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  <p:sp>
          <p:nvSpPr>
            <p:cNvPr id="44" name="楕円 43">
              <a:extLst>
                <a:ext uri="{FF2B5EF4-FFF2-40B4-BE49-F238E27FC236}">
                  <a16:creationId xmlns:a16="http://schemas.microsoft.com/office/drawing/2014/main" id="{843470B1-09BE-420B-9469-F7330BF5258F}"/>
                </a:ext>
              </a:extLst>
            </p:cNvPr>
            <p:cNvSpPr/>
            <p:nvPr/>
          </p:nvSpPr>
          <p:spPr>
            <a:xfrm>
              <a:off x="10074802" y="1533706"/>
              <a:ext cx="736082" cy="697826"/>
            </a:xfrm>
            <a:prstGeom prst="ellipse">
              <a:avLst/>
            </a:prstGeom>
            <a:ln w="139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350" dirty="0"/>
                <a:t>  </a:t>
              </a: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B835B109-7D52-448A-8A07-594D0C5831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17709" y="2086846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D3C7435E-4646-46D7-9066-8E10604C8D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25117" y="1716617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903FB437-3D0E-4CBB-9A58-546421340488}"/>
                </a:ext>
              </a:extLst>
            </p:cNvPr>
            <p:cNvSpPr/>
            <p:nvPr/>
          </p:nvSpPr>
          <p:spPr>
            <a:xfrm>
              <a:off x="10412151" y="1635443"/>
              <a:ext cx="130434" cy="1514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  <p:sp>
          <p:nvSpPr>
            <p:cNvPr id="48" name="矢印: 左右 47">
              <a:extLst>
                <a:ext uri="{FF2B5EF4-FFF2-40B4-BE49-F238E27FC236}">
                  <a16:creationId xmlns:a16="http://schemas.microsoft.com/office/drawing/2014/main" id="{BA5195EB-5BF4-46AE-B5B6-BAFA8A6CF0E7}"/>
                </a:ext>
              </a:extLst>
            </p:cNvPr>
            <p:cNvSpPr/>
            <p:nvPr/>
          </p:nvSpPr>
          <p:spPr>
            <a:xfrm>
              <a:off x="9438613" y="1589576"/>
              <a:ext cx="612640" cy="527203"/>
            </a:xfrm>
            <a:prstGeom prst="leftRightArrow">
              <a:avLst>
                <a:gd name="adj1" fmla="val 61786"/>
                <a:gd name="adj2" fmla="val 3702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DAC3C94-4D90-4133-8606-280FE21C6FC8}"/>
                  </a:ext>
                </a:extLst>
              </p:cNvPr>
              <p:cNvSpPr txBox="1"/>
              <p:nvPr/>
            </p:nvSpPr>
            <p:spPr>
              <a:xfrm>
                <a:off x="7167528" y="2841363"/>
                <a:ext cx="2526398" cy="367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00" dirty="0"/>
                  <a:t>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ja-JP" sz="1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1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𝑖</m:t>
                        </m:r>
                      </m:num>
                      <m:den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ℏ</m:t>
                        </m:r>
                      </m:den>
                    </m:f>
                    <m:r>
                      <m:rPr>
                        <m:sty m:val="p"/>
                      </m:rPr>
                      <a:rPr lang="en-US" altLang="ja-JP" sz="1200">
                        <a:latin typeface="Cambria Math" panose="02040503050406030204" pitchFamily="18" charset="0"/>
                      </a:rPr>
                      <m:t>tr</m:t>
                    </m:r>
                    <m:d>
                      <m:dPr>
                        <m:begChr m:val="{"/>
                        <m:endChr m:val="}"/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</m:acc>
                        <m:sSup>
                          <m:s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</m:acc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</m:acc>
                          </m:e>
                          <m:sup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p>
                        <m:sSubSup>
                          <m:sSub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</m:acc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1200">
                                <a:latin typeface="Cambria Math" panose="02040503050406030204" pitchFamily="18" charset="0"/>
                              </a:rPr>
                              <m:t>tot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200">
                                <a:latin typeface="Cambria Math" panose="02040503050406030204" pitchFamily="18" charset="0"/>
                              </a:rPr>
                              <m:t>eq</m:t>
                            </m:r>
                          </m:sup>
                        </m:sSubSup>
                      </m:e>
                    </m:d>
                  </m:oMath>
                </a14:m>
                <a:endParaRPr lang="ja-JP" altLang="en-US" sz="1200" dirty="0"/>
              </a:p>
            </p:txBody>
          </p:sp>
        </mc:Choice>
        <mc:Fallback xmlns="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DAC3C94-4D90-4133-8606-280FE21C6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528" y="2841363"/>
                <a:ext cx="2526398" cy="36708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図 2">
            <a:extLst>
              <a:ext uri="{FF2B5EF4-FFF2-40B4-BE49-F238E27FC236}">
                <a16:creationId xmlns:a16="http://schemas.microsoft.com/office/drawing/2014/main" id="{87184C56-5D31-92CD-1D1C-6E10F212EBD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296"/>
            <a:ext cx="5553974" cy="2310488"/>
          </a:xfrm>
          <a:prstGeom prst="rect">
            <a:avLst/>
          </a:prstGeom>
        </p:spPr>
      </p:pic>
      <p:pic>
        <p:nvPicPr>
          <p:cNvPr id="784" name="図 783">
            <a:extLst>
              <a:ext uri="{FF2B5EF4-FFF2-40B4-BE49-F238E27FC236}">
                <a16:creationId xmlns:a16="http://schemas.microsoft.com/office/drawing/2014/main" id="{86AA59EA-68BF-42CD-8D57-941AF92DB6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225" y="249284"/>
            <a:ext cx="634496" cy="673976"/>
          </a:xfrm>
          <a:prstGeom prst="rect">
            <a:avLst/>
          </a:prstGeom>
        </p:spPr>
      </p:pic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21D7E183-8D78-13F8-03FB-EE0E8C65B70D}"/>
              </a:ext>
            </a:extLst>
          </p:cNvPr>
          <p:cNvSpPr txBox="1"/>
          <p:nvPr/>
        </p:nvSpPr>
        <p:spPr>
          <a:xfrm>
            <a:off x="380233" y="6465078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8477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72428"/>
              </p:ext>
            </p:extLst>
          </p:nvPr>
        </p:nvGraphicFramePr>
        <p:xfrm>
          <a:off x="2036526" y="1033463"/>
          <a:ext cx="5041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990360" progId="Equation.DSMT4">
                  <p:embed/>
                </p:oleObj>
              </mc:Choice>
              <mc:Fallback>
                <p:oleObj name="Equation" r:id="rId2" imgW="504180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526" y="1033463"/>
                        <a:ext cx="5041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29918"/>
              </p:ext>
            </p:extLst>
          </p:nvPr>
        </p:nvGraphicFramePr>
        <p:xfrm>
          <a:off x="2157115" y="337344"/>
          <a:ext cx="1701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812520" progId="Equation.DSMT4">
                  <p:embed/>
                </p:oleObj>
              </mc:Choice>
              <mc:Fallback>
                <p:oleObj name="Equation" r:id="rId4" imgW="17017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115" y="337344"/>
                        <a:ext cx="1701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正方形/長方形 7"/>
          <p:cNvSpPr>
            <a:spLocks noChangeArrowheads="1"/>
          </p:cNvSpPr>
          <p:nvPr/>
        </p:nvSpPr>
        <p:spPr bwMode="auto">
          <a:xfrm>
            <a:off x="728365" y="480219"/>
            <a:ext cx="1417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</a:t>
            </a:r>
          </a:p>
        </p:txBody>
      </p:sp>
      <p:sp>
        <p:nvSpPr>
          <p:cNvPr id="22537" name="正方形/長方形 10"/>
          <p:cNvSpPr>
            <a:spLocks noChangeArrowheads="1"/>
          </p:cNvSpPr>
          <p:nvPr/>
        </p:nvSpPr>
        <p:spPr bwMode="auto">
          <a:xfrm>
            <a:off x="571476" y="3048671"/>
            <a:ext cx="1895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 2</a:t>
            </a:r>
          </a:p>
        </p:txBody>
      </p:sp>
      <p:graphicFrame>
        <p:nvGraphicFramePr>
          <p:cNvPr id="225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579247"/>
              </p:ext>
            </p:extLst>
          </p:nvPr>
        </p:nvGraphicFramePr>
        <p:xfrm>
          <a:off x="892175" y="3605213"/>
          <a:ext cx="4572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0" imgH="723600" progId="Equation.DSMT4">
                  <p:embed/>
                </p:oleObj>
              </mc:Choice>
              <mc:Fallback>
                <p:oleObj name="Equation" r:id="rId6" imgW="45720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175" y="3605213"/>
                        <a:ext cx="4572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715308"/>
              </p:ext>
            </p:extLst>
          </p:nvPr>
        </p:nvGraphicFramePr>
        <p:xfrm>
          <a:off x="3000351" y="2162031"/>
          <a:ext cx="1219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812520" progId="Equation.DSMT4">
                  <p:embed/>
                </p:oleObj>
              </mc:Choice>
              <mc:Fallback>
                <p:oleObj name="Equation" r:id="rId8" imgW="121896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51" y="2162031"/>
                        <a:ext cx="12192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正方形/長方形 11"/>
          <p:cNvSpPr>
            <a:spLocks noChangeArrowheads="1"/>
          </p:cNvSpPr>
          <p:nvPr/>
        </p:nvSpPr>
        <p:spPr bwMode="auto">
          <a:xfrm>
            <a:off x="714721" y="2337599"/>
            <a:ext cx="7678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Conditions: for </a:t>
            </a:r>
            <a:r>
              <a:rPr lang="ja-JP" altLang="en-US" sz="2400" dirty="0">
                <a:ea typeface="Arial Unicode MS" panose="020B0604020202020204" pitchFamily="50" charset="-128"/>
              </a:rPr>
              <a:t>        　　　　　　　 </a:t>
            </a:r>
            <a:r>
              <a:rPr lang="en-US" altLang="ja-JP" sz="2400" dirty="0">
                <a:ea typeface="Arial Unicode MS" panose="020B0604020202020204" pitchFamily="50" charset="-128"/>
              </a:rPr>
              <a:t>,</a:t>
            </a:r>
            <a:r>
              <a:rPr lang="ja-JP" altLang="en-US" sz="2400" dirty="0">
                <a:ea typeface="Arial Unicode MS" panose="020B0604020202020204" pitchFamily="50" charset="-128"/>
              </a:rPr>
              <a:t>    　　              </a:t>
            </a:r>
            <a:r>
              <a:rPr lang="en-US" altLang="ja-JP" sz="2400" dirty="0">
                <a:ea typeface="Arial Unicode MS" panose="020B0604020202020204" pitchFamily="50" charset="-128"/>
              </a:rPr>
              <a:t>or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2765"/>
              </p:ext>
            </p:extLst>
          </p:nvPr>
        </p:nvGraphicFramePr>
        <p:xfrm>
          <a:off x="4500908" y="240903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44520" imgH="380880" progId="Equation.DSMT4">
                  <p:embed/>
                </p:oleObj>
              </mc:Choice>
              <mc:Fallback>
                <p:oleObj name="Equation" r:id="rId10" imgW="12445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908" y="240903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019846"/>
              </p:ext>
            </p:extLst>
          </p:nvPr>
        </p:nvGraphicFramePr>
        <p:xfrm>
          <a:off x="6286858" y="2409031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380880" progId="Equation.DSMT4">
                  <p:embed/>
                </p:oleObj>
              </mc:Choice>
              <mc:Fallback>
                <p:oleObj name="Equation" r:id="rId12" imgW="1307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858" y="2409031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正方形/長方形 12"/>
          <p:cNvSpPr>
            <a:spLocks noChangeArrowheads="1"/>
          </p:cNvSpPr>
          <p:nvPr/>
        </p:nvSpPr>
        <p:spPr bwMode="auto">
          <a:xfrm>
            <a:off x="6572226" y="3000378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1476" y="4573591"/>
            <a:ext cx="5748338" cy="1138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N</a:t>
            </a: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K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determine the hierarchy number</a:t>
            </a:r>
          </a:p>
          <a:p>
            <a:pPr>
              <a:defRPr/>
            </a:pP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slow modulation</a:t>
            </a:r>
            <a:r>
              <a:rPr lang="ja-JP" alt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large  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N</a:t>
            </a:r>
            <a:endParaRPr lang="en-US" altLang="ja-JP" sz="2000" dirty="0">
              <a:solidFill>
                <a:schemeClr val="accent2">
                  <a:lumMod val="75000"/>
                </a:schemeClr>
              </a:solidFill>
              <a:latin typeface="Arial" charset="0"/>
              <a:ea typeface="Arial Unicode MS" panose="020B0604020202020204" pitchFamily="50" charset="-128"/>
            </a:endParaRPr>
          </a:p>
          <a:p>
            <a:pPr>
              <a:defRPr/>
            </a:pPr>
            <a:r>
              <a:rPr lang="ja-JP" altLang="en-US" sz="2000" dirty="0">
                <a:latin typeface="Arial" charset="0"/>
                <a:ea typeface="Arial Unicode MS" panose="020B0604020202020204" pitchFamily="50" charset="-128"/>
              </a:rPr>
              <a:t>　 　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low temperature</a:t>
            </a:r>
            <a:r>
              <a:rPr lang="ja-JP" altLang="en-US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large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N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K</a:t>
            </a:r>
            <a:endParaRPr lang="en-US" altLang="ja-JP" sz="2000" dirty="0">
              <a:solidFill>
                <a:srgbClr val="0066FF"/>
              </a:solidFill>
              <a:latin typeface="Arial" charset="0"/>
              <a:ea typeface="Arial Unicode MS" panose="020B0604020202020204" pitchFamily="50" charset="-128"/>
            </a:endParaRPr>
          </a:p>
        </p:txBody>
      </p:sp>
      <p:pic>
        <p:nvPicPr>
          <p:cNvPr id="22541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67051" y="5077913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3890" y="5430841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00789" y="3714753"/>
            <a:ext cx="2278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直線矢印コネクタ 26"/>
          <p:cNvCxnSpPr/>
          <p:nvPr/>
        </p:nvCxnSpPr>
        <p:spPr>
          <a:xfrm rot="5400000" flipH="1" flipV="1">
            <a:off x="6392839" y="4751391"/>
            <a:ext cx="10731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rot="5400000" flipH="1" flipV="1">
            <a:off x="6678588" y="4751391"/>
            <a:ext cx="93027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rot="5400000" flipH="1" flipV="1">
            <a:off x="7001645" y="4715672"/>
            <a:ext cx="714375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rot="5400000" flipH="1" flipV="1">
            <a:off x="7178651" y="4679954"/>
            <a:ext cx="64452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rot="5400000" flipH="1" flipV="1">
            <a:off x="7392964" y="4679953"/>
            <a:ext cx="5016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rot="5400000" flipH="1" flipV="1">
            <a:off x="7608864" y="4679953"/>
            <a:ext cx="357188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rot="5400000" flipH="1" flipV="1">
            <a:off x="7823176" y="4608516"/>
            <a:ext cx="214313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rot="5400000" flipH="1" flipV="1">
            <a:off x="6430145" y="5001422"/>
            <a:ext cx="114300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5400000" flipH="1" flipV="1">
            <a:off x="6680176" y="4965703"/>
            <a:ext cx="92868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6930207" y="4929985"/>
            <a:ext cx="714375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81367" y="5809671"/>
            <a:ext cx="68916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Ishizaki and YT,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6"/>
              </a:rPr>
              <a:t>JPSJ 74, 3131 (2005)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;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125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, 084501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(2006).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 </a:t>
            </a:r>
            <a:endParaRPr lang="en-US" altLang="ja-JP" dirty="0">
              <a:solidFill>
                <a:schemeClr val="tx2"/>
              </a:solidFill>
              <a:latin typeface="Arial Unicode MS" panose="020B0604020202020204" pitchFamily="50" charset="-128"/>
              <a:ea typeface="HG明朝B" pitchFamily="17" charset="-128"/>
              <a:cs typeface="Arial Unicode MS" panose="020B0604020202020204" pitchFamily="50" charset="-128"/>
            </a:endParaRPr>
          </a:p>
        </p:txBody>
      </p:sp>
      <p:pic>
        <p:nvPicPr>
          <p:cNvPr id="520200" name="Picture 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715008" y="3525844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689457" y="6228020"/>
            <a:ext cx="8558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Effective truncation scheme: </a:t>
            </a:r>
            <a:r>
              <a:rPr lang="en-US" altLang="ja-JP" dirty="0">
                <a:ea typeface="Arial Unicode MS" panose="020B0604020202020204" pitchFamily="50" charset="-128"/>
              </a:rPr>
              <a:t>Shi, Chen, Nan,  </a:t>
            </a:r>
            <a:r>
              <a:rPr lang="en-US" altLang="ja-JP" dirty="0" err="1">
                <a:ea typeface="Arial Unicode MS" panose="020B0604020202020204" pitchFamily="50" charset="-128"/>
              </a:rPr>
              <a:t>Xu</a:t>
            </a:r>
            <a:r>
              <a:rPr lang="en-US" altLang="ja-JP" dirty="0">
                <a:ea typeface="Arial Unicode MS" panose="020B0604020202020204" pitchFamily="50" charset="-128"/>
              </a:rPr>
              <a:t>, &amp; Yan, JCP </a:t>
            </a:r>
            <a:r>
              <a:rPr lang="en-US" altLang="ja-JP" b="1" dirty="0">
                <a:ea typeface="Arial Unicode MS" panose="020B0604020202020204" pitchFamily="50" charset="-128"/>
                <a:hlinkClick r:id="rId19"/>
              </a:rPr>
              <a:t>130</a:t>
            </a:r>
            <a:r>
              <a:rPr lang="ja-JP" altLang="en-US" dirty="0">
                <a:ea typeface="Arial Unicode MS" panose="020B0604020202020204" pitchFamily="50" charset="-128"/>
                <a:hlinkClick r:id="rId19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  <a:hlinkClick r:id="rId19"/>
              </a:rPr>
              <a:t>(2009) 084105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6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47713" y="1844675"/>
          <a:ext cx="7480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81400" imgH="457200" progId="Equation.DSMT4">
                  <p:embed/>
                </p:oleObj>
              </mc:Choice>
              <mc:Fallback>
                <p:oleObj name="Equation" r:id="rId2" imgW="59814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1844675"/>
                        <a:ext cx="7480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539552" y="1271887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428596" y="642918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238397" y="2728947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642756" y="4214817"/>
          <a:ext cx="215741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77880" imgH="1066680" progId="Equation.DSMT4">
                  <p:embed/>
                </p:oleObj>
              </mc:Choice>
              <mc:Fallback>
                <p:oleObj name="Equation" r:id="rId4" imgW="3377880" imgH="1066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2756" y="4214817"/>
                        <a:ext cx="215741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379538" y="4127500"/>
          <a:ext cx="23463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583920" progId="Equation.DSMT4">
                  <p:embed/>
                </p:oleObj>
              </mc:Choice>
              <mc:Fallback>
                <p:oleObj name="Equation" r:id="rId6" imgW="16002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538" y="4127500"/>
                        <a:ext cx="2346325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9085" y="5497108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618763" y="4424072"/>
            <a:ext cx="422653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1887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9943" y="26017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13. Hierarchy eq of motion for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nonDrude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bath</a:t>
            </a:r>
            <a:endParaRPr kumimoji="1"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71678"/>
            <a:ext cx="4064508" cy="82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5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143248"/>
            <a:ext cx="2428892" cy="274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正方形/長方形 8"/>
          <p:cNvSpPr/>
          <p:nvPr/>
        </p:nvSpPr>
        <p:spPr>
          <a:xfrm>
            <a:off x="1000100" y="1500174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Multi-level system with the BO distribution</a:t>
            </a:r>
          </a:p>
        </p:txBody>
      </p:sp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118" y="1285860"/>
            <a:ext cx="3671882" cy="19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1000100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hierarchy equations for </a:t>
            </a:r>
            <a:r>
              <a:rPr lang="en-US" altLang="ja-JP" b="1" dirty="0" err="1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nonOhmic</a:t>
            </a:r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noise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285984" y="3643314"/>
            <a:ext cx="3986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 (1994).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5143512"/>
            <a:ext cx="2479167" cy="137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正方形/長方形 17"/>
          <p:cNvSpPr/>
          <p:nvPr/>
        </p:nvSpPr>
        <p:spPr>
          <a:xfrm>
            <a:off x="1214414" y="471488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Stark effects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285984" y="4000504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627716" name="Picture 4" descr="C:\Users\tanimura.THEOCHEM.000\Documents\Word\論文\田中JPSJ09\MLS.ep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5214950"/>
            <a:ext cx="1357322" cy="1196139"/>
          </a:xfrm>
          <a:prstGeom prst="rect">
            <a:avLst/>
          </a:prstGeom>
          <a:noFill/>
        </p:spPr>
      </p:pic>
      <p:sp>
        <p:nvSpPr>
          <p:cNvPr id="16" name="正方形/長方形 15"/>
          <p:cNvSpPr/>
          <p:nvPr/>
        </p:nvSpPr>
        <p:spPr>
          <a:xfrm>
            <a:off x="4071934" y="4643446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ET reaction rates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857224" y="3571876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High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57224" y="4000504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Low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6380" y="5214950"/>
            <a:ext cx="1660909" cy="12865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65745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Quantum Environment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44389" y="3523952"/>
            <a:ext cx="3399611" cy="122799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45380" y="4878926"/>
            <a:ext cx="3398620" cy="44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70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7786688" cy="309721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ja-JP" sz="2800" dirty="0"/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character of the heat bath is determined by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computer simulations or experimental means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43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81213" y="1384300"/>
          <a:ext cx="3681412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0" imgH="965160" progId="Equation.DSMT4">
                  <p:embed/>
                </p:oleObj>
              </mc:Choice>
              <mc:Fallback>
                <p:oleObj name="Equation" r:id="rId3" imgW="3682800" imgH="965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213" y="1384300"/>
                        <a:ext cx="3681412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1362075" y="3446463"/>
          <a:ext cx="2371725" cy="260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5" imgW="2838846" imgH="3115110" progId="Paint.Picture">
                  <p:embed/>
                </p:oleObj>
              </mc:Choice>
              <mc:Fallback>
                <p:oleObj name="ビットマップ イメージ" r:id="rId5" imgW="2838846" imgH="31151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3446463"/>
                        <a:ext cx="2371725" cy="260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968375" y="6081713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Moritsugu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Kitao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Kidera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PRL 85, 3970 (2000)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549" y="3429000"/>
            <a:ext cx="302545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17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5719860" y="3021021"/>
            <a:ext cx="2020343" cy="3149582"/>
          </a:xfrm>
          <a:prstGeom prst="rect">
            <a:avLst/>
          </a:prstGeom>
          <a:ln w="12700">
            <a:round/>
          </a:ln>
        </p:spPr>
      </p:pic>
      <p:sp>
        <p:nvSpPr>
          <p:cNvPr id="12" name="正方形/長方形 11"/>
          <p:cNvSpPr/>
          <p:nvPr/>
        </p:nvSpPr>
        <p:spPr>
          <a:xfrm>
            <a:off x="5283803" y="6183371"/>
            <a:ext cx="3133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Valleau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Eisfeld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Aspuru-Guzik</a:t>
            </a:r>
            <a:r>
              <a:rPr lang="en-US" altLang="ja-JP" dirty="0">
                <a:ea typeface="Arial Unicode MS" panose="020B0604020202020204" pitchFamily="50" charset="-128"/>
              </a:rPr>
              <a:t>, JCP(2012)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7392" y="3582746"/>
            <a:ext cx="3604489" cy="237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3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Electron transfer problem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932040" y="4373850"/>
            <a:ext cx="421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Fleming,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Martin&amp;Breton</a:t>
            </a:r>
            <a:r>
              <a:rPr lang="en-US" altLang="ja-JP" sz="1600" dirty="0">
                <a:ea typeface="Arial Unicode MS" panose="020B0604020202020204" pitchFamily="50" charset="-128"/>
              </a:rPr>
              <a:t>, Nature 333,190 (1988).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Cho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Silvey</a:t>
            </a:r>
            <a:r>
              <a:rPr lang="en-US" altLang="ja-JP" sz="1600" dirty="0">
                <a:ea typeface="Arial Unicode MS" panose="020B0604020202020204" pitchFamily="50" charset="-128"/>
              </a:rPr>
              <a:t> JCP, 103, 595 (1995).</a:t>
            </a:r>
          </a:p>
          <a:p>
            <a:r>
              <a:rPr lang="en-US" altLang="ja-JP" sz="1600" dirty="0" err="1">
                <a:ea typeface="Arial Unicode MS" panose="020B0604020202020204" pitchFamily="50" charset="-128"/>
              </a:rPr>
              <a:t>Makri</a:t>
            </a:r>
            <a:r>
              <a:rPr lang="en-US" altLang="ja-JP" sz="1600" dirty="0">
                <a:ea typeface="Arial Unicode MS" panose="020B0604020202020204" pitchFamily="50" charset="-128"/>
              </a:rPr>
              <a:t> et al, PNAS 93, 3926 (1996).</a:t>
            </a:r>
          </a:p>
          <a:p>
            <a:endParaRPr lang="ja-JP" altLang="en-US" sz="1600" dirty="0">
              <a:ea typeface="Arial Unicode MS" panose="020B0604020202020204" pitchFamily="50" charset="-12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565" y="1566353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166" y="1772816"/>
            <a:ext cx="1688144" cy="126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5389564" y="368188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Richard </a:t>
            </a:r>
            <a:r>
              <a:rPr lang="en-US" altLang="ja-JP" dirty="0" err="1">
                <a:ea typeface="Arial Unicode MS" panose="020B0604020202020204" pitchFamily="50" charset="-128"/>
              </a:rPr>
              <a:t>Cogdell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70" y="1313649"/>
            <a:ext cx="401002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1"/>
          <p:cNvSpPr>
            <a:spLocks/>
          </p:cNvSpPr>
          <p:nvPr/>
        </p:nvSpPr>
        <p:spPr bwMode="auto">
          <a:xfrm>
            <a:off x="617262" y="3388801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displaced oscillators  + heat bath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131926"/>
              </p:ext>
            </p:extLst>
          </p:nvPr>
        </p:nvGraphicFramePr>
        <p:xfrm>
          <a:off x="323850" y="4070350"/>
          <a:ext cx="35941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93880" imgH="2438280" progId="Equation.DSMT4">
                  <p:embed/>
                </p:oleObj>
              </mc:Choice>
              <mc:Fallback>
                <p:oleObj name="Equation" r:id="rId5" imgW="3593880" imgH="243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50" y="4070350"/>
                        <a:ext cx="3594100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5"/>
          <p:cNvSpPr>
            <a:spLocks/>
          </p:cNvSpPr>
          <p:nvPr/>
        </p:nvSpPr>
        <p:spPr bwMode="auto">
          <a:xfrm>
            <a:off x="186016" y="4693013"/>
            <a:ext cx="3786214" cy="1800201"/>
          </a:xfrm>
          <a:prstGeom prst="roundRect">
            <a:avLst>
              <a:gd name="adj" fmla="val 8769"/>
            </a:avLst>
          </a:prstGeom>
          <a:solidFill>
            <a:schemeClr val="accent1">
              <a:alpha val="40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17" y="1669980"/>
            <a:ext cx="37909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1"/>
          <p:cNvSpPr>
            <a:spLocks/>
          </p:cNvSpPr>
          <p:nvPr/>
        </p:nvSpPr>
        <p:spPr bwMode="auto">
          <a:xfrm>
            <a:off x="329917" y="3364906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Electric state  + oscillators  + heat bath</a:t>
            </a:r>
          </a:p>
        </p:txBody>
      </p:sp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971" y="1688228"/>
            <a:ext cx="3676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5"/>
          <p:cNvSpPr>
            <a:spLocks/>
          </p:cNvSpPr>
          <p:nvPr/>
        </p:nvSpPr>
        <p:spPr bwMode="auto">
          <a:xfrm>
            <a:off x="1372085" y="1459778"/>
            <a:ext cx="2868350" cy="1469868"/>
          </a:xfrm>
          <a:prstGeom prst="roundRect">
            <a:avLst>
              <a:gd name="adj" fmla="val 8769"/>
            </a:avLst>
          </a:prstGeom>
          <a:solidFill>
            <a:schemeClr val="accent1">
              <a:alpha val="38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AutoShape 5"/>
          <p:cNvSpPr>
            <a:spLocks/>
          </p:cNvSpPr>
          <p:nvPr/>
        </p:nvSpPr>
        <p:spPr bwMode="auto">
          <a:xfrm>
            <a:off x="6603296" y="1523062"/>
            <a:ext cx="1999548" cy="1367033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990685"/>
              </p:ext>
            </p:extLst>
          </p:nvPr>
        </p:nvGraphicFramePr>
        <p:xfrm>
          <a:off x="4471988" y="4413250"/>
          <a:ext cx="320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558720" progId="Equation.DSMT4">
                  <p:embed/>
                </p:oleObj>
              </mc:Choice>
              <mc:Fallback>
                <p:oleObj name="Equation" r:id="rId9" imgW="320040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1988" y="4413250"/>
                        <a:ext cx="3200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utoShape 5"/>
          <p:cNvSpPr>
            <a:spLocks/>
          </p:cNvSpPr>
          <p:nvPr/>
        </p:nvSpPr>
        <p:spPr bwMode="auto">
          <a:xfrm>
            <a:off x="4564775" y="5033490"/>
            <a:ext cx="4572000" cy="1119248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AutoShape 13"/>
          <p:cNvSpPr>
            <a:spLocks/>
          </p:cNvSpPr>
          <p:nvPr/>
        </p:nvSpPr>
        <p:spPr bwMode="auto">
          <a:xfrm>
            <a:off x="3979897" y="2825925"/>
            <a:ext cx="1152530" cy="1495621"/>
          </a:xfrm>
          <a:prstGeom prst="rightArrow">
            <a:avLst>
              <a:gd name="adj1" fmla="val 32000"/>
              <a:gd name="adj2" fmla="val 25884"/>
            </a:avLst>
          </a:prstGeom>
          <a:solidFill>
            <a:srgbClr val="408000">
              <a:alpha val="49803"/>
            </a:srgbClr>
          </a:solidFill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5519738" y="3187700"/>
          <a:ext cx="351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17560" imgH="838080" progId="Equation.DSMT4">
                  <p:embed/>
                </p:oleObj>
              </mc:Choice>
              <mc:Fallback>
                <p:oleObj name="Equation" r:id="rId11" imgW="3517560" imgH="838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738" y="3187700"/>
                        <a:ext cx="351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図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1955" y="1740950"/>
            <a:ext cx="1695809" cy="1263391"/>
          </a:xfrm>
          <a:prstGeom prst="rect">
            <a:avLst/>
          </a:prstGeom>
        </p:spPr>
      </p:pic>
      <p:sp>
        <p:nvSpPr>
          <p:cNvPr id="26" name="Rectangle 14"/>
          <p:cNvSpPr>
            <a:spLocks/>
          </p:cNvSpPr>
          <p:nvPr/>
        </p:nvSpPr>
        <p:spPr bwMode="auto">
          <a:xfrm>
            <a:off x="4118210" y="3306439"/>
            <a:ext cx="1332766" cy="49113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canonical</a:t>
            </a:r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</a:t>
            </a:r>
          </a:p>
          <a:p>
            <a:pPr algn="l"/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transform.</a:t>
            </a: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3297238" y="5513388"/>
          <a:ext cx="314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49280" imgH="838080" progId="Equation.DSMT4">
                  <p:embed/>
                </p:oleObj>
              </mc:Choice>
              <mc:Fallback>
                <p:oleObj name="Equation" r:id="rId14" imgW="3149280" imgH="838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7238" y="5513388"/>
                        <a:ext cx="314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698276"/>
              </p:ext>
            </p:extLst>
          </p:nvPr>
        </p:nvGraphicFramePr>
        <p:xfrm>
          <a:off x="4546600" y="5110163"/>
          <a:ext cx="4597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965160" progId="Equation.DSMT4">
                  <p:embed/>
                </p:oleObj>
              </mc:Choice>
              <mc:Fallback>
                <p:oleObj name="Equation" r:id="rId16" imgW="4597200" imgH="965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5110163"/>
                        <a:ext cx="4597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2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19809 0.00139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6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34351 L -0.24427 0.3435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-0.15232 L -0.26232 -0.1523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7 -0.13102 L -0.1908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-0.12847 L -0.18281 -0.125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3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20277 7.40741E-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8" grpId="0"/>
      <p:bldP spid="8" grpId="1"/>
      <p:bldP spid="8" grpId="2"/>
      <p:bldP spid="12" grpId="0" animBg="1"/>
      <p:bldP spid="12" grpId="1" animBg="1"/>
      <p:bldP spid="13" grpId="0"/>
      <p:bldP spid="13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6" grpId="0"/>
      <p:bldP spid="2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7303" y="183703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/>
        </p:nvGraphicFramePr>
        <p:xfrm>
          <a:off x="969963" y="2357438"/>
          <a:ext cx="7418387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84600" imgH="1041120" progId="Equation.DSMT4">
                  <p:embed/>
                </p:oleObj>
              </mc:Choice>
              <mc:Fallback>
                <p:oleObj name="Equation" r:id="rId2" imgW="458460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2357438"/>
                        <a:ext cx="7418387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235075" y="4406900"/>
          <a:ext cx="4732338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89040" imgH="787320" progId="Equation.DSMT4">
                  <p:embed/>
                </p:oleObj>
              </mc:Choice>
              <mc:Fallback>
                <p:oleObj name="Equation" r:id="rId4" imgW="2489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75" y="4406900"/>
                        <a:ext cx="4732338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897345" y="4532622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68782" y="5318435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254407" y="4604060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2371429" imgH="1542857" progId="PBrush">
                  <p:embed/>
                </p:oleObj>
              </mc:Choice>
              <mc:Fallback>
                <p:oleObj name="ビットマップ イメージ" r:id="rId6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407" y="4604060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5845" y="5389872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4262" name="Object 3"/>
          <p:cNvGraphicFramePr>
            <a:graphicFrameLocks noChangeAspect="1"/>
          </p:cNvGraphicFramePr>
          <p:nvPr/>
        </p:nvGraphicFramePr>
        <p:xfrm>
          <a:off x="1718920" y="914710"/>
          <a:ext cx="5167312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444240" progId="Equation.DSMT4">
                  <p:embed/>
                </p:oleObj>
              </mc:Choice>
              <mc:Fallback>
                <p:oleObj name="Equation" r:id="rId9" imgW="26413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8920" y="914710"/>
                        <a:ext cx="5167312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7" name="正方形/長方形 15"/>
          <p:cNvSpPr>
            <a:spLocks noChangeArrowheads="1"/>
          </p:cNvSpPr>
          <p:nvPr/>
        </p:nvSpPr>
        <p:spPr bwMode="auto">
          <a:xfrm>
            <a:off x="631482" y="335272"/>
            <a:ext cx="7793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Since the bath is an ensemble of harmonic oscillators,</a:t>
            </a: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4643406" y="6143644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Leggett, </a:t>
            </a:r>
            <a:r>
              <a:rPr kumimoji="1" lang="en-US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et </a:t>
            </a:r>
            <a:r>
              <a:rPr kumimoji="1" lang="en-US" altLang="ja-JP" sz="1800" b="0" i="0" u="none" strike="noStrike" cap="none" normalizeH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al</a:t>
            </a:r>
            <a:r>
              <a:rPr lang="en-US" altLang="ja-JP" dirty="0" bmk=""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Rev. Mod. Phys. </a:t>
            </a:r>
            <a:r>
              <a:rPr kumimoji="1" lang="ja-JP" altLang="ja-JP" sz="18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59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(1987)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1714480" y="5929330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05040" imgH="787320" progId="Equation.DSMT4">
                  <p:embed/>
                </p:oleObj>
              </mc:Choice>
              <mc:Fallback>
                <p:oleObj name="Equation" r:id="rId12" imgW="2705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929330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113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-828600" y="26064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36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323528" y="4149080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467544" y="112474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For Brownian</a:t>
            </a:r>
            <a:r>
              <a:rPr kumimoji="1" lang="en-US" altLang="ja-JP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14388" y="1628775"/>
          <a:ext cx="38592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990360" progId="Equation.DSMT4">
                  <p:embed/>
                </p:oleObj>
              </mc:Choice>
              <mc:Fallback>
                <p:oleObj name="Equation" r:id="rId3" imgW="4012920" imgH="99036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1628775"/>
                        <a:ext cx="385921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611560" y="3284984"/>
          <a:ext cx="3022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787320" progId="Equation.DSMT4">
                  <p:embed/>
                </p:oleObj>
              </mc:Choice>
              <mc:Fallback>
                <p:oleObj name="Equation" r:id="rId5" imgW="30225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284984"/>
                        <a:ext cx="3022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395536" y="2636912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342900" y="4735513"/>
          <a:ext cx="4595813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97200" imgH="1879560" progId="Equation.DSMT4">
                  <p:embed/>
                </p:oleObj>
              </mc:Choice>
              <mc:Fallback>
                <p:oleObj name="Equation" r:id="rId7" imgW="4597200" imgH="1879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735513"/>
                        <a:ext cx="4595813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2600" y="1340768"/>
            <a:ext cx="33434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534150" y="5732463"/>
          <a:ext cx="1422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330120" progId="Equation.DSMT4">
                  <p:embed/>
                </p:oleObj>
              </mc:Choice>
              <mc:Fallback>
                <p:oleObj name="Equation" r:id="rId10" imgW="14223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150" y="5732463"/>
                        <a:ext cx="1422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6475139" y="6165304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431640" progId="Equation.DSMT4">
                  <p:embed/>
                </p:oleObj>
              </mc:Choice>
              <mc:Fallback>
                <p:oleObj name="Equation" r:id="rId12" imgW="17143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139" y="6165304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6300192" y="4437112"/>
          <a:ext cx="1968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68480" imgH="939600" progId="Equation.DSMT4">
                  <p:embed/>
                </p:oleObj>
              </mc:Choice>
              <mc:Fallback>
                <p:oleObj name="Equation" r:id="rId14" imgW="196848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4437112"/>
                        <a:ext cx="19685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323528" y="4725144"/>
          <a:ext cx="23749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74560" imgH="825480" progId="Equation.DSMT4">
                  <p:embed/>
                </p:oleObj>
              </mc:Choice>
              <mc:Fallback>
                <p:oleObj name="Equation" r:id="rId16" imgW="23745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725144"/>
                        <a:ext cx="23749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0" name="Object 3"/>
          <p:cNvGraphicFramePr>
            <a:graphicFrameLocks noChangeAspect="1"/>
          </p:cNvGraphicFramePr>
          <p:nvPr/>
        </p:nvGraphicFramePr>
        <p:xfrm>
          <a:off x="611560" y="3429000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01640" imgH="622080" progId="Equation.DSMT4">
                  <p:embed/>
                </p:oleObj>
              </mc:Choice>
              <mc:Fallback>
                <p:oleObj name="Equation" r:id="rId18" imgW="250164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429000"/>
                        <a:ext cx="25019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452438" y="3265488"/>
          <a:ext cx="412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27400" imgH="825480" progId="Equation.DSMT4">
                  <p:embed/>
                </p:oleObj>
              </mc:Choice>
              <mc:Fallback>
                <p:oleObj name="Equation" r:id="rId20" imgW="412740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265488"/>
                        <a:ext cx="4127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323528" y="4640566"/>
          <a:ext cx="8785225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788320" imgH="2082600" progId="Equation.DSMT4">
                  <p:embed/>
                </p:oleObj>
              </mc:Choice>
              <mc:Fallback>
                <p:oleObj name="Equation" r:id="rId22" imgW="8788320" imgH="2082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40566"/>
                        <a:ext cx="8785225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59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30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3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7544" y="1124744"/>
          <a:ext cx="7878763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78560" imgH="914400" progId="Equation.DSMT4">
                  <p:embed/>
                </p:oleObj>
              </mc:Choice>
              <mc:Fallback>
                <p:oleObj name="Equation" r:id="rId2" imgW="73785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24744"/>
                        <a:ext cx="7878763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122363" y="3213100"/>
          <a:ext cx="2409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720" imgH="825480" progId="Equation.DSMT4">
                  <p:embed/>
                </p:oleObj>
              </mc:Choice>
              <mc:Fallback>
                <p:oleObj name="Equation" r:id="rId4" imgW="241272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3213100"/>
                        <a:ext cx="240982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395536" y="548680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467544" y="2708920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665913" y="3357563"/>
          <a:ext cx="1346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46040" imgH="901440" progId="Equation.DSMT4">
                  <p:embed/>
                </p:oleObj>
              </mc:Choice>
              <mc:Fallback>
                <p:oleObj name="Equation" r:id="rId6" imgW="134604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913" y="3357563"/>
                        <a:ext cx="1346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115616" y="4077072"/>
          <a:ext cx="45815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84600" imgH="583920" progId="Equation.DSMT4">
                  <p:embed/>
                </p:oleObj>
              </mc:Choice>
              <mc:Fallback>
                <p:oleObj name="Equation" r:id="rId8" imgW="45846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77072"/>
                        <a:ext cx="45815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115616" y="5589240"/>
          <a:ext cx="3289301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288960" imgH="711000" progId="Equation.DSMT4">
                  <p:embed/>
                </p:oleObj>
              </mc:Choice>
              <mc:Fallback>
                <p:oleObj name="Equation" r:id="rId10" imgW="328896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589240"/>
                        <a:ext cx="3289301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95107" y="1345705"/>
          <a:ext cx="84677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470800" imgH="1218960" progId="Equation.DSMT4">
                  <p:embed/>
                </p:oleObj>
              </mc:Choice>
              <mc:Fallback>
                <p:oleObj name="Equation" r:id="rId12" imgW="8470800" imgH="121896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07" y="1345705"/>
                        <a:ext cx="84677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/>
          <p:cNvSpPr>
            <a:spLocks/>
          </p:cNvSpPr>
          <p:nvPr/>
        </p:nvSpPr>
        <p:spPr bwMode="auto">
          <a:xfrm>
            <a:off x="5436096" y="908720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Oscillator mode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2" name="Rectangle 21"/>
          <p:cNvSpPr>
            <a:spLocks/>
          </p:cNvSpPr>
          <p:nvPr/>
        </p:nvSpPr>
        <p:spPr bwMode="auto">
          <a:xfrm>
            <a:off x="4427984" y="2708920"/>
            <a:ext cx="316835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Matsubara frequency  modes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4355976" y="1916832"/>
            <a:ext cx="3744416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059832" y="2636912"/>
            <a:ext cx="5688632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>
            <a:spLocks noChangeArrowheads="1"/>
          </p:cNvSpPr>
          <p:nvPr/>
        </p:nvSpPr>
        <p:spPr bwMode="auto">
          <a:xfrm>
            <a:off x="4716016" y="5288340"/>
            <a:ext cx="45672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Matsubara freq. terms are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truncated at K and renormalized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for </a:t>
            </a:r>
            <a:r>
              <a:rPr lang="en-US" altLang="ja-JP" sz="2400" i="1" dirty="0">
                <a:ea typeface="Arial Unicode MS" panose="020B0604020202020204" pitchFamily="50" charset="-128"/>
              </a:rPr>
              <a:t>k</a:t>
            </a:r>
            <a:r>
              <a:rPr lang="en-US" altLang="ja-JP" sz="2400" dirty="0">
                <a:ea typeface="Arial Unicode MS" panose="020B0604020202020204" pitchFamily="50" charset="-128"/>
              </a:rPr>
              <a:t> &gt; </a:t>
            </a:r>
            <a:r>
              <a:rPr lang="en-US" altLang="ja-JP" sz="2400" i="1" dirty="0">
                <a:ea typeface="Arial Unicode MS" panose="020B0604020202020204" pitchFamily="50" charset="-128"/>
              </a:rPr>
              <a:t>K.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116013" y="4868863"/>
          <a:ext cx="261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16200" imgH="469900" progId="Equation.DSMT4">
                  <p:embed/>
                </p:oleObj>
              </mc:Choice>
              <mc:Fallback>
                <p:oleObj name="Equation" r:id="rId14" imgW="2616200" imgH="4699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868863"/>
                        <a:ext cx="2616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76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285875" y="1500188"/>
          <a:ext cx="65198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17960" imgH="482400" progId="Equation.DSMT4">
                  <p:embed/>
                </p:oleObj>
              </mc:Choice>
              <mc:Fallback>
                <p:oleObj name="Equation" r:id="rId2" imgW="67179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1500188"/>
                        <a:ext cx="6519863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517900" y="2000250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6018213" y="2000250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375150" y="2000250"/>
            <a:ext cx="2519363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7525" y="221456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derivatives of system parts are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2557463" y="4286250"/>
          <a:ext cx="61087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08480" imgH="1663560" progId="Equation.DSMT4">
                  <p:embed/>
                </p:oleObj>
              </mc:Choice>
              <mc:Fallback>
                <p:oleObj name="Equation" r:id="rId4" imgW="6108480" imgH="1663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4286250"/>
                        <a:ext cx="61087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4357688" y="2000250"/>
            <a:ext cx="147637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6213" y="300037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6213" y="321468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143250" y="2768600"/>
          <a:ext cx="1512888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3160" imgH="266400" progId="Equation.DSMT4">
                  <p:embed/>
                </p:oleObj>
              </mc:Choice>
              <mc:Fallback>
                <p:oleObj name="Equation" r:id="rId6" imgW="53316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2768600"/>
                        <a:ext cx="1512888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6338" y="300037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6150" y="278606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609480" progId="Equation.DSMT4">
                  <p:embed/>
                </p:oleObj>
              </mc:Choice>
              <mc:Fallback>
                <p:oleObj name="Equation" r:id="rId9" imgW="291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278606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1285875" y="4714875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355976" y="5949280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</a:t>
            </a:r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at any temperature</a:t>
            </a:r>
            <a:r>
              <a:rPr lang="en-US" altLang="ja-JP" sz="2400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177158" name="Object 7"/>
          <p:cNvGraphicFramePr>
            <a:graphicFrameLocks noChangeAspect="1"/>
          </p:cNvGraphicFramePr>
          <p:nvPr/>
        </p:nvGraphicFramePr>
        <p:xfrm>
          <a:off x="4303713" y="1500188"/>
          <a:ext cx="16271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406080" progId="Equation.DSMT4">
                  <p:embed/>
                </p:oleObj>
              </mc:Choice>
              <mc:Fallback>
                <p:oleObj name="Equation" r:id="rId11" imgW="13460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1500188"/>
                        <a:ext cx="1627187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4232275" y="1285875"/>
          <a:ext cx="3606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06480" imgH="583920" progId="Equation.DSMT4">
                  <p:embed/>
                </p:oleObj>
              </mc:Choice>
              <mc:Fallback>
                <p:oleObj name="Equation" r:id="rId13" imgW="360648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1285875"/>
                        <a:ext cx="3606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5946775" y="1500188"/>
          <a:ext cx="762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342720" progId="Equation.DSMT4">
                  <p:embed/>
                </p:oleObj>
              </mc:Choice>
              <mc:Fallback>
                <p:oleObj name="Equation" r:id="rId15" imgW="761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75" y="1500188"/>
                        <a:ext cx="762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4303713" y="2000250"/>
            <a:ext cx="3240087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60400" y="3643313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part is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9483" name="Object 27"/>
          <p:cNvGraphicFramePr>
            <a:graphicFrameLocks noChangeAspect="1"/>
          </p:cNvGraphicFramePr>
          <p:nvPr/>
        </p:nvGraphicFramePr>
        <p:xfrm>
          <a:off x="928688" y="4214813"/>
          <a:ext cx="1473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73120" imgH="609480" progId="Equation.DSMT4">
                  <p:embed/>
                </p:oleObj>
              </mc:Choice>
              <mc:Fallback>
                <p:oleObj name="Equation" r:id="rId17" imgW="14731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4214813"/>
                        <a:ext cx="1473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6"/>
          <p:cNvSpPr>
            <a:spLocks noChangeArrowheads="1"/>
          </p:cNvSpPr>
          <p:nvPr/>
        </p:nvSpPr>
        <p:spPr bwMode="auto">
          <a:xfrm>
            <a:off x="683568" y="692696"/>
            <a:ext cx="7766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Consider a time derivative of the density matrix element</a:t>
            </a:r>
          </a:p>
        </p:txBody>
      </p:sp>
    </p:spTree>
    <p:extLst>
      <p:ext uri="{BB962C8B-B14F-4D97-AF65-F5344CB8AC3E}">
        <p14:creationId xmlns:p14="http://schemas.microsoft.com/office/powerpoint/2010/main" val="33639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21929E-6 L 0.09341 0.00371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09966 -0.0020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04 0.00371 L 0.19584 0.00371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20191 -0.0020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10" grpId="0" animBg="1"/>
      <p:bldP spid="10" grpId="1" animBg="1"/>
      <p:bldP spid="11" grpId="0" animBg="1"/>
      <p:bldP spid="12" grpId="0" animBg="1"/>
      <p:bldP spid="16" grpId="0" animBg="1"/>
      <p:bldP spid="16" grpId="1" animBg="1"/>
      <p:bldP spid="16" grpId="2" animBg="1"/>
      <p:bldP spid="18" grpId="0"/>
      <p:bldP spid="23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Photosynthetic antenna system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</p:spTree>
    <p:extLst>
      <p:ext uri="{BB962C8B-B14F-4D97-AF65-F5344CB8AC3E}">
        <p14:creationId xmlns:p14="http://schemas.microsoft.com/office/powerpoint/2010/main" val="2943750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2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422823"/>
              </p:ext>
            </p:extLst>
          </p:nvPr>
        </p:nvGraphicFramePr>
        <p:xfrm>
          <a:off x="401638" y="3335338"/>
          <a:ext cx="72628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64080" imgH="672840" progId="Equation.DSMT4">
                  <p:embed/>
                </p:oleObj>
              </mc:Choice>
              <mc:Fallback>
                <p:oleObj name="Equation" r:id="rId2" imgW="726408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335338"/>
                        <a:ext cx="72628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79512" y="2564904"/>
            <a:ext cx="5956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the density matrices are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44488" y="1268413"/>
          <a:ext cx="8551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70520" imgH="1028520" progId="Equation.DSMT4">
                  <p:embed/>
                </p:oleObj>
              </mc:Choice>
              <mc:Fallback>
                <p:oleObj name="Equation" r:id="rId4" imgW="767052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1268413"/>
                        <a:ext cx="8551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407219"/>
              </p:ext>
            </p:extLst>
          </p:nvPr>
        </p:nvGraphicFramePr>
        <p:xfrm>
          <a:off x="330200" y="4127500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15120" imgH="672840" progId="Equation.DSMT4">
                  <p:embed/>
                </p:oleObj>
              </mc:Choice>
              <mc:Fallback>
                <p:oleObj name="Equation" r:id="rId6" imgW="81151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" y="4127500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89742"/>
              </p:ext>
            </p:extLst>
          </p:nvPr>
        </p:nvGraphicFramePr>
        <p:xfrm>
          <a:off x="323850" y="4919663"/>
          <a:ext cx="83423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43720" imgH="672840" progId="Equation.DSMT4">
                  <p:embed/>
                </p:oleObj>
              </mc:Choice>
              <mc:Fallback>
                <p:oleObj name="Equation" r:id="rId8" imgW="83437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919663"/>
                        <a:ext cx="83423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82675" y="571179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31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0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251520" y="548680"/>
            <a:ext cx="1993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We introduce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5292080" y="188640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 (94).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2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292080" y="593305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, 073802 (09).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0757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/>
          <p:cNvSpPr>
            <a:spLocks noChangeShapeType="1"/>
          </p:cNvSpPr>
          <p:nvPr/>
        </p:nvSpPr>
        <p:spPr bwMode="auto">
          <a:xfrm>
            <a:off x="7565678" y="2027039"/>
            <a:ext cx="965523" cy="4465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15074" y="4214818"/>
            <a:ext cx="2527102" cy="2464594"/>
            <a:chOff x="0" y="0"/>
            <a:chExt cx="2264" cy="2208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0" y="788"/>
              <a:ext cx="2263" cy="6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>
              <a:off x="1144" y="0"/>
              <a:ext cx="0" cy="2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231" y="363"/>
              <a:ext cx="1823" cy="14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4007197" y="2522637"/>
            <a:ext cx="965523" cy="4465"/>
          </a:xfrm>
          <a:prstGeom prst="line">
            <a:avLst/>
          </a:prstGeom>
          <a:noFill/>
          <a:ln w="38100">
            <a:solidFill>
              <a:srgbClr val="89980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1" name="Oval 7"/>
          <p:cNvSpPr>
            <a:spLocks/>
          </p:cNvSpPr>
          <p:nvPr/>
        </p:nvSpPr>
        <p:spPr bwMode="auto">
          <a:xfrm>
            <a:off x="7791164" y="5650265"/>
            <a:ext cx="340445" cy="339328"/>
          </a:xfrm>
          <a:prstGeom prst="ellipse">
            <a:avLst/>
          </a:prstGeom>
          <a:solidFill>
            <a:srgbClr val="89980E">
              <a:alpha val="70000"/>
            </a:srgbClr>
          </a:solidFill>
          <a:ln w="25400">
            <a:solidFill>
              <a:srgbClr val="3E4505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6795492" y="3455789"/>
            <a:ext cx="1714500" cy="0"/>
          </a:xfrm>
          <a:prstGeom prst="line">
            <a:avLst/>
          </a:prstGeom>
          <a:noFill/>
          <a:ln w="38100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3" name="Oval 9"/>
          <p:cNvSpPr>
            <a:spLocks/>
          </p:cNvSpPr>
          <p:nvPr/>
        </p:nvSpPr>
        <p:spPr bwMode="auto">
          <a:xfrm>
            <a:off x="6917171" y="4951517"/>
            <a:ext cx="339328" cy="338212"/>
          </a:xfrm>
          <a:prstGeom prst="ellipse">
            <a:avLst/>
          </a:prstGeom>
          <a:solidFill>
            <a:srgbClr val="0000FF">
              <a:alpha val="34862"/>
            </a:srgbClr>
          </a:solidFill>
          <a:ln w="25400">
            <a:solidFill>
              <a:srgbClr val="001F6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7646" y="2032621"/>
            <a:ext cx="965523" cy="3348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5" name="Oval 11"/>
          <p:cNvSpPr>
            <a:spLocks/>
          </p:cNvSpPr>
          <p:nvPr/>
        </p:nvSpPr>
        <p:spPr bwMode="auto">
          <a:xfrm>
            <a:off x="7333518" y="5271870"/>
            <a:ext cx="340445" cy="338212"/>
          </a:xfrm>
          <a:prstGeom prst="ellipse">
            <a:avLst/>
          </a:prstGeom>
          <a:solidFill>
            <a:srgbClr val="558E28">
              <a:alpha val="79999"/>
            </a:srgbClr>
          </a:solidFill>
          <a:ln w="25400">
            <a:solidFill>
              <a:srgbClr val="1D300D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6" name="Oval 12"/>
          <p:cNvSpPr>
            <a:spLocks/>
          </p:cNvSpPr>
          <p:nvPr/>
        </p:nvSpPr>
        <p:spPr bwMode="auto">
          <a:xfrm>
            <a:off x="7868183" y="5117833"/>
            <a:ext cx="340444" cy="338212"/>
          </a:xfrm>
          <a:prstGeom prst="ellipse">
            <a:avLst/>
          </a:prstGeom>
          <a:solidFill>
            <a:srgbClr val="C97100">
              <a:alpha val="70000"/>
            </a:srgbClr>
          </a:solidFill>
          <a:ln w="25400">
            <a:solidFill>
              <a:srgbClr val="97550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4007197" y="2982516"/>
            <a:ext cx="965523" cy="4465"/>
          </a:xfrm>
          <a:prstGeom prst="line">
            <a:avLst/>
          </a:prstGeom>
          <a:noFill/>
          <a:ln w="38100">
            <a:solidFill>
              <a:srgbClr val="975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8" name="Oval 14"/>
          <p:cNvSpPr>
            <a:spLocks/>
          </p:cNvSpPr>
          <p:nvPr/>
        </p:nvSpPr>
        <p:spPr bwMode="auto">
          <a:xfrm>
            <a:off x="6772064" y="5420326"/>
            <a:ext cx="340444" cy="338212"/>
          </a:xfrm>
          <a:prstGeom prst="ellipse">
            <a:avLst/>
          </a:prstGeom>
          <a:solidFill>
            <a:srgbClr val="8000FF">
              <a:alpha val="34862"/>
            </a:srgbClr>
          </a:solidFill>
          <a:ln w="25400">
            <a:solidFill>
              <a:srgbClr val="34004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6039818" y="2982516"/>
            <a:ext cx="966639" cy="4465"/>
          </a:xfrm>
          <a:prstGeom prst="line">
            <a:avLst/>
          </a:prstGeom>
          <a:noFill/>
          <a:ln w="38100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0" name="Oval 16"/>
          <p:cNvSpPr>
            <a:spLocks/>
          </p:cNvSpPr>
          <p:nvPr/>
        </p:nvSpPr>
        <p:spPr bwMode="auto">
          <a:xfrm>
            <a:off x="7333518" y="4630048"/>
            <a:ext cx="340445" cy="339328"/>
          </a:xfrm>
          <a:prstGeom prst="ellipse">
            <a:avLst/>
          </a:prstGeom>
          <a:solidFill>
            <a:srgbClr val="800000">
              <a:alpha val="39842"/>
            </a:srgbClr>
          </a:solidFill>
          <a:ln w="25400">
            <a:solidFill>
              <a:srgbClr val="430A1F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 rot="10800000" flipH="1">
            <a:off x="3126508" y="3459138"/>
            <a:ext cx="1626319" cy="4465"/>
          </a:xfrm>
          <a:prstGeom prst="line">
            <a:avLst/>
          </a:prstGeom>
          <a:noFill/>
          <a:ln w="38100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2" name="Oval 18"/>
          <p:cNvSpPr>
            <a:spLocks/>
          </p:cNvSpPr>
          <p:nvPr/>
        </p:nvSpPr>
        <p:spPr bwMode="auto">
          <a:xfrm>
            <a:off x="7333518" y="5857881"/>
            <a:ext cx="340445" cy="339328"/>
          </a:xfrm>
          <a:prstGeom prst="ellipse">
            <a:avLst/>
          </a:prstGeom>
          <a:solidFill>
            <a:srgbClr val="004080">
              <a:alpha val="34862"/>
            </a:srgbClr>
          </a:solidFill>
          <a:ln w="25400">
            <a:solidFill>
              <a:srgbClr val="003C52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3" name="Line 19"/>
          <p:cNvSpPr>
            <a:spLocks noChangeShapeType="1"/>
          </p:cNvSpPr>
          <p:nvPr/>
        </p:nvSpPr>
        <p:spPr bwMode="auto">
          <a:xfrm rot="10800000" flipH="1">
            <a:off x="6009680" y="2518172"/>
            <a:ext cx="1035844" cy="0"/>
          </a:xfrm>
          <a:prstGeom prst="line">
            <a:avLst/>
          </a:prstGeom>
          <a:noFill/>
          <a:ln w="38100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200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00" y="4115475"/>
            <a:ext cx="196453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7344" y="4847709"/>
            <a:ext cx="222126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9485" y="6106795"/>
            <a:ext cx="162967" cy="133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7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4" y="1470050"/>
            <a:ext cx="8617148" cy="19131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8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850" y="4941476"/>
            <a:ext cx="4295180" cy="510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9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850" y="5512980"/>
            <a:ext cx="2842989" cy="5447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10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850" y="6084484"/>
            <a:ext cx="1669852" cy="620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" name="タイトル 1"/>
          <p:cNvSpPr>
            <a:spLocks noGrp="1"/>
          </p:cNvSpPr>
          <p:nvPr>
            <p:ph type="title"/>
          </p:nvPr>
        </p:nvSpPr>
        <p:spPr>
          <a:xfrm>
            <a:off x="267587" y="2903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HEOM for Brownian distribution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2191650" y="6256099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8726" y="4227096"/>
            <a:ext cx="1609722" cy="41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7552" y="4213648"/>
            <a:ext cx="1214446" cy="655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868144" y="3861048"/>
            <a:ext cx="740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K=1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98" y="404664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2659830" y="1537562"/>
          <a:ext cx="3962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400" imgH="952500" progId="Equation.DSMT4">
                  <p:embed/>
                </p:oleObj>
              </mc:Choice>
              <mc:Fallback>
                <p:oleObj name="Equation" r:id="rId13" imgW="3962400" imgH="9525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830" y="1537562"/>
                        <a:ext cx="3962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/>
          <p:cNvSpPr txBox="1">
            <a:spLocks noRot="1" noChangeArrowheads="1"/>
          </p:cNvSpPr>
          <p:nvPr/>
        </p:nvSpPr>
        <p:spPr>
          <a:xfrm>
            <a:off x="2285984" y="428604"/>
            <a:ext cx="4286280" cy="782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Real master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563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  <p:bldP spid="42003" grpId="0" animBg="1"/>
      <p:bldP spid="36" grpId="0"/>
      <p:bldP spid="37" grpId="0"/>
      <p:bldP spid="40" grpId="0"/>
      <p:bldP spid="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1"/>
          <p:cNvSpPr>
            <a:spLocks/>
          </p:cNvSpPr>
          <p:nvPr/>
        </p:nvSpPr>
        <p:spPr bwMode="auto">
          <a:xfrm>
            <a:off x="6084168" y="4005064"/>
            <a:ext cx="1076027" cy="186407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5455" y="21600"/>
                </a:lnTo>
                <a:lnTo>
                  <a:pt x="21600" y="10854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2B5046">
              <a:alpha val="32941"/>
            </a:srgbClr>
          </a:solidFill>
          <a:ln w="15875">
            <a:solidFill>
              <a:srgbClr val="2D414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41492" y="3402310"/>
            <a:ext cx="2346275" cy="2959075"/>
            <a:chOff x="0" y="0"/>
            <a:chExt cx="2101" cy="2650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307" y="124"/>
              <a:ext cx="0" cy="15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rot="10800000" flipH="1">
              <a:off x="307" y="1129"/>
              <a:ext cx="1794" cy="5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307" y="1636"/>
              <a:ext cx="1246" cy="10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30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5" y="2359"/>
              <a:ext cx="152" cy="1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77" y="930"/>
              <a:ext cx="207" cy="1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3" cy="2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8766" y="3861073"/>
            <a:ext cx="2021458" cy="2243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993755" y="4739530"/>
            <a:ext cx="507876" cy="781348"/>
            <a:chOff x="0" y="0"/>
            <a:chExt cx="454" cy="699"/>
          </a:xfrm>
        </p:grpSpPr>
        <p:sp>
          <p:nvSpPr>
            <p:cNvPr id="43019" name="Oval 11"/>
            <p:cNvSpPr>
              <a:spLocks/>
            </p:cNvSpPr>
            <p:nvPr/>
          </p:nvSpPr>
          <p:spPr bwMode="auto">
            <a:xfrm>
              <a:off x="294" y="26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0" name="Oval 12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1" name="Oval 13"/>
            <p:cNvSpPr>
              <a:spLocks/>
            </p:cNvSpPr>
            <p:nvPr/>
          </p:nvSpPr>
          <p:spPr bwMode="auto">
            <a:xfrm>
              <a:off x="210" y="539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22" name="Oval 14"/>
          <p:cNvSpPr>
            <a:spLocks/>
          </p:cNvSpPr>
          <p:nvPr/>
        </p:nvSpPr>
        <p:spPr bwMode="auto">
          <a:xfrm>
            <a:off x="6002685" y="5132436"/>
            <a:ext cx="169664" cy="178594"/>
          </a:xfrm>
          <a:prstGeom prst="ellipse">
            <a:avLst/>
          </a:prstGeom>
          <a:solidFill>
            <a:srgbClr val="3F691E">
              <a:alpha val="70000"/>
            </a:srgbClr>
          </a:solidFill>
          <a:ln w="38100">
            <a:solidFill>
              <a:srgbClr val="2B4714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993755" y="4358902"/>
            <a:ext cx="869528" cy="1349499"/>
            <a:chOff x="0" y="0"/>
            <a:chExt cx="778" cy="1208"/>
          </a:xfrm>
        </p:grpSpPr>
        <p:sp>
          <p:nvSpPr>
            <p:cNvPr id="43024" name="Oval 16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5" name="Oval 17"/>
            <p:cNvSpPr>
              <a:spLocks/>
            </p:cNvSpPr>
            <p:nvPr/>
          </p:nvSpPr>
          <p:spPr bwMode="auto">
            <a:xfrm>
              <a:off x="210" y="49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6" name="Oval 18"/>
            <p:cNvSpPr>
              <a:spLocks/>
            </p:cNvSpPr>
            <p:nvPr/>
          </p:nvSpPr>
          <p:spPr bwMode="auto">
            <a:xfrm>
              <a:off x="294" y="28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7" name="Oval 19"/>
            <p:cNvSpPr>
              <a:spLocks/>
            </p:cNvSpPr>
            <p:nvPr/>
          </p:nvSpPr>
          <p:spPr bwMode="auto">
            <a:xfrm>
              <a:off x="442" y="104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8" name="Oval 20"/>
            <p:cNvSpPr>
              <a:spLocks/>
            </p:cNvSpPr>
            <p:nvPr/>
          </p:nvSpPr>
          <p:spPr bwMode="auto">
            <a:xfrm>
              <a:off x="618" y="52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9" name="Oval 21"/>
            <p:cNvSpPr>
              <a:spLocks/>
            </p:cNvSpPr>
            <p:nvPr/>
          </p:nvSpPr>
          <p:spPr bwMode="auto">
            <a:xfrm>
              <a:off x="538" y="76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5993755" y="3941440"/>
            <a:ext cx="1235645" cy="2002482"/>
            <a:chOff x="0" y="0"/>
            <a:chExt cx="1106" cy="1794"/>
          </a:xfrm>
        </p:grpSpPr>
        <p:sp>
          <p:nvSpPr>
            <p:cNvPr id="43031" name="Oval 23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2" name="Oval 24"/>
            <p:cNvSpPr>
              <a:spLocks/>
            </p:cNvSpPr>
            <p:nvPr/>
          </p:nvSpPr>
          <p:spPr bwMode="auto">
            <a:xfrm>
              <a:off x="210" y="49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3" name="Oval 25"/>
            <p:cNvSpPr>
              <a:spLocks/>
            </p:cNvSpPr>
            <p:nvPr/>
          </p:nvSpPr>
          <p:spPr bwMode="auto">
            <a:xfrm>
              <a:off x="298" y="2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4" name="Oval 26"/>
            <p:cNvSpPr>
              <a:spLocks/>
            </p:cNvSpPr>
            <p:nvPr/>
          </p:nvSpPr>
          <p:spPr bwMode="auto">
            <a:xfrm>
              <a:off x="426" y="986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5" name="Oval 27"/>
            <p:cNvSpPr>
              <a:spLocks/>
            </p:cNvSpPr>
            <p:nvPr/>
          </p:nvSpPr>
          <p:spPr bwMode="auto">
            <a:xfrm>
              <a:off x="690" y="16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6" name="Oval 28"/>
            <p:cNvSpPr>
              <a:spLocks/>
            </p:cNvSpPr>
            <p:nvPr/>
          </p:nvSpPr>
          <p:spPr bwMode="auto">
            <a:xfrm>
              <a:off x="618" y="51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7" name="Oval 29"/>
            <p:cNvSpPr>
              <a:spLocks/>
            </p:cNvSpPr>
            <p:nvPr/>
          </p:nvSpPr>
          <p:spPr bwMode="auto">
            <a:xfrm>
              <a:off x="530" y="72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8" name="Oval 30"/>
            <p:cNvSpPr>
              <a:spLocks/>
            </p:cNvSpPr>
            <p:nvPr/>
          </p:nvSpPr>
          <p:spPr bwMode="auto">
            <a:xfrm>
              <a:off x="946" y="80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9" name="Oval 31"/>
            <p:cNvSpPr>
              <a:spLocks/>
            </p:cNvSpPr>
            <p:nvPr/>
          </p:nvSpPr>
          <p:spPr bwMode="auto">
            <a:xfrm>
              <a:off x="890" y="105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40" name="Oval 32"/>
            <p:cNvSpPr>
              <a:spLocks/>
            </p:cNvSpPr>
            <p:nvPr/>
          </p:nvSpPr>
          <p:spPr bwMode="auto">
            <a:xfrm>
              <a:off x="802" y="133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41" name="Line 33"/>
          <p:cNvSpPr>
            <a:spLocks noChangeShapeType="1"/>
          </p:cNvSpPr>
          <p:nvPr/>
        </p:nvSpPr>
        <p:spPr bwMode="auto">
          <a:xfrm>
            <a:off x="1178644" y="3217341"/>
            <a:ext cx="1026914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042" name="Line 34"/>
          <p:cNvSpPr>
            <a:spLocks noChangeShapeType="1"/>
          </p:cNvSpPr>
          <p:nvPr/>
        </p:nvSpPr>
        <p:spPr bwMode="auto">
          <a:xfrm flipH="1">
            <a:off x="5644381" y="5352330"/>
            <a:ext cx="356072" cy="812602"/>
          </a:xfrm>
          <a:prstGeom prst="line">
            <a:avLst/>
          </a:prstGeom>
          <a:noFill/>
          <a:ln w="25400">
            <a:solidFill>
              <a:srgbClr val="3F691E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3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636912"/>
            <a:ext cx="5886896" cy="6072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044" name="Line 36"/>
          <p:cNvSpPr>
            <a:spLocks noChangeShapeType="1"/>
          </p:cNvSpPr>
          <p:nvPr/>
        </p:nvSpPr>
        <p:spPr bwMode="auto">
          <a:xfrm>
            <a:off x="5661347" y="3217341"/>
            <a:ext cx="1107281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7" name="Picture 3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34273" y="6298876"/>
            <a:ext cx="2579563" cy="35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3048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1428736"/>
            <a:ext cx="3767109" cy="7143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Terminator</a:t>
            </a:r>
            <a:endParaRPr kumimoji="1" lang="ja-JP" altLang="en-US" dirty="0"/>
          </a:p>
        </p:txBody>
      </p:sp>
      <p:pic>
        <p:nvPicPr>
          <p:cNvPr id="4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19495" y="2426002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正方形/長方形 44"/>
          <p:cNvSpPr/>
          <p:nvPr/>
        </p:nvSpPr>
        <p:spPr>
          <a:xfrm>
            <a:off x="899592" y="3861048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482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14744" y="3143248"/>
            <a:ext cx="1893093" cy="419103"/>
            <a:chOff x="-192" y="0"/>
            <a:chExt cx="1696" cy="352"/>
          </a:xfrm>
        </p:grpSpPr>
        <p:sp>
          <p:nvSpPr>
            <p:cNvPr id="48131" name="Rectangle 3"/>
            <p:cNvSpPr>
              <a:spLocks/>
            </p:cNvSpPr>
            <p:nvPr/>
          </p:nvSpPr>
          <p:spPr bwMode="auto">
            <a:xfrm>
              <a:off x="0" y="0"/>
              <a:ext cx="1504" cy="3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Electric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2" name="AutoShape 4"/>
            <p:cNvSpPr>
              <a:spLocks/>
            </p:cNvSpPr>
            <p:nvPr/>
          </p:nvSpPr>
          <p:spPr bwMode="auto">
            <a:xfrm>
              <a:off x="-192" y="0"/>
              <a:ext cx="1184" cy="328"/>
            </a:xfrm>
            <a:prstGeom prst="roundRect">
              <a:avLst>
                <a:gd name="adj" fmla="val 36583"/>
              </a:avLst>
            </a:prstGeom>
            <a:solidFill>
              <a:srgbClr val="004080">
                <a:alpha val="20000"/>
              </a:srgbClr>
            </a:solidFill>
            <a:ln w="25400">
              <a:solidFill>
                <a:srgbClr val="002D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715008" y="3143248"/>
            <a:ext cx="1438796" cy="366117"/>
            <a:chOff x="-128" y="0"/>
            <a:chExt cx="1289" cy="328"/>
          </a:xfrm>
        </p:grpSpPr>
        <p:sp>
          <p:nvSpPr>
            <p:cNvPr id="48134" name="Rectangle 6"/>
            <p:cNvSpPr>
              <a:spLocks/>
            </p:cNvSpPr>
            <p:nvPr/>
          </p:nvSpPr>
          <p:spPr bwMode="auto">
            <a:xfrm>
              <a:off x="1" y="0"/>
              <a:ext cx="1160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oscillator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5" name="AutoShape 7"/>
            <p:cNvSpPr>
              <a:spLocks/>
            </p:cNvSpPr>
            <p:nvPr/>
          </p:nvSpPr>
          <p:spPr bwMode="auto">
            <a:xfrm>
              <a:off x="-128" y="0"/>
              <a:ext cx="1168" cy="328"/>
            </a:xfrm>
            <a:prstGeom prst="roundRect">
              <a:avLst>
                <a:gd name="adj" fmla="val 36583"/>
              </a:avLst>
            </a:prstGeom>
            <a:solidFill>
              <a:srgbClr val="408000">
                <a:alpha val="20000"/>
              </a:srgbClr>
            </a:solidFill>
            <a:ln w="25400">
              <a:solidFill>
                <a:srgbClr val="558E2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572375" y="3143244"/>
            <a:ext cx="1151930" cy="366117"/>
            <a:chOff x="-376" y="448"/>
            <a:chExt cx="1032" cy="328"/>
          </a:xfrm>
        </p:grpSpPr>
        <p:sp>
          <p:nvSpPr>
            <p:cNvPr id="48137" name="Rectangle 9"/>
            <p:cNvSpPr>
              <a:spLocks/>
            </p:cNvSpPr>
            <p:nvPr/>
          </p:nvSpPr>
          <p:spPr bwMode="auto">
            <a:xfrm>
              <a:off x="-376" y="448"/>
              <a:ext cx="1032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      bath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8" name="AutoShape 10"/>
            <p:cNvSpPr>
              <a:spLocks/>
            </p:cNvSpPr>
            <p:nvPr/>
          </p:nvSpPr>
          <p:spPr bwMode="auto">
            <a:xfrm>
              <a:off x="-248" y="448"/>
              <a:ext cx="712" cy="328"/>
            </a:xfrm>
            <a:prstGeom prst="roundRect">
              <a:avLst>
                <a:gd name="adj" fmla="val 36583"/>
              </a:avLst>
            </a:prstGeom>
            <a:solidFill>
              <a:srgbClr val="8000FF">
                <a:alpha val="20000"/>
              </a:srgbClr>
            </a:solidFill>
            <a:ln w="25400">
              <a:solidFill>
                <a:srgbClr val="4D00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6679406" y="2098476"/>
            <a:ext cx="383977" cy="294680"/>
            <a:chOff x="0" y="0"/>
            <a:chExt cx="343" cy="264"/>
          </a:xfrm>
        </p:grpSpPr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2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41" name="Picture 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6" y="64"/>
              <a:ext cx="237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4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414" y="2616399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4429124" y="1285860"/>
            <a:ext cx="4000500" cy="2500313"/>
            <a:chOff x="0" y="0"/>
            <a:chExt cx="3584" cy="2240"/>
          </a:xfrm>
        </p:grpSpPr>
        <p:pic>
          <p:nvPicPr>
            <p:cNvPr id="48144" name="Picture 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" y="207"/>
              <a:ext cx="3555" cy="2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48145" name="Rectangle 17"/>
            <p:cNvSpPr>
              <a:spLocks/>
            </p:cNvSpPr>
            <p:nvPr/>
          </p:nvSpPr>
          <p:spPr bwMode="auto">
            <a:xfrm>
              <a:off x="0" y="0"/>
              <a:ext cx="771" cy="108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3652242" y="1973461"/>
            <a:ext cx="660797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>
            <a:off x="3652242" y="2518172"/>
            <a:ext cx="660797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3652242" y="1902023"/>
            <a:ext cx="660797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814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5453" y="1343918"/>
            <a:ext cx="1607344" cy="2634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8150" name="AutoShape 22"/>
          <p:cNvSpPr>
            <a:spLocks/>
          </p:cNvSpPr>
          <p:nvPr/>
        </p:nvSpPr>
        <p:spPr bwMode="auto">
          <a:xfrm>
            <a:off x="3571868" y="3000372"/>
            <a:ext cx="3491508" cy="1205508"/>
          </a:xfrm>
          <a:prstGeom prst="roundRect">
            <a:avLst>
              <a:gd name="adj" fmla="val 11111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rot="10800000" flipH="1">
            <a:off x="5393531" y="4321969"/>
            <a:ext cx="0" cy="1178719"/>
          </a:xfrm>
          <a:prstGeom prst="line">
            <a:avLst/>
          </a:prstGeom>
          <a:noFill/>
          <a:ln w="1143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5116711" y="3348633"/>
            <a:ext cx="1105049" cy="733351"/>
            <a:chOff x="0" y="0"/>
            <a:chExt cx="990" cy="657"/>
          </a:xfrm>
        </p:grpSpPr>
        <p:sp>
          <p:nvSpPr>
            <p:cNvPr id="48153" name="Line 25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4" name="Picture 2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4" y="224"/>
              <a:ext cx="776" cy="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7143768" y="3357562"/>
            <a:ext cx="1180951" cy="589359"/>
            <a:chOff x="0" y="0"/>
            <a:chExt cx="1058" cy="528"/>
          </a:xfrm>
        </p:grpSpPr>
        <p:sp>
          <p:nvSpPr>
            <p:cNvPr id="48156" name="Line 28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7" name="Picture 2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8" y="352"/>
              <a:ext cx="810" cy="1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683568" y="4437112"/>
            <a:ext cx="3434134" cy="842598"/>
            <a:chOff x="0" y="0"/>
            <a:chExt cx="2600" cy="504"/>
          </a:xfrm>
        </p:grpSpPr>
        <p:pic>
          <p:nvPicPr>
            <p:cNvPr id="48159" name="Picture 3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3" y="318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0" name="Picture 3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09" y="320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1" name="Picture 3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0" y="0"/>
              <a:ext cx="2600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48167" name="AutoShape 39"/>
          <p:cNvSpPr>
            <a:spLocks/>
          </p:cNvSpPr>
          <p:nvPr/>
        </p:nvSpPr>
        <p:spPr bwMode="auto">
          <a:xfrm>
            <a:off x="928662" y="1643050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4500562" y="1785926"/>
            <a:ext cx="1000125" cy="769069"/>
            <a:chOff x="0" y="0"/>
            <a:chExt cx="896" cy="688"/>
          </a:xfrm>
        </p:grpSpPr>
        <p:pic>
          <p:nvPicPr>
            <p:cNvPr id="48169" name="Picture 4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7" y="0"/>
              <a:ext cx="72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0" name="Picture 4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17" y="279"/>
              <a:ext cx="344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1" name="Picture 4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96"/>
              <a:ext cx="896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77" name="Picture 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229200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8178" name="Picture 5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6578" y="4357694"/>
            <a:ext cx="1937742" cy="7076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Electron transfer (ET) rate</a:t>
            </a:r>
            <a:endParaRPr kumimoji="1" lang="ja-JP" altLang="en-US" dirty="0"/>
          </a:p>
        </p:txBody>
      </p:sp>
      <p:pic>
        <p:nvPicPr>
          <p:cNvPr id="59" name="Picture 3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71604" y="2214554"/>
            <a:ext cx="1125141" cy="4431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" name="AutoShape 39"/>
          <p:cNvSpPr>
            <a:spLocks/>
          </p:cNvSpPr>
          <p:nvPr/>
        </p:nvSpPr>
        <p:spPr bwMode="auto">
          <a:xfrm>
            <a:off x="6715140" y="5357826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3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00892" y="5572140"/>
            <a:ext cx="13970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1" name="Picture 3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29454" y="5929330"/>
            <a:ext cx="1752600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2" name="Picture 3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142976" y="1785926"/>
            <a:ext cx="1973263" cy="35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" name="正方形/長方形 52"/>
          <p:cNvSpPr/>
          <p:nvPr/>
        </p:nvSpPr>
        <p:spPr>
          <a:xfrm>
            <a:off x="714348" y="6072206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159170" name="Picture 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27984" y="5657850"/>
            <a:ext cx="1876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正方形/長方形 48"/>
          <p:cNvSpPr/>
          <p:nvPr/>
        </p:nvSpPr>
        <p:spPr>
          <a:xfrm>
            <a:off x="611560" y="5373216"/>
            <a:ext cx="4129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be strong and time dependent</a:t>
            </a:r>
            <a:endParaRPr lang="ja-JP" altLang="en-US" sz="20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212" y="260648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7011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0" grpId="0" animBg="1"/>
      <p:bldP spid="48151" grpId="0" animBg="1"/>
      <p:bldP spid="48167" grpId="0" animBg="1"/>
      <p:bldP spid="6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1"/>
          <p:cNvSpPr>
            <a:spLocks/>
          </p:cNvSpPr>
          <p:nvPr/>
        </p:nvSpPr>
        <p:spPr bwMode="auto">
          <a:xfrm>
            <a:off x="544711" y="312539"/>
            <a:ext cx="8036719" cy="678656"/>
          </a:xfrm>
          <a:prstGeom prst="roundRect">
            <a:avLst>
              <a:gd name="adj" fmla="val 19736"/>
            </a:avLst>
          </a:prstGeom>
          <a:solidFill>
            <a:srgbClr val="999999">
              <a:alpha val="29803"/>
            </a:srgbClr>
          </a:solidFill>
          <a:ln w="12700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1435" tIns="71435" rIns="71435" bIns="71435"/>
          <a:lstStyle/>
          <a:p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ET rate </a:t>
            </a:r>
            <a:r>
              <a:rPr lang="en-US" altLang="ja-JP" sz="3400" dirty="0" err="1">
                <a:latin typeface="Helvetica" charset="0"/>
                <a:ea typeface="Arial Unicode MS" panose="020B0604020202020204" pitchFamily="50" charset="-128"/>
                <a:sym typeface="Helvetica" charset="0"/>
              </a:rPr>
              <a:t>vs</a:t>
            </a:r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activation energy</a:t>
            </a:r>
            <a:endParaRPr lang="ja-JP" altLang="en-US" sz="34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786190"/>
            <a:ext cx="3446859" cy="26699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0"/>
            <a:ext cx="3571904" cy="3126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2330648" y="2009180"/>
            <a:ext cx="437555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1812726" y="2598539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035969" y="1464469"/>
            <a:ext cx="0" cy="111621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0711" y="1909837"/>
            <a:ext cx="696516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4" name="AutoShape 8"/>
          <p:cNvSpPr>
            <a:spLocks/>
          </p:cNvSpPr>
          <p:nvPr/>
        </p:nvSpPr>
        <p:spPr bwMode="auto">
          <a:xfrm>
            <a:off x="348258" y="1151930"/>
            <a:ext cx="3375422" cy="1732359"/>
          </a:xfrm>
          <a:prstGeom prst="roundRect">
            <a:avLst>
              <a:gd name="adj" fmla="val 7731"/>
            </a:avLst>
          </a:prstGeom>
          <a:noFill/>
          <a:ln w="254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1303734" y="2018109"/>
            <a:ext cx="437555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4976" y="2509242"/>
            <a:ext cx="490016" cy="1875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1817191" y="1473398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07209" y="2187773"/>
            <a:ext cx="282401" cy="2321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99395" y="1348383"/>
            <a:ext cx="512341" cy="1964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90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3640" y="1918767"/>
            <a:ext cx="696516" cy="215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95" name="Line 19"/>
          <p:cNvSpPr>
            <a:spLocks noChangeShapeType="1"/>
          </p:cNvSpPr>
          <p:nvPr/>
        </p:nvSpPr>
        <p:spPr bwMode="auto">
          <a:xfrm flipV="1">
            <a:off x="7215206" y="3286124"/>
            <a:ext cx="642942" cy="250033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97" name="Rectangle 21"/>
          <p:cNvSpPr>
            <a:spLocks/>
          </p:cNvSpPr>
          <p:nvPr/>
        </p:nvSpPr>
        <p:spPr bwMode="auto">
          <a:xfrm>
            <a:off x="4644008" y="2852936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Sequential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50198" name="Rectangle 22"/>
          <p:cNvSpPr>
            <a:spLocks/>
          </p:cNvSpPr>
          <p:nvPr/>
        </p:nvSpPr>
        <p:spPr bwMode="auto">
          <a:xfrm>
            <a:off x="7358082" y="2857496"/>
            <a:ext cx="209847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super-exchange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4527351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579536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5161359" y="2294930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723304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8501062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7867055" y="1616273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 flipH="1">
            <a:off x="4920258" y="2277071"/>
            <a:ext cx="205383" cy="330398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 rot="10800000">
            <a:off x="5643562" y="2312789"/>
            <a:ext cx="205383" cy="26789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527727" y="1187648"/>
            <a:ext cx="1160859" cy="1384102"/>
            <a:chOff x="0" y="0"/>
            <a:chExt cx="1040" cy="1239"/>
          </a:xfrm>
        </p:grpSpPr>
        <p:sp>
          <p:nvSpPr>
            <p:cNvPr id="50208" name="AutoShape 32"/>
            <p:cNvSpPr>
              <a:spLocks/>
            </p:cNvSpPr>
            <p:nvPr/>
          </p:nvSpPr>
          <p:spPr bwMode="auto">
            <a:xfrm>
              <a:off x="0" y="0"/>
              <a:ext cx="1014" cy="1150"/>
            </a:xfrm>
            <a:custGeom>
              <a:avLst/>
              <a:gdLst/>
              <a:ahLst/>
              <a:cxnLst/>
              <a:rect l="0" t="0" r="r" b="b"/>
              <a:pathLst>
                <a:path w="21600" h="9673">
                  <a:moveTo>
                    <a:pt x="0" y="9673"/>
                  </a:moveTo>
                  <a:cubicBezTo>
                    <a:pt x="0" y="9673"/>
                    <a:pt x="8848" y="-11927"/>
                    <a:pt x="21600" y="942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 rot="10800000">
              <a:off x="1010" y="1099"/>
              <a:ext cx="40" cy="1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50210" name="Rectangle 34"/>
          <p:cNvSpPr>
            <a:spLocks/>
          </p:cNvSpPr>
          <p:nvPr/>
        </p:nvSpPr>
        <p:spPr bwMode="auto">
          <a:xfrm>
            <a:off x="5116711" y="1558230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thermal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211" name="Rectangle 35"/>
          <p:cNvSpPr>
            <a:spLocks/>
          </p:cNvSpPr>
          <p:nvPr/>
        </p:nvSpPr>
        <p:spPr bwMode="auto">
          <a:xfrm>
            <a:off x="7742039" y="1781473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quantum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212" name="Picture 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8789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3" name="Picture 3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02660" y="2053828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4" name="Picture 3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11453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5" name="Picture 3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59836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6" name="Picture 4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17285" y="1366242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7" name="Picture 4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42164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4" name="Line 19"/>
          <p:cNvSpPr>
            <a:spLocks noChangeShapeType="1"/>
          </p:cNvSpPr>
          <p:nvPr/>
        </p:nvSpPr>
        <p:spPr bwMode="auto">
          <a:xfrm flipH="1" flipV="1">
            <a:off x="5429256" y="3357562"/>
            <a:ext cx="642942" cy="85725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642910" y="6286520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4572000" y="4653136"/>
            <a:ext cx="1264022" cy="854398"/>
            <a:chOff x="0" y="0"/>
            <a:chExt cx="1584" cy="1088"/>
          </a:xfrm>
        </p:grpSpPr>
        <p:pic>
          <p:nvPicPr>
            <p:cNvPr id="45" name="Picture 45"/>
            <p:cNvPicPr>
              <a:picLocks noChangeAspect="1" noChangeArrowheads="1"/>
            </p:cNvPicPr>
            <p:nvPr/>
          </p:nvPicPr>
          <p:blipFill>
            <a:blip r:embed="rId13" cstate="print"/>
            <a:srcRect l="14140" t="62091" r="60858" b="20097"/>
            <a:stretch>
              <a:fillRect/>
            </a:stretch>
          </p:blipFill>
          <p:spPr bwMode="auto">
            <a:xfrm>
              <a:off x="0" y="216"/>
              <a:ext cx="1584" cy="8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6" name="Picture 4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7" name="Picture 4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7" y="0"/>
              <a:ext cx="18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" name="Picture 4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52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8144" y="2852936"/>
            <a:ext cx="1228200" cy="7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21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12360" y="4653136"/>
            <a:ext cx="822854" cy="132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1817191" y="2580680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0031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64385E-6 L 0.00226 -0.16235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8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348079" y="260172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eq. for 0K 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de-DE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J. Ma, Z. Sun, X. Wang, F. Nori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422976" y="483733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566992" y="181299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lvl="0" indent="-609600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ja-JP" sz="2000" dirty="0">
                <a:ea typeface="Arial Unicode MS" panose="020B0604020202020204" pitchFamily="50" charset="-128"/>
              </a:rPr>
              <a:t>Displaced Lorentzian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 (</a:t>
            </a:r>
            <a:r>
              <a:rPr lang="en-US" altLang="ja-JP" sz="2000" dirty="0" err="1">
                <a:latin typeface="Arial Unicode MS"/>
                <a:ea typeface="Arial Unicode MS"/>
                <a:cs typeface="Arial Unicode MS"/>
                <a:sym typeface="Wingdings" pitchFamily="2" charset="2"/>
              </a:rPr>
              <a:t>nonOhmic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)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007498" y="2317030"/>
          <a:ext cx="367188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77880" imgH="876240" progId="Equation.DSMT4">
                  <p:embed/>
                </p:oleObj>
              </mc:Choice>
              <mc:Fallback>
                <p:oleObj name="Equation" r:id="rId3" imgW="3377880" imgH="87624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498" y="2317030"/>
                        <a:ext cx="367188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494984" y="332516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827584" y="5623979"/>
          <a:ext cx="2895480" cy="41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95480" imgH="419040" progId="Equation.DSMT4">
                  <p:embed/>
                </p:oleObj>
              </mc:Choice>
              <mc:Fallback>
                <p:oleObj name="Equation" r:id="rId5" imgW="2895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623979"/>
                        <a:ext cx="2895480" cy="419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942659" y="4175199"/>
          <a:ext cx="2578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77960" imgH="419040" progId="Equation.DSMT4">
                  <p:embed/>
                </p:oleObj>
              </mc:Choice>
              <mc:Fallback>
                <p:oleObj name="Equation" r:id="rId7" imgW="2577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659" y="4175199"/>
                        <a:ext cx="25781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947681"/>
              </p:ext>
            </p:extLst>
          </p:nvPr>
        </p:nvGraphicFramePr>
        <p:xfrm>
          <a:off x="4073525" y="4581525"/>
          <a:ext cx="47307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525" y="4581525"/>
                        <a:ext cx="47307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587088"/>
              </p:ext>
            </p:extLst>
          </p:nvPr>
        </p:nvGraphicFramePr>
        <p:xfrm>
          <a:off x="6140450" y="5508625"/>
          <a:ext cx="18827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431640" progId="Equation.DSMT4">
                  <p:embed/>
                </p:oleObj>
              </mc:Choice>
              <mc:Fallback>
                <p:oleObj name="Equation" r:id="rId11" imgW="9903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0450" y="5508625"/>
                        <a:ext cx="18827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499135" y="5733256"/>
            <a:ext cx="4428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4478559" y="1052736"/>
            <a:ext cx="324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(Phys. Rev. A </a:t>
            </a:r>
            <a:r>
              <a:rPr lang="en-US" b="1" dirty="0"/>
              <a:t>85</a:t>
            </a:r>
            <a:r>
              <a:rPr lang="en-US" dirty="0"/>
              <a:t>, 062323 (</a:t>
            </a:r>
            <a:r>
              <a:rPr lang="en-US"/>
              <a:t>2012).)</a:t>
            </a:r>
            <a:endParaRPr lang="en-US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345738" y="2564904"/>
          <a:ext cx="8556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87320" imgH="342720" progId="Equation.DSMT4">
                  <p:embed/>
                </p:oleObj>
              </mc:Choice>
              <mc:Fallback>
                <p:oleObj name="Equation" r:id="rId13" imgW="787320" imgH="342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738" y="2564904"/>
                        <a:ext cx="855662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6319482" y="3098874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cavity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2413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82613" y="1125538"/>
          <a:ext cx="4762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62440" imgH="723600" progId="Equation.DSMT4">
                  <p:embed/>
                </p:oleObj>
              </mc:Choice>
              <mc:Fallback>
                <p:oleObj name="Equation" r:id="rId2" imgW="476244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3" y="1125538"/>
                        <a:ext cx="4762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23528" y="2955345"/>
          <a:ext cx="738981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91160" imgH="723600" progId="Equation.DSMT4">
                  <p:embed/>
                </p:oleObj>
              </mc:Choice>
              <mc:Fallback>
                <p:oleObj name="Equation" r:id="rId4" imgW="7391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955345"/>
                        <a:ext cx="7389812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1621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9106" y="371238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58605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70773" y="372846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95536" y="2060848"/>
          <a:ext cx="7388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723600" progId="Equation.DSMT4">
                  <p:embed/>
                </p:oleObj>
              </mc:Choice>
              <mc:Fallback>
                <p:oleObj name="Equation" r:id="rId7" imgW="7391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060848"/>
                        <a:ext cx="73882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19"/>
          <p:cNvSpPr>
            <a:spLocks noChangeArrowheads="1"/>
          </p:cNvSpPr>
          <p:nvPr/>
        </p:nvSpPr>
        <p:spPr bwMode="auto">
          <a:xfrm>
            <a:off x="467544" y="404664"/>
            <a:ext cx="2837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Equation of motion: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339752" y="5589240"/>
          <a:ext cx="239871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00120" imgH="609480" progId="Equation.DSMT4">
                  <p:embed/>
                </p:oleObj>
              </mc:Choice>
              <mc:Fallback>
                <p:oleObj name="Equation" r:id="rId9" imgW="24001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589240"/>
                        <a:ext cx="2398712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282"/>
              </p:ext>
            </p:extLst>
          </p:nvPr>
        </p:nvGraphicFramePr>
        <p:xfrm>
          <a:off x="2370138" y="4514850"/>
          <a:ext cx="15478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825480" progId="Equation.DSMT4">
                  <p:embed/>
                </p:oleObj>
              </mc:Choice>
              <mc:Fallback>
                <p:oleObj name="Equation" r:id="rId11" imgW="154908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4514850"/>
                        <a:ext cx="15478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122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2588" y="2168129"/>
            <a:ext cx="12382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1713855" y="3429000"/>
          <a:ext cx="5337175" cy="202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137360" imgH="2705040" progId="Equation.DSMT4">
                  <p:embed/>
                </p:oleObj>
              </mc:Choice>
              <mc:Fallback>
                <p:oleObj name="Equation" r:id="rId3" imgW="7137360" imgH="270504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3855" y="3429000"/>
                        <a:ext cx="5337175" cy="2024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22588" y="2096691"/>
            <a:ext cx="11906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3970" y="2311005"/>
            <a:ext cx="1070918" cy="91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08076" y="2168129"/>
            <a:ext cx="11906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線矢印コネクタ 6"/>
          <p:cNvCxnSpPr/>
          <p:nvPr/>
        </p:nvCxnSpPr>
        <p:spPr>
          <a:xfrm>
            <a:off x="3879646" y="2668195"/>
            <a:ext cx="714380" cy="15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タイトル 1"/>
          <p:cNvSpPr txBox="1">
            <a:spLocks/>
          </p:cNvSpPr>
          <p:nvPr/>
        </p:nvSpPr>
        <p:spPr>
          <a:xfrm>
            <a:off x="751479" y="304207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dirty="0"/>
              <a:t>Quantum information theory</a:t>
            </a:r>
            <a:endParaRPr lang="ja-JP" altLang="en-US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254" y="1996101"/>
            <a:ext cx="1438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004" y="1938951"/>
            <a:ext cx="1323975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線矢印コネクタ 10"/>
          <p:cNvCxnSpPr/>
          <p:nvPr/>
        </p:nvCxnSpPr>
        <p:spPr>
          <a:xfrm>
            <a:off x="5904420" y="2684591"/>
            <a:ext cx="432048" cy="12175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320212" y="2689572"/>
            <a:ext cx="487864" cy="719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1150357" y="5949280"/>
          <a:ext cx="1206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06360" imgH="317160" progId="Equation.DSMT4">
                  <p:embed/>
                </p:oleObj>
              </mc:Choice>
              <mc:Fallback>
                <p:oleObj name="Equation" r:id="rId8" imgW="1206360" imgH="317160" progId="Equation.DSMT4">
                  <p:embed/>
                  <p:pic>
                    <p:nvPicPr>
                      <p:cNvPr id="13" name="オブジェクト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50357" y="5949280"/>
                        <a:ext cx="1206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6120444" y="5661248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44520" imgH="380880" progId="Equation.DSMT4">
                  <p:embed/>
                </p:oleObj>
              </mc:Choice>
              <mc:Fallback>
                <p:oleObj name="Equation" r:id="rId10" imgW="1244520" imgH="38088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0444" y="5661248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7672979" y="5733256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380880" progId="Equation.DSMT4">
                  <p:embed/>
                </p:oleObj>
              </mc:Choice>
              <mc:Fallback>
                <p:oleObj name="Equation" r:id="rId12" imgW="1307880" imgH="38088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2979" y="5733256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6120444" y="6165304"/>
          <a:ext cx="1257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57120" imgH="317160" progId="Equation.DSMT4">
                  <p:embed/>
                </p:oleObj>
              </mc:Choice>
              <mc:Fallback>
                <p:oleObj name="Equation" r:id="rId14" imgW="1257120" imgH="31716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0444" y="6165304"/>
                        <a:ext cx="12573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Grp="1" noChangeAspect="1"/>
          </p:cNvGraphicFramePr>
          <p:nvPr/>
        </p:nvGraphicFramePr>
        <p:xfrm>
          <a:off x="2943261" y="5661248"/>
          <a:ext cx="27813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781000" imgH="825480" progId="Equation.DSMT4">
                  <p:embed/>
                </p:oleObj>
              </mc:Choice>
              <mc:Fallback>
                <p:oleObj name="Equation" r:id="rId16" imgW="2781000" imgH="825480" progId="Equation.DSMT4">
                  <p:embed/>
                  <p:pic>
                    <p:nvPicPr>
                      <p:cNvPr id="17" name="オブジェクト 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3261" y="5661248"/>
                        <a:ext cx="27813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742563" y="1378848"/>
            <a:ext cx="6468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two-</a:t>
            </a:r>
            <a:r>
              <a:rPr lang="en-US" altLang="ja-JP" sz="2400" dirty="0" err="1">
                <a:ea typeface="Arial Unicode MS" panose="020B0604020202020204" pitchFamily="50" charset="-128"/>
              </a:rPr>
              <a:t>qubit</a:t>
            </a:r>
            <a:r>
              <a:rPr lang="en-US" altLang="ja-JP" sz="2400" dirty="0">
                <a:ea typeface="Arial Unicode MS" panose="020B0604020202020204" pitchFamily="50" charset="-128"/>
              </a:rPr>
              <a:t> system coupled to independent bath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7586"/>
            <a:ext cx="814466" cy="87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7722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257" y="2682905"/>
            <a:ext cx="4399294" cy="348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Concurrence (measure of entanglement)</a:t>
            </a:r>
            <a:endParaRPr lang="ja-JP" altLang="en-US" sz="36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4" name="Object 10"/>
          <p:cNvGraphicFramePr>
            <a:graphicFrameLocks noChangeAspect="1"/>
          </p:cNvGraphicFramePr>
          <p:nvPr/>
        </p:nvGraphicFramePr>
        <p:xfrm>
          <a:off x="5679054" y="3419528"/>
          <a:ext cx="29606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962160" imgH="660240" progId="Equation.DSMT4">
                  <p:embed/>
                </p:oleObj>
              </mc:Choice>
              <mc:Fallback>
                <p:oleObj name="Equation" r:id="rId3" imgW="3962160" imgH="660240" progId="Equation.DSMT4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9054" y="3419528"/>
                        <a:ext cx="2960688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>
            <a:spLocks noChangeArrowheads="1"/>
          </p:cNvSpPr>
          <p:nvPr/>
        </p:nvSpPr>
        <p:spPr bwMode="auto">
          <a:xfrm>
            <a:off x="3008326" y="3030276"/>
            <a:ext cx="24098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Hearachal eq.</a:t>
            </a:r>
          </a:p>
        </p:txBody>
      </p:sp>
      <p:cxnSp>
        <p:nvCxnSpPr>
          <p:cNvPr id="6" name="直線矢印コネクタ 5"/>
          <p:cNvCxnSpPr/>
          <p:nvPr/>
        </p:nvCxnSpPr>
        <p:spPr>
          <a:xfrm flipH="1">
            <a:off x="2044459" y="3251796"/>
            <a:ext cx="914478" cy="2023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3457002" y="3878328"/>
            <a:ext cx="18573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Readfield  w. Markov</a:t>
            </a:r>
          </a:p>
          <a:p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(positibity)</a:t>
            </a:r>
          </a:p>
          <a:p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H="1">
            <a:off x="3038806" y="4624479"/>
            <a:ext cx="418196" cy="6505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H="1">
            <a:off x="2744624" y="4194974"/>
            <a:ext cx="712378" cy="11229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>
            <a:spLocks noChangeArrowheads="1"/>
          </p:cNvSpPr>
          <p:nvPr/>
        </p:nvSpPr>
        <p:spPr bwMode="auto">
          <a:xfrm>
            <a:off x="3445477" y="4426529"/>
            <a:ext cx="20716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Readfield  w. secular &amp; Markov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96136" y="4293826"/>
            <a:ext cx="27109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Dijkstra &amp; YT, </a:t>
            </a:r>
          </a:p>
          <a:p>
            <a:r>
              <a:rPr lang="nl-NL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PRL, 104, 250401(2010)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 flipH="1">
            <a:off x="2463552" y="3620167"/>
            <a:ext cx="990770" cy="1864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>
            <a:spLocks noChangeArrowheads="1"/>
          </p:cNvSpPr>
          <p:nvPr/>
        </p:nvSpPr>
        <p:spPr bwMode="auto">
          <a:xfrm>
            <a:off x="3480590" y="3451945"/>
            <a:ext cx="1857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Master eq.</a:t>
            </a:r>
          </a:p>
          <a:p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1362105" y="1412776"/>
          <a:ext cx="570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02040" imgH="482400" progId="Equation.DSMT4">
                  <p:embed/>
                </p:oleObj>
              </mc:Choice>
              <mc:Fallback>
                <p:oleObj name="Equation" r:id="rId6" imgW="5702040" imgH="482400" progId="Equation.DSMT4">
                  <p:embed/>
                  <p:pic>
                    <p:nvPicPr>
                      <p:cNvPr id="14" name="オブジェクト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62105" y="1412776"/>
                        <a:ext cx="57023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5549278" y="2061448"/>
          <a:ext cx="2311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11200" imgH="431640" progId="Equation.DSMT4">
                  <p:embed/>
                </p:oleObj>
              </mc:Choice>
              <mc:Fallback>
                <p:oleObj name="Equation" r:id="rId8" imgW="2311200" imgH="43164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278" y="2061448"/>
                        <a:ext cx="2311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1475656" y="2132856"/>
          <a:ext cx="279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431640" progId="Equation.DSMT4">
                  <p:embed/>
                </p:oleObj>
              </mc:Choice>
              <mc:Fallback>
                <p:oleObj name="Equation" r:id="rId10" imgW="279360" imgH="43164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132856"/>
                        <a:ext cx="279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835696" y="2060848"/>
            <a:ext cx="38250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: Eigen values of         and 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359167" y="2039244"/>
          <a:ext cx="393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3480" imgH="431640" progId="Equation.DSMT4">
                  <p:embed/>
                </p:oleObj>
              </mc:Choice>
              <mc:Fallback>
                <p:oleObj name="Equation" r:id="rId12" imgW="393480" imgH="43164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9167" y="2039244"/>
                        <a:ext cx="393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5491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53760" y="1795869"/>
            <a:ext cx="8032320" cy="3596057"/>
          </a:xfrm>
          <a:prstGeom prst="rect">
            <a:avLst/>
          </a:prstGeom>
          <a:ln/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1686" indent="-293764">
              <a:buClr>
                <a:srgbClr val="FF6633"/>
              </a:buClr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2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described by density matrix</a:t>
            </a:r>
          </a:p>
          <a:p>
            <a:pPr marL="391686" indent="-293764">
              <a:buClr>
                <a:srgbClr val="FF6633"/>
              </a:buClr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2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Markovian dynamics: two states always get closer with time</a:t>
            </a:r>
          </a:p>
          <a:p>
            <a:pPr marL="391686" indent="-293764">
              <a:buClr>
                <a:srgbClr val="FF6633"/>
              </a:buClr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2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Non-Markovian dynamics: states can move away from each other</a:t>
            </a:r>
          </a:p>
          <a:p>
            <a:pPr marL="391686" indent="-293764">
              <a:buClr>
                <a:srgbClr val="FF6633"/>
              </a:buClr>
              <a:buSzPct val="45000"/>
              <a:buFont typeface="Wingdings" charset="2"/>
              <a:buChar char="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sz="2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Define non-Markovianity from a distance measure on the space of density matrices</a:t>
            </a:r>
            <a:endParaRPr 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533" y="1849658"/>
            <a:ext cx="482392" cy="48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47179" y="6194777"/>
            <a:ext cx="509616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5221" rIns="81639" bIns="4082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r>
              <a:rPr 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H.P. Breuer et al. Phys. Rev. </a:t>
            </a:r>
            <a:r>
              <a:rPr lang="en-US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Lett</a:t>
            </a:r>
            <a:r>
              <a:rPr 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103</a:t>
            </a:r>
            <a:r>
              <a:rPr 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210401 (2009)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205" y="5344238"/>
            <a:ext cx="4032000" cy="70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1012508" y="662328"/>
            <a:ext cx="73148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Application to non-</a:t>
            </a:r>
            <a:r>
              <a:rPr lang="en-US" altLang="ja-JP" sz="40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Markovianity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2160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104896"/>
              </p:ext>
            </p:extLst>
          </p:nvPr>
        </p:nvGraphicFramePr>
        <p:xfrm>
          <a:off x="1019175" y="3201988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3201988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14924" y="1988840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level system + Bath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285418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1925723"/>
              </p:ext>
            </p:extLst>
          </p:nvPr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41320" imgH="558720" progId="Equation.DSMT4">
                  <p:embed/>
                </p:oleObj>
              </mc:Choice>
              <mc:Fallback>
                <p:oleObj name="Equation" r:id="rId7" imgW="2641320" imgH="558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the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41" y="1628799"/>
            <a:ext cx="4032000" cy="70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60" y="3116488"/>
            <a:ext cx="2321280" cy="83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761" y="3116488"/>
            <a:ext cx="2351520" cy="83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61" y="4412052"/>
            <a:ext cx="2321280" cy="83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921" y="4423573"/>
            <a:ext cx="2580480" cy="70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920" y="3323870"/>
            <a:ext cx="2062080" cy="41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761" y="4412052"/>
            <a:ext cx="2417760" cy="83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1657281" y="1101131"/>
            <a:ext cx="5744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Laine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Piilo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Breuer,  PRA, 81, 062 115 (2010).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679512" y="2558067"/>
            <a:ext cx="1585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separate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08911" y="3957739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half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60" y="5608844"/>
            <a:ext cx="2321280" cy="838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271" y="5531264"/>
            <a:ext cx="238125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785" y="5880307"/>
            <a:ext cx="21907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正方形/長方形 15"/>
          <p:cNvSpPr/>
          <p:nvPr/>
        </p:nvSpPr>
        <p:spPr>
          <a:xfrm>
            <a:off x="6855839" y="5289676"/>
            <a:ext cx="1024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close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22117" y="253210"/>
            <a:ext cx="74863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US" altLang="ja-JP" sz="40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NonMarkovianity</a:t>
            </a:r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trace distance</a:t>
            </a:r>
          </a:p>
        </p:txBody>
      </p:sp>
    </p:spTree>
    <p:extLst>
      <p:ext uri="{BB962C8B-B14F-4D97-AF65-F5344CB8AC3E}">
        <p14:creationId xmlns:p14="http://schemas.microsoft.com/office/powerpoint/2010/main" val="22907448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509736" y="4849540"/>
            <a:ext cx="2193444" cy="451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541" y="2445072"/>
            <a:ext cx="2884184" cy="1967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円/楕円 3"/>
          <p:cNvSpPr/>
          <p:nvPr/>
        </p:nvSpPr>
        <p:spPr>
          <a:xfrm>
            <a:off x="6951493" y="2891273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6807477" y="339532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6807477" y="267524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5799365" y="2747257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5799365" y="3035289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5655349" y="3251313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5583341" y="4187417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6951493" y="4547457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/>
        </p:nvSpPr>
        <p:spPr>
          <a:xfrm>
            <a:off x="5655349" y="3827377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6735469" y="3899385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6663461" y="5195529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5727357" y="4331433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6879485" y="5555569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6095781" y="2683633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" name="直線コネクタ 17"/>
          <p:cNvCxnSpPr>
            <a:endCxn id="31" idx="1"/>
          </p:cNvCxnSpPr>
          <p:nvPr/>
        </p:nvCxnSpPr>
        <p:spPr>
          <a:xfrm flipV="1">
            <a:off x="6087397" y="5123521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V="1">
            <a:off x="6087397" y="3971393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6087397" y="3179305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6087397" y="3107297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5463629" y="2549647"/>
            <a:ext cx="2376264" cy="359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H="1">
            <a:off x="7311532" y="2675249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V="1">
            <a:off x="5358615" y="2755864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H="1">
            <a:off x="6087397" y="2675249"/>
            <a:ext cx="0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星 7 25"/>
          <p:cNvSpPr>
            <a:spLocks noChangeAspect="1"/>
          </p:cNvSpPr>
          <p:nvPr/>
        </p:nvSpPr>
        <p:spPr>
          <a:xfrm>
            <a:off x="5987726" y="2683633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799365" y="2005802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899592" y="1700025"/>
            <a:ext cx="41044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Single excitation</a:t>
            </a:r>
            <a:endParaRPr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5802176" y="5132410"/>
            <a:ext cx="2376264" cy="1032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Line 17"/>
          <p:cNvSpPr>
            <a:spLocks noChangeShapeType="1"/>
          </p:cNvSpPr>
          <p:nvPr/>
        </p:nvSpPr>
        <p:spPr bwMode="auto">
          <a:xfrm flipH="1" flipV="1">
            <a:off x="7311533" y="512352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7239525" y="50515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611264" y="5491275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phonon interaction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651" y="395100"/>
            <a:ext cx="14573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00" y="764704"/>
            <a:ext cx="12287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正方形/長方形 35"/>
          <p:cNvSpPr/>
          <p:nvPr/>
        </p:nvSpPr>
        <p:spPr>
          <a:xfrm>
            <a:off x="1048895" y="527283"/>
            <a:ext cx="38058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Factorized case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1039264" y="587280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Dijkstra and Tanimura,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Phil. Trans. R. Soc. A 370, 3658 (2012). 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</a:t>
            </a:r>
            <a:endParaRPr lang="ja-JP" altLang="en-US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7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7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31" grpId="0" animBg="1"/>
      <p:bldP spid="32" grpId="0" animBg="1"/>
      <p:bldP spid="3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5508104" y="1268760"/>
            <a:ext cx="2193444" cy="451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934242" y="4725643"/>
            <a:ext cx="1547199" cy="386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259" y="1876646"/>
            <a:ext cx="3495675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076959" y="1988840"/>
            <a:ext cx="2805075" cy="6757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 rot="10800000">
            <a:off x="4660106" y="1971748"/>
            <a:ext cx="700981" cy="2842959"/>
          </a:xfrm>
          <a:prstGeom prst="rect">
            <a:avLst/>
          </a:prstGeom>
          <a:noFill/>
          <a:ln>
            <a:noFill/>
          </a:ln>
        </p:spPr>
        <p:txBody>
          <a:bodyPr vert="eaVert" wrap="square" lIns="81639" tIns="40820" rIns="81639" bIns="40820" anchor="t" anchorCtr="0" compatLnSpc="0">
            <a:spAutoFit/>
          </a:bodyPr>
          <a:lstStyle/>
          <a:p>
            <a:pPr hangingPunct="0">
              <a:defRPr sz="1600"/>
            </a:pPr>
            <a:r>
              <a:rPr 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Trace distance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823616" y="5616107"/>
            <a:ext cx="308251" cy="707993"/>
          </a:xfrm>
          <a:prstGeom prst="rect">
            <a:avLst/>
          </a:prstGeom>
          <a:noFill/>
          <a:ln>
            <a:noFill/>
          </a:ln>
        </p:spPr>
        <p:txBody>
          <a:bodyPr vert="horz" wrap="square" lIns="81639" tIns="40820" rIns="81639" bIns="40820" anchorCtr="0" compatLnSpc="0">
            <a:spAutoFit/>
          </a:bodyPr>
          <a:lstStyle/>
          <a:p>
            <a:pPr hangingPunct="0"/>
            <a:r>
              <a:rPr lang="en-US" sz="2800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725216" y="2908635"/>
            <a:ext cx="3873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Simply decay =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Markovian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91833" y="132982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25216" y="3964810"/>
            <a:ext cx="3078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To be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nonMarkovian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564560" y="348579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Result 1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23909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547664" y="1356536"/>
            <a:ext cx="6428160" cy="275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63687" y="5651438"/>
            <a:ext cx="5677091" cy="4516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正方形/長方形 5"/>
          <p:cNvSpPr/>
          <p:nvPr/>
        </p:nvSpPr>
        <p:spPr>
          <a:xfrm>
            <a:off x="1364432" y="6255758"/>
            <a:ext cx="2544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Similar to photon echo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57044" y="384704"/>
            <a:ext cx="5493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Correlated initial condition</a:t>
            </a:r>
            <a:endParaRPr lang="ja-JP" altLang="en-US" sz="3600" dirty="0"/>
          </a:p>
        </p:txBody>
      </p:sp>
      <p:sp>
        <p:nvSpPr>
          <p:cNvPr id="10" name="正方形/長方形 9"/>
          <p:cNvSpPr/>
          <p:nvPr/>
        </p:nvSpPr>
        <p:spPr>
          <a:xfrm>
            <a:off x="849270" y="4421568"/>
            <a:ext cx="6309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3200" dirty="0">
                <a:solidFill>
                  <a:schemeClr val="accent4">
                    <a:lumMod val="50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Factorized state at time -</a:t>
            </a:r>
            <a:r>
              <a:rPr lang="en-US" altLang="ja-JP" sz="3200" i="1" dirty="0">
                <a:solidFill>
                  <a:schemeClr val="accent4">
                    <a:lumMod val="50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</a:t>
            </a:r>
            <a:r>
              <a:rPr lang="en-US" altLang="ja-JP" sz="3200" baseline="-25000" dirty="0">
                <a:solidFill>
                  <a:schemeClr val="accent4">
                    <a:lumMod val="50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3200" dirty="0">
                <a:solidFill>
                  <a:schemeClr val="accent4">
                    <a:lumMod val="50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Correlations present at </a:t>
            </a:r>
            <a:r>
              <a:rPr lang="en-US" altLang="ja-JP" sz="3200" i="1" dirty="0">
                <a:solidFill>
                  <a:schemeClr val="accent4">
                    <a:lumMod val="50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</a:t>
            </a:r>
            <a:r>
              <a:rPr lang="en-US" altLang="ja-JP" sz="3200" dirty="0">
                <a:solidFill>
                  <a:schemeClr val="accent4">
                    <a:lumMod val="50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= 0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4139952" y="611725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Dijkstra and Tanimura,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Phil. Trans. R. Soc. A 370, 3658 (2012). 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</a:t>
            </a:r>
            <a:endParaRPr lang="ja-JP" altLang="en-US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602093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86" name="円/楕円 185"/>
          <p:cNvSpPr/>
          <p:nvPr/>
        </p:nvSpPr>
        <p:spPr>
          <a:xfrm>
            <a:off x="2691408" y="221148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7" name="円/楕円 186"/>
          <p:cNvSpPr/>
          <p:nvPr/>
        </p:nvSpPr>
        <p:spPr>
          <a:xfrm>
            <a:off x="2547392" y="271553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8" name="円/楕円 187"/>
          <p:cNvSpPr/>
          <p:nvPr/>
        </p:nvSpPr>
        <p:spPr>
          <a:xfrm>
            <a:off x="2547392" y="199545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9" name="円/楕円 188"/>
          <p:cNvSpPr/>
          <p:nvPr/>
        </p:nvSpPr>
        <p:spPr>
          <a:xfrm>
            <a:off x="1539280" y="20674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0" name="円/楕円 189"/>
          <p:cNvSpPr/>
          <p:nvPr/>
        </p:nvSpPr>
        <p:spPr>
          <a:xfrm>
            <a:off x="1539280" y="235549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1" name="円/楕円 190"/>
          <p:cNvSpPr/>
          <p:nvPr/>
        </p:nvSpPr>
        <p:spPr>
          <a:xfrm>
            <a:off x="1395264" y="25715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2" name="円/楕円 191"/>
          <p:cNvSpPr/>
          <p:nvPr/>
        </p:nvSpPr>
        <p:spPr>
          <a:xfrm>
            <a:off x="5571728" y="221148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3" name="円/楕円 192"/>
          <p:cNvSpPr/>
          <p:nvPr/>
        </p:nvSpPr>
        <p:spPr>
          <a:xfrm>
            <a:off x="6723856" y="221148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4" name="円/楕円 193"/>
          <p:cNvSpPr/>
          <p:nvPr/>
        </p:nvSpPr>
        <p:spPr>
          <a:xfrm>
            <a:off x="5427712" y="365164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5" name="円/楕円 194"/>
          <p:cNvSpPr/>
          <p:nvPr/>
        </p:nvSpPr>
        <p:spPr>
          <a:xfrm>
            <a:off x="5364088" y="3866560"/>
            <a:ext cx="1080120" cy="12961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6" name="円/楕円 195"/>
          <p:cNvSpPr/>
          <p:nvPr/>
        </p:nvSpPr>
        <p:spPr>
          <a:xfrm>
            <a:off x="5643736" y="437172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7" name="円/楕円 196"/>
          <p:cNvSpPr/>
          <p:nvPr/>
        </p:nvSpPr>
        <p:spPr>
          <a:xfrm>
            <a:off x="6723856" y="372364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8" name="円/楕円 197"/>
          <p:cNvSpPr/>
          <p:nvPr/>
        </p:nvSpPr>
        <p:spPr>
          <a:xfrm>
            <a:off x="5427712" y="293156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9" name="円/楕円 198"/>
          <p:cNvSpPr/>
          <p:nvPr/>
        </p:nvSpPr>
        <p:spPr>
          <a:xfrm>
            <a:off x="6507832" y="300356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0" name="円/楕円 199"/>
          <p:cNvSpPr/>
          <p:nvPr/>
        </p:nvSpPr>
        <p:spPr>
          <a:xfrm>
            <a:off x="6435824" y="408368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円/楕円 200"/>
          <p:cNvSpPr/>
          <p:nvPr/>
        </p:nvSpPr>
        <p:spPr>
          <a:xfrm>
            <a:off x="5580112" y="380404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2" name="円/楕円 201"/>
          <p:cNvSpPr/>
          <p:nvPr/>
        </p:nvSpPr>
        <p:spPr>
          <a:xfrm>
            <a:off x="6579840" y="199545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3" name="円/楕円 202"/>
          <p:cNvSpPr/>
          <p:nvPr/>
        </p:nvSpPr>
        <p:spPr>
          <a:xfrm>
            <a:off x="6579840" y="25715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4" name="円/楕円 203"/>
          <p:cNvSpPr/>
          <p:nvPr/>
        </p:nvSpPr>
        <p:spPr>
          <a:xfrm>
            <a:off x="5427712" y="24275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5" name="円/楕円 204"/>
          <p:cNvSpPr/>
          <p:nvPr/>
        </p:nvSpPr>
        <p:spPr>
          <a:xfrm>
            <a:off x="5571728" y="199545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6" name="円/楕円 205"/>
          <p:cNvSpPr/>
          <p:nvPr/>
        </p:nvSpPr>
        <p:spPr>
          <a:xfrm>
            <a:off x="6615844" y="459945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7" name="正方形/長方形 206"/>
          <p:cNvSpPr/>
          <p:nvPr/>
        </p:nvSpPr>
        <p:spPr>
          <a:xfrm>
            <a:off x="5859760" y="1923448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8" name="直線コネクタ 207"/>
          <p:cNvCxnSpPr/>
          <p:nvPr/>
        </p:nvCxnSpPr>
        <p:spPr>
          <a:xfrm flipV="1">
            <a:off x="5859760" y="4155696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線コネクタ 208"/>
          <p:cNvCxnSpPr/>
          <p:nvPr/>
        </p:nvCxnSpPr>
        <p:spPr>
          <a:xfrm rot="16200000" flipH="1">
            <a:off x="5787752" y="3507624"/>
            <a:ext cx="1368152" cy="1224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線コネクタ 209"/>
          <p:cNvCxnSpPr/>
          <p:nvPr/>
        </p:nvCxnSpPr>
        <p:spPr>
          <a:xfrm flipV="1">
            <a:off x="5859760" y="3075576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線コネクタ 210"/>
          <p:cNvCxnSpPr/>
          <p:nvPr/>
        </p:nvCxnSpPr>
        <p:spPr>
          <a:xfrm>
            <a:off x="5859760" y="2427504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線コネクタ 211"/>
          <p:cNvCxnSpPr/>
          <p:nvPr/>
        </p:nvCxnSpPr>
        <p:spPr>
          <a:xfrm>
            <a:off x="5859760" y="2283488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正方形/長方形 212"/>
          <p:cNvSpPr/>
          <p:nvPr/>
        </p:nvSpPr>
        <p:spPr>
          <a:xfrm>
            <a:off x="5298687" y="1787674"/>
            <a:ext cx="2232248" cy="371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4" name="Line 9"/>
          <p:cNvSpPr>
            <a:spLocks noChangeShapeType="1"/>
          </p:cNvSpPr>
          <p:nvPr/>
        </p:nvSpPr>
        <p:spPr bwMode="auto">
          <a:xfrm flipH="1">
            <a:off x="7083895" y="1995456"/>
            <a:ext cx="9894" cy="309634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5" name="Line 9"/>
          <p:cNvSpPr>
            <a:spLocks noChangeShapeType="1"/>
          </p:cNvSpPr>
          <p:nvPr/>
        </p:nvSpPr>
        <p:spPr bwMode="auto">
          <a:xfrm flipH="1">
            <a:off x="5868144" y="2003840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8" name="円/楕円 217"/>
          <p:cNvSpPr/>
          <p:nvPr/>
        </p:nvSpPr>
        <p:spPr>
          <a:xfrm>
            <a:off x="1323256" y="35076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1" name="円/楕円 220"/>
          <p:cNvSpPr/>
          <p:nvPr/>
        </p:nvSpPr>
        <p:spPr>
          <a:xfrm>
            <a:off x="2691408" y="38676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2" name="円/楕円 221"/>
          <p:cNvSpPr/>
          <p:nvPr/>
        </p:nvSpPr>
        <p:spPr>
          <a:xfrm>
            <a:off x="1395264" y="31475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3" name="円/楕円 222"/>
          <p:cNvSpPr/>
          <p:nvPr/>
        </p:nvSpPr>
        <p:spPr>
          <a:xfrm>
            <a:off x="2475384" y="321959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" name="円/楕円 224"/>
          <p:cNvSpPr/>
          <p:nvPr/>
        </p:nvSpPr>
        <p:spPr>
          <a:xfrm>
            <a:off x="1467272" y="3651640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7" name="正方形/長方形 226"/>
          <p:cNvSpPr/>
          <p:nvPr/>
        </p:nvSpPr>
        <p:spPr>
          <a:xfrm>
            <a:off x="1835696" y="2003840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0" name="直線コネクタ 229"/>
          <p:cNvCxnSpPr/>
          <p:nvPr/>
        </p:nvCxnSpPr>
        <p:spPr>
          <a:xfrm flipV="1">
            <a:off x="1827312" y="329160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線コネクタ 230"/>
          <p:cNvCxnSpPr/>
          <p:nvPr/>
        </p:nvCxnSpPr>
        <p:spPr>
          <a:xfrm>
            <a:off x="1827312" y="2499512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6"/>
          <p:cNvSpPr txBox="1">
            <a:spLocks noChangeArrowheads="1"/>
          </p:cNvSpPr>
          <p:nvPr/>
        </p:nvSpPr>
        <p:spPr bwMode="auto">
          <a:xfrm>
            <a:off x="5715744" y="1325867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Entangled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237" name="直線コネクタ 236"/>
          <p:cNvCxnSpPr/>
          <p:nvPr/>
        </p:nvCxnSpPr>
        <p:spPr>
          <a:xfrm>
            <a:off x="1827312" y="2427504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星 7 239"/>
          <p:cNvSpPr>
            <a:spLocks noChangeAspect="1"/>
          </p:cNvSpPr>
          <p:nvPr/>
        </p:nvSpPr>
        <p:spPr>
          <a:xfrm>
            <a:off x="7004917" y="511364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41" name="星 7 240"/>
          <p:cNvSpPr>
            <a:spLocks noChangeAspect="1"/>
          </p:cNvSpPr>
          <p:nvPr/>
        </p:nvSpPr>
        <p:spPr>
          <a:xfrm>
            <a:off x="5787306" y="4343053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43" name="正方形/長方形 242"/>
          <p:cNvSpPr/>
          <p:nvPr/>
        </p:nvSpPr>
        <p:spPr>
          <a:xfrm>
            <a:off x="1296550" y="1963571"/>
            <a:ext cx="2376264" cy="359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5" name="Line 17"/>
          <p:cNvSpPr>
            <a:spLocks noChangeShapeType="1"/>
          </p:cNvSpPr>
          <p:nvPr/>
        </p:nvSpPr>
        <p:spPr bwMode="auto">
          <a:xfrm flipV="1">
            <a:off x="1107232" y="2040662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6" name="Line 17"/>
          <p:cNvSpPr>
            <a:spLocks noChangeShapeType="1"/>
          </p:cNvSpPr>
          <p:nvPr/>
        </p:nvSpPr>
        <p:spPr bwMode="auto">
          <a:xfrm flipH="1" flipV="1">
            <a:off x="3097945" y="4465893"/>
            <a:ext cx="997619" cy="44441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8" name="星 7 247"/>
          <p:cNvSpPr>
            <a:spLocks noChangeAspect="1"/>
          </p:cNvSpPr>
          <p:nvPr/>
        </p:nvSpPr>
        <p:spPr>
          <a:xfrm>
            <a:off x="1790862" y="1967355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50" name="直線コネクタ 249"/>
          <p:cNvCxnSpPr/>
          <p:nvPr/>
        </p:nvCxnSpPr>
        <p:spPr>
          <a:xfrm rot="10800000">
            <a:off x="1177862" y="1995456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 Box 6"/>
          <p:cNvSpPr txBox="1">
            <a:spLocks noChangeArrowheads="1"/>
          </p:cNvSpPr>
          <p:nvPr/>
        </p:nvSpPr>
        <p:spPr bwMode="auto">
          <a:xfrm>
            <a:off x="1539280" y="1326009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23528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effect (entanglement)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1368558" y="5224941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/>
        </p:nvSpPr>
        <p:spPr>
          <a:xfrm>
            <a:off x="5217138" y="5210462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469320" y="5841655"/>
            <a:ext cx="1988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phonon interaction</a:t>
            </a:r>
            <a:endParaRPr lang="ja-JP" altLang="en-US" dirty="0"/>
          </a:p>
        </p:txBody>
      </p:sp>
      <p:cxnSp>
        <p:nvCxnSpPr>
          <p:cNvPr id="69" name="直線コネクタ 68"/>
          <p:cNvCxnSpPr/>
          <p:nvPr/>
        </p:nvCxnSpPr>
        <p:spPr>
          <a:xfrm flipH="1">
            <a:off x="4572000" y="5162704"/>
            <a:ext cx="3993706" cy="9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Line 9"/>
          <p:cNvSpPr>
            <a:spLocks noChangeShapeType="1"/>
          </p:cNvSpPr>
          <p:nvPr/>
        </p:nvSpPr>
        <p:spPr bwMode="auto">
          <a:xfrm flipH="1">
            <a:off x="3051447" y="1995456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7" name="Line 9"/>
          <p:cNvSpPr>
            <a:spLocks noChangeShapeType="1"/>
          </p:cNvSpPr>
          <p:nvPr/>
        </p:nvSpPr>
        <p:spPr bwMode="auto">
          <a:xfrm flipH="1">
            <a:off x="1827312" y="1995456"/>
            <a:ext cx="0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6" name="Line 17"/>
          <p:cNvSpPr>
            <a:spLocks noChangeShapeType="1"/>
          </p:cNvSpPr>
          <p:nvPr/>
        </p:nvSpPr>
        <p:spPr bwMode="auto">
          <a:xfrm flipH="1" flipV="1">
            <a:off x="3051447" y="4436683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7" name="Line 17"/>
          <p:cNvSpPr>
            <a:spLocks noChangeShapeType="1"/>
          </p:cNvSpPr>
          <p:nvPr/>
        </p:nvSpPr>
        <p:spPr bwMode="auto">
          <a:xfrm flipV="1">
            <a:off x="1115616" y="4420708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" name="Line 17"/>
          <p:cNvSpPr>
            <a:spLocks noChangeShapeType="1"/>
          </p:cNvSpPr>
          <p:nvPr/>
        </p:nvSpPr>
        <p:spPr bwMode="auto">
          <a:xfrm flipH="1" flipV="1">
            <a:off x="7063058" y="5162704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H="1" flipV="1">
            <a:off x="7144431" y="4478169"/>
            <a:ext cx="997619" cy="44441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3" name="Line 17"/>
          <p:cNvSpPr>
            <a:spLocks noChangeShapeType="1"/>
          </p:cNvSpPr>
          <p:nvPr/>
        </p:nvSpPr>
        <p:spPr bwMode="auto">
          <a:xfrm flipV="1">
            <a:off x="5175684" y="4459252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6" name="Line 17"/>
          <p:cNvSpPr>
            <a:spLocks noChangeShapeType="1"/>
          </p:cNvSpPr>
          <p:nvPr/>
        </p:nvSpPr>
        <p:spPr bwMode="auto">
          <a:xfrm flipV="1">
            <a:off x="5183342" y="2003840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8" name="正方形/長方形 77"/>
          <p:cNvSpPr/>
          <p:nvPr/>
        </p:nvSpPr>
        <p:spPr>
          <a:xfrm>
            <a:off x="5527643" y="5839859"/>
            <a:ext cx="1988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phonon interaction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4555001" y="4487515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ja-JP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ja-JP" sz="3600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sz="3600" baseline="-250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36102" y="3034599"/>
            <a:ext cx="3417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i="1" dirty="0">
                <a:latin typeface="Times New Roman" pitchFamily="18" charset="0"/>
                <a:cs typeface="Times New Roman" pitchFamily="18" charset="0"/>
              </a:rPr>
              <a:t>t</a:t>
            </a:r>
            <a:endParaRPr lang="ja-JP" altLang="en-US" sz="4400" dirty="0"/>
          </a:p>
        </p:txBody>
      </p:sp>
      <p:sp>
        <p:nvSpPr>
          <p:cNvPr id="7" name="正方形/長方形 6"/>
          <p:cNvSpPr/>
          <p:nvPr/>
        </p:nvSpPr>
        <p:spPr>
          <a:xfrm>
            <a:off x="506154" y="4208746"/>
            <a:ext cx="609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ja-JP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= 0</a:t>
            </a:r>
          </a:p>
        </p:txBody>
      </p:sp>
      <p:sp>
        <p:nvSpPr>
          <p:cNvPr id="252" name="星 7 251"/>
          <p:cNvSpPr>
            <a:spLocks noChangeAspect="1"/>
          </p:cNvSpPr>
          <p:nvPr/>
        </p:nvSpPr>
        <p:spPr>
          <a:xfrm>
            <a:off x="2967035" y="4399309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74" name="星 7 73"/>
          <p:cNvSpPr>
            <a:spLocks noChangeAspect="1"/>
          </p:cNvSpPr>
          <p:nvPr/>
        </p:nvSpPr>
        <p:spPr>
          <a:xfrm>
            <a:off x="7024547" y="442204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1" name="星 7 80"/>
          <p:cNvSpPr>
            <a:spLocks noChangeAspect="1"/>
          </p:cNvSpPr>
          <p:nvPr/>
        </p:nvSpPr>
        <p:spPr>
          <a:xfrm>
            <a:off x="1763465" y="4389001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49" name="直線コネクタ 248"/>
          <p:cNvCxnSpPr/>
          <p:nvPr/>
        </p:nvCxnSpPr>
        <p:spPr>
          <a:xfrm rot="10800000">
            <a:off x="1200211" y="4447921"/>
            <a:ext cx="7209184" cy="8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星 7 81"/>
          <p:cNvSpPr>
            <a:spLocks noChangeAspect="1"/>
          </p:cNvSpPr>
          <p:nvPr/>
        </p:nvSpPr>
        <p:spPr>
          <a:xfrm>
            <a:off x="5795913" y="1968431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950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4" grpId="0" animBg="1"/>
      <p:bldP spid="215" grpId="0" animBg="1"/>
      <p:bldP spid="236" grpId="0"/>
      <p:bldP spid="240" grpId="0" animBg="1"/>
      <p:bldP spid="241" grpId="0" animBg="1"/>
      <p:bldP spid="243" grpId="0" animBg="1"/>
      <p:bldP spid="245" grpId="0" animBg="1"/>
      <p:bldP spid="246" grpId="0" animBg="1"/>
      <p:bldP spid="248" grpId="0" animBg="1"/>
      <p:bldP spid="251" grpId="0"/>
      <p:bldP spid="79" grpId="0" animBg="1"/>
      <p:bldP spid="244" grpId="0" animBg="1"/>
      <p:bldP spid="247" grpId="0" animBg="1"/>
      <p:bldP spid="216" grpId="0" animBg="1"/>
      <p:bldP spid="217" grpId="0" animBg="1"/>
      <p:bldP spid="71" grpId="0" animBg="1"/>
      <p:bldP spid="72" grpId="0" animBg="1"/>
      <p:bldP spid="73" grpId="0" animBg="1"/>
      <p:bldP spid="76" grpId="0" animBg="1"/>
      <p:bldP spid="4" grpId="0"/>
      <p:bldP spid="252" grpId="0" animBg="1"/>
      <p:bldP spid="74" grpId="0" animBg="1"/>
      <p:bldP spid="81" grpId="0" animBg="1"/>
      <p:bldP spid="8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137892" y="5909548"/>
            <a:ext cx="7560840" cy="529163"/>
          </a:xfrm>
          <a:prstGeom prst="rect">
            <a:avLst/>
          </a:prstGeom>
          <a:noFill/>
          <a:ln>
            <a:noFill/>
          </a:ln>
        </p:spPr>
        <p:txBody>
          <a:bodyPr vert="horz" wrap="square" lIns="81639" tIns="40820" rIns="81639" bIns="40820" anchorCtr="0" compatLnSpc="0">
            <a:spAutoFit/>
          </a:bodyPr>
          <a:lstStyle/>
          <a:p>
            <a:pPr hangingPunct="0"/>
            <a:r>
              <a:rPr lang="en-US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Initial correlations can be responsible for non-</a:t>
            </a:r>
            <a:r>
              <a:rPr lang="en-US" sz="20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Markovianity</a:t>
            </a:r>
            <a:endParaRPr 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362495" y="1284896"/>
            <a:ext cx="4656699" cy="46571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2993438" y="1811005"/>
            <a:ext cx="2848505" cy="439779"/>
          </a:xfrm>
          <a:prstGeom prst="rect">
            <a:avLst/>
          </a:prstGeom>
          <a:noFill/>
          <a:ln>
            <a:noFill/>
          </a:ln>
        </p:spPr>
        <p:txBody>
          <a:bodyPr vert="horz" lIns="81639" tIns="40820" rIns="81639" bIns="40820" anchorCtr="0" compatLnSpc="0">
            <a:spAutoFit/>
          </a:bodyPr>
          <a:lstStyle/>
          <a:p>
            <a:pPr hangingPunct="0"/>
            <a:r>
              <a:rPr 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Factorized initial state (t</a:t>
            </a:r>
            <a:r>
              <a:rPr lang="en-US" sz="16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</a:t>
            </a:r>
            <a:r>
              <a:rPr 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= 0)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838609" y="4040402"/>
            <a:ext cx="1934816" cy="797120"/>
          </a:xfrm>
          <a:prstGeom prst="rect">
            <a:avLst/>
          </a:prstGeom>
          <a:noFill/>
          <a:ln>
            <a:noFill/>
          </a:ln>
        </p:spPr>
        <p:txBody>
          <a:bodyPr vert="horz" lIns="81639" tIns="40820" rIns="81639" bIns="40820" anchorCtr="0" compatLnSpc="0">
            <a:spAutoFit/>
          </a:bodyPr>
          <a:lstStyle/>
          <a:p>
            <a:pPr hangingPunct="0"/>
            <a:r>
              <a:rPr 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Partially correlated</a:t>
            </a:r>
          </a:p>
          <a:p>
            <a:pPr hangingPunct="0"/>
            <a:r>
              <a:rPr 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initial state (t</a:t>
            </a:r>
            <a:r>
              <a:rPr lang="en-US" sz="1600" baseline="-25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</a:t>
            </a:r>
            <a:r>
              <a:rPr lang="en-US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&gt; 0)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882386" y="2496250"/>
            <a:ext cx="1847261" cy="886760"/>
          </a:xfrm>
          <a:prstGeom prst="rect">
            <a:avLst/>
          </a:prstGeom>
          <a:noFill/>
          <a:ln>
            <a:noFill/>
          </a:ln>
        </p:spPr>
        <p:txBody>
          <a:bodyPr vert="horz" wrap="square" lIns="81639" tIns="40820" rIns="81639" bIns="40820" anchorCtr="0" compatLnSpc="0">
            <a:spAutoFit/>
          </a:bodyPr>
          <a:lstStyle/>
          <a:p>
            <a:pPr hangingPunct="0"/>
            <a:r>
              <a:rPr 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Increase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hangingPunct="0"/>
            <a:r>
              <a:rPr 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non-Markovian</a:t>
            </a:r>
          </a:p>
        </p:txBody>
      </p:sp>
      <p:sp>
        <p:nvSpPr>
          <p:cNvPr id="8" name="テキスト ボックス 7"/>
          <p:cNvSpPr txBox="1"/>
          <p:nvPr/>
        </p:nvSpPr>
        <p:spPr>
          <a:xfrm rot="10800000">
            <a:off x="1657345" y="1751804"/>
            <a:ext cx="790428" cy="2842959"/>
          </a:xfrm>
          <a:prstGeom prst="rect">
            <a:avLst/>
          </a:prstGeom>
          <a:noFill/>
          <a:ln>
            <a:noFill/>
          </a:ln>
        </p:spPr>
        <p:txBody>
          <a:bodyPr vert="eaVert" wrap="square" lIns="81639" tIns="40820" rIns="81639" bIns="40820" anchor="t" anchorCtr="0" compatLnSpc="0">
            <a:spAutoFit/>
          </a:bodyPr>
          <a:lstStyle/>
          <a:p>
            <a:pPr hangingPunct="0">
              <a:defRPr sz="1600"/>
            </a:pPr>
            <a:r>
              <a:rPr lang="en-US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Trace distance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992734" y="5261618"/>
            <a:ext cx="308251" cy="707993"/>
          </a:xfrm>
          <a:prstGeom prst="rect">
            <a:avLst/>
          </a:prstGeom>
          <a:noFill/>
          <a:ln>
            <a:noFill/>
          </a:ln>
        </p:spPr>
        <p:txBody>
          <a:bodyPr vert="horz" wrap="square" lIns="81639" tIns="40820" rIns="81639" bIns="40820" anchorCtr="0" compatLnSpc="0">
            <a:spAutoFit/>
          </a:bodyPr>
          <a:lstStyle/>
          <a:p>
            <a:pPr hangingPunct="0"/>
            <a:r>
              <a:rPr lang="en-US" sz="2800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</a:t>
            </a:r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3388957" y="2958353"/>
            <a:ext cx="603777" cy="237792"/>
          </a:xfrm>
          <a:prstGeom prst="straightConnector1">
            <a:avLst/>
          </a:prstGeom>
          <a:ln w="1587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正方形/長方形 10"/>
          <p:cNvSpPr/>
          <p:nvPr/>
        </p:nvSpPr>
        <p:spPr>
          <a:xfrm>
            <a:off x="1284537" y="546015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Result 2: Non-</a:t>
            </a:r>
            <a:r>
              <a:rPr lang="en-US" altLang="ja-JP" sz="3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Markovianity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1384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2716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14. Improving a computational performance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51520" y="990450"/>
            <a:ext cx="746069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Pade</a:t>
            </a:r>
            <a:r>
              <a:rPr lang="en-US" altLang="ja-JP" sz="2400" dirty="0">
                <a:ea typeface="Arial Unicode MS" panose="020B0604020202020204" pitchFamily="50" charset="-128"/>
              </a:rPr>
              <a:t>:  Yan’s group</a:t>
            </a:r>
          </a:p>
          <a:p>
            <a:r>
              <a:rPr kumimoji="1" lang="en-US" altLang="ja-JP" sz="2400" dirty="0">
                <a:ea typeface="Arial Unicode MS" panose="020B0604020202020204" pitchFamily="50" charset="-128"/>
              </a:rPr>
              <a:t>GPU &amp; MPI:  Kramer’s group, our group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Stochastic and hierarchy hybrid: Cao and Shi groups</a:t>
            </a:r>
          </a:p>
          <a:p>
            <a:endParaRPr kumimoji="1" lang="ja-JP" altLang="en-US" sz="3200" dirty="0">
              <a:ea typeface="Arial Unicode MS" panose="020B0604020202020204" pitchFamily="50" charset="-128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2636912"/>
            <a:ext cx="9144000" cy="120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New Journal of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15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 (2013) 095020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new method to account for the difference between classical and quantum baths in quantum dissipative dynamics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,</a:t>
            </a:r>
            <a:r>
              <a:rPr kumimoji="0" lang="ja-JP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L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Zhu, H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Liu, and Q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Shi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3717032"/>
            <a:ext cx="9144000" cy="151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The Journal of Chemical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139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 (2013) 134106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hybrid stochastic hierarchy equations of motion approach to treat the low temperature dynamics of non-Markovian open quantum systems</a:t>
            </a:r>
            <a:endParaRPr kumimoji="0" lang="en-US" altLang="ja-JP" dirty="0">
              <a:latin typeface="Arial" panose="020B0604020202020204" pitchFamily="34" charset="0"/>
              <a:ea typeface="Arial Unicode MS" panose="020B0604020202020204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M. Moix and 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Cao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B697CFF-4411-4C9D-9047-10583849558A}"/>
              </a:ext>
            </a:extLst>
          </p:cNvPr>
          <p:cNvSpPr txBox="1"/>
          <p:nvPr/>
        </p:nvSpPr>
        <p:spPr>
          <a:xfrm>
            <a:off x="179512" y="5221219"/>
            <a:ext cx="6120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u="none" strike="noStrike" dirty="0">
                <a:solidFill>
                  <a:srgbClr val="1A0DAB"/>
                </a:solidFill>
                <a:effectLst/>
                <a:latin typeface="Arial" panose="020B0604020202020204" pitchFamily="34" charset="0"/>
                <a:hlinkClick r:id="rId4"/>
              </a:rPr>
              <a:t>The Journal of Chemical Physics</a:t>
            </a:r>
            <a:r>
              <a:rPr lang="de-DE" b="0" i="0" u="none" strike="noStrike" dirty="0">
                <a:solidFill>
                  <a:srgbClr val="1A0DAB"/>
                </a:solidFill>
                <a:effectLst/>
                <a:latin typeface="Arial" panose="020B0604020202020204" pitchFamily="34" charset="0"/>
                <a:hlinkClick r:id="rId4"/>
              </a:rPr>
              <a:t> 152, 204101 (2020)</a:t>
            </a:r>
          </a:p>
          <a:p>
            <a:endParaRPr lang="de-DE" b="0" i="0" u="none" strike="noStrike" dirty="0">
              <a:solidFill>
                <a:srgbClr val="1A0DAB"/>
              </a:solidFill>
              <a:effectLst/>
              <a:latin typeface="Arial" panose="020B0604020202020204" pitchFamily="34" charset="0"/>
              <a:hlinkClick r:id="rId4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73868ED-D5C7-4D56-8A68-8A84051E193C}"/>
              </a:ext>
            </a:extLst>
          </p:cNvPr>
          <p:cNvSpPr txBox="1"/>
          <p:nvPr/>
        </p:nvSpPr>
        <p:spPr>
          <a:xfrm>
            <a:off x="179512" y="5544384"/>
            <a:ext cx="86971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1A1A1A"/>
                </a:solidFill>
                <a:effectLst/>
                <a:latin typeface="+mj-lt"/>
              </a:rPr>
              <a:t>Generalization of the hierarchical equations of motion theory for efficient calculations with arbitrary correlation functions</a:t>
            </a:r>
          </a:p>
          <a:p>
            <a:r>
              <a:rPr lang="en-US" dirty="0">
                <a:solidFill>
                  <a:srgbClr val="1A1A1A"/>
                </a:solidFill>
                <a:latin typeface="+mj-lt"/>
              </a:rPr>
              <a:t>T. Ikeda and G. </a:t>
            </a:r>
            <a:r>
              <a:rPr lang="en-US" dirty="0" err="1">
                <a:solidFill>
                  <a:srgbClr val="1A1A1A"/>
                </a:solidFill>
                <a:latin typeface="+mj-lt"/>
              </a:rPr>
              <a:t>Schole</a:t>
            </a:r>
            <a:endParaRPr lang="en-US" dirty="0">
              <a:solidFill>
                <a:srgbClr val="1A1A1A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35348001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3" y="3314887"/>
            <a:ext cx="1721417" cy="2121402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>
          <a:xfrm>
            <a:off x="929154" y="5086673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390250" y="193268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17024" y="2522557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035480" imgH="507960" progId="Equation.DSMT4">
                  <p:embed/>
                </p:oleObj>
              </mc:Choice>
              <mc:Fallback>
                <p:oleObj name="Equation" r:id="rId4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024" y="2522557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41368" y="2480716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287308" y="3694110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5170396" y="3734310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384150" y="2520205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35560" imgH="1295280" progId="Equation.DSMT4">
                  <p:embed/>
                </p:oleObj>
              </mc:Choice>
              <mc:Fallback>
                <p:oleObj name="Equation" r:id="rId6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4150" y="2520205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921924" y="3862178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897553" y="4340983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487254" y="3212976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73088" y="3348880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181480" imgH="812520" progId="Equation.DSMT4">
                  <p:embed/>
                </p:oleObj>
              </mc:Choice>
              <mc:Fallback>
                <p:oleObj name="Equation" r:id="rId8" imgW="51814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3088" y="3348880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3463833" y="539033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921924" y="5048024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6157610" y="3059542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877473" y="307933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566409" y="3059541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453591" y="4630763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19440" imgH="393480" progId="Equation.DSMT4">
                  <p:embed/>
                </p:oleObj>
              </mc:Choice>
              <mc:Fallback>
                <p:oleObj name="Equation" r:id="rId11" imgW="3619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591" y="4630763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正方形/長方形 63"/>
          <p:cNvSpPr/>
          <p:nvPr/>
        </p:nvSpPr>
        <p:spPr>
          <a:xfrm>
            <a:off x="3178587" y="126456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4598" y="1012651"/>
            <a:ext cx="720043" cy="958418"/>
          </a:xfrm>
          <a:prstGeom prst="rect">
            <a:avLst/>
          </a:prstGeom>
        </p:spPr>
      </p:pic>
      <p:sp>
        <p:nvSpPr>
          <p:cNvPr id="66" name="テキスト ボックス 65"/>
          <p:cNvSpPr txBox="1"/>
          <p:nvPr/>
        </p:nvSpPr>
        <p:spPr>
          <a:xfrm>
            <a:off x="314624" y="264407"/>
            <a:ext cx="987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latin typeface="+mj-lt"/>
                <a:ea typeface="+mj-ea"/>
              </a:rPr>
              <a:t>Hierarchical Schr</a:t>
            </a:r>
            <a:r>
              <a:rPr lang="en-US" altLang="ja-JP" sz="3200" b="1" dirty="0">
                <a:latin typeface="+mj-lt"/>
                <a:ea typeface="+mj-ea"/>
              </a:rPr>
              <a:t>ö</a:t>
            </a:r>
            <a:r>
              <a:rPr kumimoji="1" lang="en-US" altLang="ja-JP" sz="3200" b="1" dirty="0">
                <a:latin typeface="+mj-lt"/>
                <a:ea typeface="+mj-ea"/>
              </a:rPr>
              <a:t>dinger </a:t>
            </a:r>
            <a:r>
              <a:rPr lang="en-US" altLang="ja-JP" sz="3200" b="1" dirty="0" err="1">
                <a:latin typeface="+mj-lt"/>
                <a:ea typeface="+mj-ea"/>
              </a:rPr>
              <a:t>e</a:t>
            </a:r>
            <a:r>
              <a:rPr kumimoji="1" lang="en-US" altLang="ja-JP" sz="3200" b="1" dirty="0" err="1">
                <a:latin typeface="+mj-lt"/>
                <a:ea typeface="+mj-ea"/>
              </a:rPr>
              <a:t>qs</a:t>
            </a:r>
            <a:r>
              <a:rPr kumimoji="1" lang="en-US" altLang="ja-JP" sz="3200" b="1" dirty="0">
                <a:latin typeface="+mj-lt"/>
                <a:ea typeface="+mj-ea"/>
              </a:rPr>
              <a:t> of </a:t>
            </a:r>
            <a:r>
              <a:rPr lang="en-US" altLang="ja-JP" sz="3200" b="1" dirty="0">
                <a:latin typeface="+mj-lt"/>
                <a:ea typeface="+mj-ea"/>
              </a:rPr>
              <a:t>m</a:t>
            </a:r>
            <a:r>
              <a:rPr kumimoji="1" lang="en-US" altLang="ja-JP" sz="3200" b="1" dirty="0">
                <a:latin typeface="+mj-lt"/>
                <a:ea typeface="+mj-ea"/>
              </a:rPr>
              <a:t>otion</a:t>
            </a:r>
            <a:endParaRPr lang="en-US" altLang="ja-JP" sz="3200" b="1" dirty="0"/>
          </a:p>
        </p:txBody>
      </p:sp>
    </p:spTree>
    <p:extLst>
      <p:ext uri="{BB962C8B-B14F-4D97-AF65-F5344CB8AC3E}">
        <p14:creationId xmlns:p14="http://schemas.microsoft.com/office/powerpoint/2010/main" val="20184007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nakamura\Documents\ppt\180519(Tanimura)\contourmod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941168"/>
            <a:ext cx="2376264" cy="1849505"/>
          </a:xfrm>
          <a:prstGeom prst="rect">
            <a:avLst/>
          </a:prstGeom>
          <a:noFill/>
        </p:spPr>
      </p:pic>
      <p:pic>
        <p:nvPicPr>
          <p:cNvPr id="2068" name="Picture 20" descr="C:\Users\nakamura\Documents\ppt\180519(Tanimura)\eq2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25" y="4249843"/>
            <a:ext cx="4161600" cy="605679"/>
          </a:xfrm>
          <a:prstGeom prst="rect">
            <a:avLst/>
          </a:prstGeom>
          <a:noFill/>
        </p:spPr>
      </p:pic>
      <p:grpSp>
        <p:nvGrpSpPr>
          <p:cNvPr id="28" name="グループ化 27"/>
          <p:cNvGrpSpPr/>
          <p:nvPr/>
        </p:nvGrpSpPr>
        <p:grpSpPr>
          <a:xfrm>
            <a:off x="542360" y="1695996"/>
            <a:ext cx="7920880" cy="2160240"/>
            <a:chOff x="849294" y="4160335"/>
            <a:chExt cx="7920880" cy="2160240"/>
          </a:xfrm>
        </p:grpSpPr>
        <p:sp>
          <p:nvSpPr>
            <p:cNvPr id="26" name="角丸四角形 25"/>
            <p:cNvSpPr/>
            <p:nvPr/>
          </p:nvSpPr>
          <p:spPr>
            <a:xfrm>
              <a:off x="849294" y="4160335"/>
              <a:ext cx="7920880" cy="21602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2071" name="Picture 23" descr="C:\Users\nakamura\Documents\ppt\180519(Tanimura)\eq3.e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3977" y="4531729"/>
              <a:ext cx="7351514" cy="1440160"/>
            </a:xfrm>
            <a:prstGeom prst="rect">
              <a:avLst/>
            </a:prstGeom>
            <a:noFill/>
          </p:spPr>
        </p:pic>
      </p:grp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5148064" y="4188865"/>
          <a:ext cx="2888348" cy="2005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1728581" imgH="1200150" progId="Acrobat.Document.2015">
                  <p:embed/>
                </p:oleObj>
              </mc:Choice>
              <mc:Fallback>
                <p:oleObj name="Acrobat Document" r:id="rId5" imgW="1728581" imgH="1200150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8064" y="4188865"/>
                        <a:ext cx="2888348" cy="2005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938504" y="6211669"/>
            <a:ext cx="409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Linear absorption of Spin-Boson system (Ohmic)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at 0K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07557" y="1683509"/>
            <a:ext cx="285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+mj-ea"/>
              </a:rPr>
              <a:t>Wave function based HEOM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203848" y="95214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4408" y="706256"/>
            <a:ext cx="720043" cy="958418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279691" y="176066"/>
            <a:ext cx="8879326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900" dirty="0">
                <a:latin typeface="+mj-lt"/>
                <a:ea typeface="+mj-ea"/>
              </a:rPr>
              <a:t>Hierarchical Schr</a:t>
            </a:r>
            <a:r>
              <a:rPr lang="en-US" altLang="ja-JP" sz="2900" dirty="0">
                <a:latin typeface="+mj-lt"/>
                <a:ea typeface="+mj-ea"/>
              </a:rPr>
              <a:t>ö</a:t>
            </a:r>
            <a:r>
              <a:rPr kumimoji="1" lang="en-US" altLang="ja-JP" sz="2900" dirty="0">
                <a:latin typeface="+mj-lt"/>
                <a:ea typeface="+mj-ea"/>
              </a:rPr>
              <a:t>dinger </a:t>
            </a:r>
            <a:r>
              <a:rPr kumimoji="1" lang="en-US" altLang="ja-JP" sz="2900" dirty="0" err="1">
                <a:latin typeface="+mj-lt"/>
                <a:ea typeface="+mj-ea"/>
              </a:rPr>
              <a:t>Eqs</a:t>
            </a:r>
            <a:r>
              <a:rPr kumimoji="1" lang="en-US" altLang="ja-JP" sz="2900" dirty="0">
                <a:latin typeface="+mj-lt"/>
                <a:ea typeface="+mj-ea"/>
              </a:rPr>
              <a:t> of Motion</a:t>
            </a:r>
            <a:r>
              <a:rPr lang="en-US" altLang="ja-JP" sz="2900" dirty="0"/>
              <a:t>(HSEOM)</a:t>
            </a:r>
          </a:p>
        </p:txBody>
      </p:sp>
    </p:spTree>
    <p:extLst>
      <p:ext uri="{BB962C8B-B14F-4D97-AF65-F5344CB8AC3E}">
        <p14:creationId xmlns:p14="http://schemas.microsoft.com/office/powerpoint/2010/main" val="78228406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404347" y="1031033"/>
          <a:ext cx="3960440" cy="277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371540" imgH="2362015" progId="AcroExch.Document.DC">
                  <p:embed/>
                </p:oleObj>
              </mc:Choice>
              <mc:Fallback>
                <p:oleObj name="Acrobat Document" r:id="rId2" imgW="3371540" imgH="2362015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47" y="1031033"/>
                        <a:ext cx="3960440" cy="2774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4734613" y="938790"/>
          <a:ext cx="4027487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3428752" imgH="2362015" progId="AcroExch.Document.DC">
                  <p:embed/>
                </p:oleObj>
              </mc:Choice>
              <mc:Fallback>
                <p:oleObj name="Acrobat Document" r:id="rId4" imgW="3428752" imgH="2362015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613" y="938790"/>
                        <a:ext cx="4027487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52862" y="3789040"/>
            <a:ext cx="407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Population relaxation dynamics for </a:t>
            </a:r>
            <a:r>
              <a:rPr lang="en-US" altLang="ja-JP" dirty="0">
                <a:solidFill>
                  <a:srgbClr val="FF0000"/>
                </a:solidFill>
              </a:rPr>
              <a:t>4x4 antiferromagnetic triangular lattice </a:t>
            </a:r>
            <a:r>
              <a:rPr lang="en-US" altLang="ja-JP" dirty="0">
                <a:solidFill>
                  <a:srgbClr val="0070C0"/>
                </a:solidFill>
              </a:rPr>
              <a:t>(6GB RAM)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98500" y="3789040"/>
            <a:ext cx="39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10 qubits systems </a:t>
            </a:r>
            <a:r>
              <a:rPr lang="en-US" altLang="ja-JP" dirty="0">
                <a:solidFill>
                  <a:srgbClr val="0070C0"/>
                </a:solidFill>
              </a:rPr>
              <a:t>(=26MB RAM</a:t>
            </a:r>
            <a:r>
              <a:rPr lang="en-US" altLang="ja-JP" dirty="0"/>
              <a:t>)</a:t>
            </a:r>
            <a:endParaRPr kumimoji="1" lang="en-US" altLang="ja-JP" dirty="0"/>
          </a:p>
          <a:p>
            <a:r>
              <a:rPr kumimoji="1" lang="en-US" altLang="ja-JP" dirty="0"/>
              <a:t>Weak (solid), intermediate (dashed), and strong (dot dash) system-bath coupling cases are depicted.</a:t>
            </a:r>
            <a:endParaRPr kumimoji="1" lang="ja-JP" altLang="en-US" dirty="0"/>
          </a:p>
        </p:txBody>
      </p:sp>
      <p:pic>
        <p:nvPicPr>
          <p:cNvPr id="1036" name="Picture 12" descr="C:\Users\nakamura\Documents\ppt\180519(Tanimura)\eq5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4042" y="5332068"/>
            <a:ext cx="4128568" cy="569937"/>
          </a:xfrm>
          <a:prstGeom prst="rect">
            <a:avLst/>
          </a:prstGeom>
          <a:noFill/>
        </p:spPr>
      </p:pic>
      <p:pic>
        <p:nvPicPr>
          <p:cNvPr id="1037" name="Picture 13" descr="C:\Users\nakamura\Documents\ppt\180519(Tanimura)\eq4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076" y="5085184"/>
            <a:ext cx="2007174" cy="553703"/>
          </a:xfrm>
          <a:prstGeom prst="rect">
            <a:avLst/>
          </a:prstGeom>
          <a:noFill/>
        </p:spPr>
      </p:pic>
      <p:sp>
        <p:nvSpPr>
          <p:cNvPr id="3" name="正方形/長方形 2"/>
          <p:cNvSpPr/>
          <p:nvPr/>
        </p:nvSpPr>
        <p:spPr>
          <a:xfrm>
            <a:off x="1542443" y="6141316"/>
            <a:ext cx="5644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400" b="1" dirty="0">
                <a:solidFill>
                  <a:srgbClr val="0C0597"/>
                </a:solidFill>
              </a:rPr>
              <a:t>98,</a:t>
            </a:r>
            <a:r>
              <a:rPr lang="en-US" altLang="ja-JP" sz="2400" dirty="0">
                <a:solidFill>
                  <a:srgbClr val="0C0597"/>
                </a:solidFill>
              </a:rPr>
              <a:t> 012109 (2018)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14362" y="330653"/>
            <a:ext cx="3589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spin glass (</a:t>
            </a:r>
            <a:r>
              <a:rPr lang="ja-JP" altLang="en-US" dirty="0">
                <a:solidFill>
                  <a:srgbClr val="FF0000"/>
                </a:solidFill>
              </a:rPr>
              <a:t>６４</a:t>
            </a:r>
            <a:r>
              <a:rPr lang="en-US" altLang="ja-JP" dirty="0">
                <a:solidFill>
                  <a:srgbClr val="FF0000"/>
                </a:solidFill>
              </a:rPr>
              <a:t>K states</a:t>
            </a:r>
            <a:r>
              <a:rPr lang="en-US" altLang="ja-JP" dirty="0"/>
              <a:t>)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5844" y="277704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annealing simulation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4" y="5805264"/>
            <a:ext cx="750649" cy="95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20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3933056"/>
            <a:ext cx="8002588" cy="1584176"/>
          </a:xfrm>
        </p:spPr>
        <p:txBody>
          <a:bodyPr>
            <a:normAutofit fontScale="92500"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To simplify the notation, hereafter we write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thus </a:t>
            </a:r>
          </a:p>
        </p:txBody>
      </p:sp>
      <p:graphicFrame>
        <p:nvGraphicFramePr>
          <p:cNvPr id="73730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0879995"/>
              </p:ext>
            </p:extLst>
          </p:nvPr>
        </p:nvGraphicFramePr>
        <p:xfrm>
          <a:off x="1731937" y="1711404"/>
          <a:ext cx="5951538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91040" imgH="1091880" progId="Equation.DSMT4">
                  <p:embed/>
                </p:oleObj>
              </mc:Choice>
              <mc:Fallback>
                <p:oleObj name="Equation" r:id="rId2" imgW="4991040" imgH="1091880" progId="Equation.DSMT4">
                  <p:embed/>
                  <p:pic>
                    <p:nvPicPr>
                      <p:cNvPr id="737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937" y="1711404"/>
                        <a:ext cx="5951538" cy="130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1" name="Object 8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42261321"/>
              </p:ext>
            </p:extLst>
          </p:nvPr>
        </p:nvGraphicFramePr>
        <p:xfrm>
          <a:off x="1267596" y="4471164"/>
          <a:ext cx="6349680" cy="507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349680" imgH="507960" progId="Equation.DSMT4">
                  <p:embed/>
                </p:oleObj>
              </mc:Choice>
              <mc:Fallback>
                <p:oleObj name="Equation" r:id="rId4" imgW="6349680" imgH="507960" progId="Equation.DSMT4">
                  <p:embed/>
                  <p:pic>
                    <p:nvPicPr>
                      <p:cNvPr id="7373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596" y="4471164"/>
                        <a:ext cx="6349680" cy="507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21382"/>
              </p:ext>
            </p:extLst>
          </p:nvPr>
        </p:nvGraphicFramePr>
        <p:xfrm>
          <a:off x="1979712" y="5467821"/>
          <a:ext cx="4708525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711680" imgH="901440" progId="Equation.DSMT4">
                  <p:embed/>
                </p:oleObj>
              </mc:Choice>
              <mc:Fallback>
                <p:oleObj name="Equation" r:id="rId6" imgW="4711680" imgH="901440" progId="Equation.DSMT4">
                  <p:embed/>
                  <p:pic>
                    <p:nvPicPr>
                      <p:cNvPr id="12186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467821"/>
                        <a:ext cx="4708525" cy="900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30706276"/>
              </p:ext>
            </p:extLst>
          </p:nvPr>
        </p:nvGraphicFramePr>
        <p:xfrm>
          <a:off x="971600" y="3053556"/>
          <a:ext cx="3808412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09880" imgH="749160" progId="Equation.DSMT4">
                  <p:embed/>
                </p:oleObj>
              </mc:Choice>
              <mc:Fallback>
                <p:oleObj name="Equation" r:id="rId8" imgW="3809880" imgH="7491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053556"/>
                        <a:ext cx="3808412" cy="75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502085" y="1387090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where</a:t>
            </a:r>
            <a:endParaRPr lang="ja-JP" altLang="en-US" sz="2400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09739577"/>
              </p:ext>
            </p:extLst>
          </p:nvPr>
        </p:nvGraphicFramePr>
        <p:xfrm>
          <a:off x="1716087" y="662905"/>
          <a:ext cx="57118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5000" imgH="812520" progId="Equation.DSMT4">
                  <p:embed/>
                </p:oleObj>
              </mc:Choice>
              <mc:Fallback>
                <p:oleObj name="Equation" r:id="rId10" imgW="5715000" imgH="81252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6087" y="662905"/>
                        <a:ext cx="5711825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D11E19E-6C70-4FEF-B430-C5711B2D4BF4}"/>
              </a:ext>
            </a:extLst>
          </p:cNvPr>
          <p:cNvSpPr txBox="1"/>
          <p:nvPr/>
        </p:nvSpPr>
        <p:spPr>
          <a:xfrm>
            <a:off x="393006" y="120735"/>
            <a:ext cx="73473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Coherent state representation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079284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60453"/>
              </p:ext>
            </p:extLst>
          </p:nvPr>
        </p:nvGraphicFramePr>
        <p:xfrm>
          <a:off x="333375" y="1281113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1281113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598891"/>
              </p:ext>
            </p:extLst>
          </p:nvPr>
        </p:nvGraphicFramePr>
        <p:xfrm>
          <a:off x="339725" y="2066925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34160" imgH="672840" progId="Equation.DSMT4">
                  <p:embed/>
                </p:oleObj>
              </mc:Choice>
              <mc:Fallback>
                <p:oleObj name="Equation" r:id="rId4" imgW="85341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066925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419315"/>
              </p:ext>
            </p:extLst>
          </p:nvPr>
        </p:nvGraphicFramePr>
        <p:xfrm>
          <a:off x="339725" y="2852738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46760" imgH="672840" progId="Equation.DSMT4">
                  <p:embed/>
                </p:oleObj>
              </mc:Choice>
              <mc:Fallback>
                <p:oleObj name="Equation" r:id="rId6" imgW="85467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852738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8120" y="371494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575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695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3500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17.  nonMarkovian09</a:t>
            </a: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04803"/>
              </p:ext>
            </p:extLst>
          </p:nvPr>
        </p:nvGraphicFramePr>
        <p:xfrm>
          <a:off x="1193800" y="5153025"/>
          <a:ext cx="322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25600" imgH="457200" progId="Equation.DSMT4">
                  <p:embed/>
                </p:oleObj>
              </mc:Choice>
              <mc:Fallback>
                <p:oleObj name="Equation" r:id="rId9" imgW="32256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5153025"/>
                        <a:ext cx="3225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645169" y="4612229"/>
            <a:ext cx="4929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Multidimensional hierarchy -&gt; 1D hierarchy</a:t>
            </a: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Dimension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K </a:t>
            </a:r>
            <a:r>
              <a:rPr lang="en-US" altLang="ja-JP" dirty="0"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ea typeface="Arial Unicode MS" panose="020B0604020202020204" pitchFamily="50" charset="-128"/>
              </a:rPr>
              <a:t>jmax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・</a:t>
            </a:r>
            <a:r>
              <a:rPr lang="en-US" altLang="ja-JP" dirty="0">
                <a:ea typeface="Arial Unicode MS" panose="020B0604020202020204" pitchFamily="50" charset="-128"/>
              </a:rPr>
              <a:t>depth </a:t>
            </a:r>
            <a:r>
              <a:rPr lang="en-US" altLang="ja-JP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can be changed</a:t>
            </a:r>
          </a:p>
          <a:p>
            <a:pPr>
              <a:buNone/>
            </a:pP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all hierarchy elements are indexed by </a:t>
            </a:r>
            <a:r>
              <a:rPr lang="en-US" altLang="ja-JP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47861" y="836712"/>
            <a:ext cx="3193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Equation of motion to be solved</a:t>
            </a:r>
          </a:p>
        </p:txBody>
      </p:sp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90818" y="4423580"/>
            <a:ext cx="22775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正方形/長方形 33"/>
          <p:cNvSpPr/>
          <p:nvPr/>
        </p:nvSpPr>
        <p:spPr>
          <a:xfrm>
            <a:off x="6333760" y="4423580"/>
            <a:ext cx="1896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5" name="直線矢印コネクタ 34"/>
          <p:cNvCxnSpPr/>
          <p:nvPr/>
        </p:nvCxnSpPr>
        <p:spPr>
          <a:xfrm rot="5400000" flipH="1" flipV="1">
            <a:off x="5582867" y="5459431"/>
            <a:ext cx="1072364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5868619" y="5459431"/>
            <a:ext cx="929488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rot="5400000" flipH="1" flipV="1">
            <a:off x="6190884" y="5423712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rot="5400000" flipH="1" flipV="1">
            <a:off x="6368685" y="5387993"/>
            <a:ext cx="643736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rot="5400000" flipH="1" flipV="1">
            <a:off x="6582999" y="5387993"/>
            <a:ext cx="50086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rot="5400000" flipH="1" flipV="1">
            <a:off x="6798107" y="5387993"/>
            <a:ext cx="35719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/>
          <p:cNvCxnSpPr/>
          <p:nvPr/>
        </p:nvCxnSpPr>
        <p:spPr>
          <a:xfrm rot="5400000" flipH="1" flipV="1">
            <a:off x="7012421" y="5316555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rot="5400000" flipH="1" flipV="1">
            <a:off x="5619380" y="5709464"/>
            <a:ext cx="114300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rot="5400000" flipH="1" flipV="1">
            <a:off x="5869413" y="5673745"/>
            <a:ext cx="928694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rot="5400000" flipH="1" flipV="1">
            <a:off x="6119446" y="5638026"/>
            <a:ext cx="71438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086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/>
          <p:cNvSpPr/>
          <p:nvPr/>
        </p:nvSpPr>
        <p:spPr>
          <a:xfrm>
            <a:off x="909223" y="3250136"/>
            <a:ext cx="7814960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 : main routine that calls time evolution routine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set_size.f90: set depth and parameters necessary to </a:t>
            </a:r>
            <a:r>
              <a:rPr lang="en-US" altLang="ja-JP" dirty="0" err="1">
                <a:ea typeface="Arial Unicode MS" panose="020B0604020202020204" pitchFamily="50" charset="-128"/>
              </a:rPr>
              <a:t>linearize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set_parameters.f90 : Hamiltonian, interaction parameters, bath parameters</a:t>
            </a:r>
          </a:p>
          <a:p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set_hierarchy.f90 : set linearized hierarchy,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Use recursive subroutine call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Liouville.f90:  time evolution routine (</a:t>
            </a:r>
            <a:r>
              <a:rPr lang="en-US" altLang="ja-JP" dirty="0" err="1">
                <a:ea typeface="Arial Unicode MS" panose="020B0604020202020204" pitchFamily="50" charset="-128"/>
              </a:rPr>
              <a:t>Runge-Kutta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set_mat.f90 :transfer </a:t>
            </a:r>
            <a:r>
              <a:rPr lang="en-US" altLang="ja-JP" dirty="0" err="1">
                <a:ea typeface="Arial Unicode MS" panose="020B0604020202020204" pitchFamily="50" charset="-128"/>
              </a:rPr>
              <a:t>commutators</a:t>
            </a:r>
            <a:r>
              <a:rPr lang="en-US" altLang="ja-JP" dirty="0">
                <a:ea typeface="Arial Unicode MS" panose="020B0604020202020204" pitchFamily="50" charset="-128"/>
              </a:rPr>
              <a:t> to the lairized matrix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module.f90  : Set Planck const, </a:t>
            </a:r>
            <a:r>
              <a:rPr lang="en-US" altLang="ja-JP" dirty="0" err="1">
                <a:ea typeface="Arial Unicode MS" panose="020B0604020202020204" pitchFamily="50" charset="-128"/>
              </a:rPr>
              <a:t>etc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Programs are written as standard Fortran 95 codes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(Gnu compiler doesn’t work due to bugs of 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recursive subroutine call)</a:t>
            </a:r>
          </a:p>
        </p:txBody>
      </p:sp>
      <p:sp>
        <p:nvSpPr>
          <p:cNvPr id="44" name="正方形/長方形 43"/>
          <p:cNvSpPr/>
          <p:nvPr/>
        </p:nvSpPr>
        <p:spPr>
          <a:xfrm>
            <a:off x="766347" y="282150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Subroutine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63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197934"/>
              </p:ext>
            </p:extLst>
          </p:nvPr>
        </p:nvGraphicFramePr>
        <p:xfrm>
          <a:off x="2195736" y="1340768"/>
          <a:ext cx="4495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19040" progId="Equation.DSMT4">
                  <p:embed/>
                </p:oleObj>
              </mc:Choice>
              <mc:Fallback>
                <p:oleObj name="Equation" r:id="rId2" imgW="4495680" imgH="419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340768"/>
                        <a:ext cx="4495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592824" y="548680"/>
            <a:ext cx="2884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Density matrix -&gt; vector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Hyper-operators -&gt; matrix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987823" y="2501266"/>
            <a:ext cx="5770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H, V, ρ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2x2 Matrices</a:t>
            </a:r>
            <a:r>
              <a:rPr lang="ja-JP" altLang="en-US" dirty="0">
                <a:ea typeface="Arial Unicode MS" panose="020B0604020202020204" pitchFamily="50" charset="-128"/>
              </a:rPr>
              <a:t>  →　Ｌ：</a:t>
            </a:r>
            <a:r>
              <a:rPr lang="en-US" altLang="ja-JP" dirty="0">
                <a:ea typeface="Arial Unicode MS" panose="020B0604020202020204" pitchFamily="50" charset="-128"/>
              </a:rPr>
              <a:t>4x4 Matrix</a:t>
            </a:r>
            <a:r>
              <a:rPr lang="ja-JP" altLang="en-US" dirty="0" err="1">
                <a:ea typeface="Arial Unicode MS" panose="020B0604020202020204" pitchFamily="50" charset="-128"/>
              </a:rPr>
              <a:t>、</a:t>
            </a:r>
            <a:r>
              <a:rPr lang="en-US" altLang="ja-JP" dirty="0">
                <a:ea typeface="Arial Unicode MS" panose="020B0604020202020204" pitchFamily="50" charset="-128"/>
              </a:rPr>
              <a:t>P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vector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274599"/>
              </p:ext>
            </p:extLst>
          </p:nvPr>
        </p:nvGraphicFramePr>
        <p:xfrm>
          <a:off x="766347" y="1916832"/>
          <a:ext cx="603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32160" imgH="431640" progId="Equation.DSMT4">
                  <p:embed/>
                </p:oleObj>
              </mc:Choice>
              <mc:Fallback>
                <p:oleObj name="Equation" r:id="rId4" imgW="603216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347" y="1916832"/>
                        <a:ext cx="6032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0" grpId="0"/>
      <p:bldP spid="2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642910" y="2428868"/>
            <a:ext cx="900115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endParaRPr lang="en-US" altLang="ja-JP" sz="1400" b="1" dirty="0"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 size, system parameters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</a:t>
            </a:r>
            <a:r>
              <a:rPr lang="en-US" altLang="ja-JP" sz="1400" b="1" dirty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=2  </a:t>
            </a:r>
            <a:r>
              <a:rPr lang="en-US" altLang="ja-JP" sz="1400" b="1" dirty="0">
                <a:solidFill>
                  <a:schemeClr val="accent2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Dimension of Hamiltonian (here, 2x2)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  :: H(N1,N1)          ! Hamiltonian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Matrix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N2 = N1*N1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</a:t>
            </a:r>
            <a:r>
              <a:rPr lang="ja-JP" altLang="en-US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Total number of matrix elements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complex*16 :: L(N2,N2) 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Liouvillian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matrix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setinit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omega_0 = 1.0d0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case:resonant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angular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en-US" altLang="ja-JP" sz="1400" b="1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delta   = 0.1d0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case: transition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(angular freq.)</a:t>
            </a:r>
            <a:endParaRPr lang="en-US" altLang="ja-JP" sz="1400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system-bath coupling and inverse temperature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zeta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 Coupling strength to the bath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gamma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Inv. Noise correlation time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3d0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Low temp.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ragemine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&gt;0.5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*omega_0 ! use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</a:t>
            </a:r>
          </a:p>
          <a:p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Dlong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T2*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Dtrans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T1 &amp; T2 </a:t>
            </a:r>
          </a:p>
          <a:p>
            <a:endParaRPr lang="en-US" altLang="ja-JP" sz="1400" b="1" dirty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 :: V(N1,N1) 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the system-bath coupling part of Hamiltonian</a:t>
            </a:r>
          </a:p>
          <a:p>
            <a:endParaRPr lang="en-US" altLang="ja-JP" sz="1400" b="1" dirty="0">
              <a:solidFill>
                <a:srgbClr val="FFC00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real*8, parameter  :: 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ST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= 0.01D0  !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Time step for integrals</a:t>
            </a:r>
            <a:endParaRPr lang="ja-JP" altLang="en-US" sz="1400" b="1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28596" y="285728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set_size.f90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85786" y="714356"/>
            <a:ext cx="70009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set hierarchy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=15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 is 15</a:t>
            </a:r>
          </a:p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max number for each hierarchy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=3 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is set 3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0: no correction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ja-JP" altLang="en-US" sz="1400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28596" y="2000240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set_parameters.f90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/>
              <a:t>Definition of matrices </a:t>
            </a:r>
            <a:r>
              <a:rPr lang="en-US" altLang="ja-JP" sz="2400" dirty="0"/>
              <a:t>(</a:t>
            </a:r>
            <a:r>
              <a:rPr lang="en-US" altLang="ja-JP" sz="2400" b="1" dirty="0">
                <a:latin typeface="Courier New" pitchFamily="49" charset="0"/>
                <a:cs typeface="Courier New" pitchFamily="49" charset="0"/>
              </a:rPr>
              <a:t>set_parameters.f90</a:t>
            </a:r>
            <a:r>
              <a:rPr lang="en-US" altLang="ja-JP" sz="2400" dirty="0"/>
              <a:t>)</a:t>
            </a:r>
            <a:endParaRPr lang="en-US" altLang="ja-JP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79512" y="928669"/>
            <a:ext cx="907262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b="1" dirty="0">
                <a:ea typeface="Arial Unicode MS" panose="020B0604020202020204" pitchFamily="50" charset="-128"/>
              </a:rPr>
              <a:t>subroutine </a:t>
            </a:r>
            <a:r>
              <a:rPr lang="en-US" altLang="ja-JP" sz="2000" b="1" dirty="0" err="1">
                <a:ea typeface="Arial Unicode MS" panose="020B0604020202020204" pitchFamily="50" charset="-128"/>
              </a:rPr>
              <a:t>set_parameters</a:t>
            </a:r>
            <a:r>
              <a:rPr lang="en-US" altLang="ja-JP" sz="2000" b="1" dirty="0">
                <a:ea typeface="Arial Unicode MS" panose="020B0604020202020204" pitchFamily="50" charset="-128"/>
              </a:rPr>
              <a:t>()</a:t>
            </a:r>
          </a:p>
          <a:p>
            <a:endParaRPr lang="ja-JP" altLang="en-US" sz="20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Hamiltonian (for a case of 2x2, increase N1 in module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setpar</a:t>
            </a:r>
            <a:r>
              <a:rPr lang="en-US" altLang="ja-JP" sz="1400" dirty="0">
                <a:ea typeface="Arial Unicode MS" panose="020B0604020202020204" pitchFamily="50" charset="-128"/>
              </a:rPr>
              <a:t> for larger size)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H = RESHAPE( (/ 0.5d0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*omega_0</a:t>
            </a:r>
            <a:r>
              <a:rPr lang="en-US" altLang="ja-JP" sz="1400" dirty="0">
                <a:ea typeface="Arial Unicode MS" panose="020B0604020202020204" pitchFamily="50" charset="-128"/>
              </a:rPr>
              <a:t>,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delta</a:t>
            </a:r>
            <a:r>
              <a:rPr lang="en-US" altLang="ja-JP" sz="1400" dirty="0">
                <a:ea typeface="Arial Unicode MS" panose="020B0604020202020204" pitchFamily="50" charset="-128"/>
              </a:rPr>
              <a:t>,  &amp;             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Example is for a case of 2x2 matrix</a:t>
            </a:r>
            <a:endParaRPr lang="en-US" altLang="ja-JP" sz="1400" dirty="0">
              <a:solidFill>
                <a:srgbClr val="7030A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 &amp;             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</a:t>
            </a:r>
            <a:r>
              <a:rPr lang="en-US" altLang="ja-JP" sz="1400" dirty="0">
                <a:ea typeface="Arial Unicode MS" panose="020B0604020202020204" pitchFamily="50" charset="-128"/>
              </a:rPr>
              <a:t>a,  -0.5d0*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omega_0</a:t>
            </a:r>
            <a:r>
              <a:rPr lang="en-US" altLang="ja-JP" sz="1400" dirty="0">
                <a:ea typeface="Arial Unicode MS" panose="020B0604020202020204" pitchFamily="50" charset="-128"/>
              </a:rPr>
              <a:t>  /),(/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,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/))</a:t>
            </a:r>
            <a:r>
              <a:rPr lang="ja-JP" altLang="en-US" sz="1400" dirty="0">
                <a:ea typeface="Arial Unicode MS" panose="020B0604020202020204" pitchFamily="50" charset="-128"/>
              </a:rPr>
              <a:t>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system-bath interaction V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(Off diagonal elements corresponding to T1 &amp; T2 (transversal), 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 while diagonal to T2* (longitudinal) relaxations process without RWA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  (definition below differs from Ishizaki&amp; Tanimura JPSJ 2005)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Vc</a:t>
            </a:r>
            <a:r>
              <a:rPr lang="en-US" altLang="ja-JP" sz="1400" dirty="0">
                <a:ea typeface="Arial Unicode MS" panose="020B0604020202020204" pitchFamily="50" charset="-128"/>
              </a:rPr>
              <a:t> = RESHAPE((/  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,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&amp; </a:t>
            </a:r>
            <a:r>
              <a:rPr lang="ja-JP" altLang="en-US" sz="1400" dirty="0">
                <a:ea typeface="Arial Unicode MS" panose="020B0604020202020204" pitchFamily="50" charset="-128"/>
              </a:rPr>
              <a:t>　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System-bath coupling (2x2)</a:t>
            </a:r>
            <a:endParaRPr lang="en-US" altLang="ja-JP" sz="1400" dirty="0">
              <a:solidFill>
                <a:srgbClr val="FFC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&amp;       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   -0.5d0*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 /),(/N1, N1/))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71472" y="4429132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ST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time step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en-US" altLang="ja-JP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,</a:t>
            </a:r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</a:t>
            </a:r>
          </a:p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of </a:t>
            </a:r>
            <a:r>
              <a:rPr lang="en-US" altLang="ja-JP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hierahcy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are adjustable parameters</a:t>
            </a:r>
            <a:endParaRPr lang="ja-JP" altLang="en-US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71472" y="5929330"/>
            <a:ext cx="6686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time dependent case, update (</a:t>
            </a:r>
            <a:r>
              <a:rPr lang="en-US" altLang="ja-JP" dirty="0" err="1">
                <a:ea typeface="Arial Unicode MS" panose="020B0604020202020204" pitchFamily="50" charset="-128"/>
              </a:rPr>
              <a:t>Liouvillian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at every time step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1472" y="5286388"/>
            <a:ext cx="894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is example to set initial condition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other examples are found in JPSJ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review)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43664"/>
              </p:ext>
            </p:extLst>
          </p:nvPr>
        </p:nvGraphicFramePr>
        <p:xfrm>
          <a:off x="7524328" y="1337170"/>
          <a:ext cx="15367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480" imgH="558720" progId="Equation.DSMT4">
                  <p:embed/>
                </p:oleObj>
              </mc:Choice>
              <mc:Fallback>
                <p:oleObj name="Equation" r:id="rId2" imgW="1536480" imgH="5587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1337170"/>
                        <a:ext cx="15367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78812"/>
              </p:ext>
            </p:extLst>
          </p:nvPr>
        </p:nvGraphicFramePr>
        <p:xfrm>
          <a:off x="6660232" y="2682996"/>
          <a:ext cx="2184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583920" progId="Equation.DSMT4">
                  <p:embed/>
                </p:oleObj>
              </mc:Choice>
              <mc:Fallback>
                <p:oleObj name="Equation" r:id="rId4" imgW="218412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2682996"/>
                        <a:ext cx="21844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67544" y="444062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subroutine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Liouville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(nst,P1,P1n) 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!  Main Routine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pt-BR" sz="1400" dirty="0">
                <a:latin typeface="Courier New" pitchFamily="49" charset="0"/>
                <a:cs typeface="Courier New" pitchFamily="49" charset="0"/>
              </a:rPr>
              <a:t> complex*16 :: P1(N2,-1:NhA),P1n(N2,-1:NhA)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complex*16 :: PTMP(N2)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integer nst,n,i1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 P1n =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dcmplx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(0d0, 0d0)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do n =0, NhA ! </a:t>
            </a:r>
            <a:r>
              <a:rPr lang="pt-BR" sz="14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regular </a:t>
            </a:r>
            <a:r>
              <a:rPr lang="pt-BR" sz="12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routine  </a:t>
            </a:r>
            <a:r>
              <a:rPr lang="pt-BR" sz="1200" dirty="0">
                <a:latin typeface="Courier New" pitchFamily="49" charset="0"/>
                <a:cs typeface="Courier New" pitchFamily="49" charset="0"/>
              </a:rPr>
              <a:t>&lt;- n is a ponter for linearlized  hiherachy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PTMP =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(0,n)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&lt;-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(0,n),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(i1,n)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etc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are the pointers 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do i1 =1,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        PTMP(:) = PTMP(:) +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 + theta(i1,n)*P1(:,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P1n(:,n) = -MATMUL(LpSIGMA(:,:),P1(:,n))-</a:t>
            </a:r>
            <a:r>
              <a:rPr lang="pt-BR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gamma_nu(n)</a:t>
            </a:r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*P1(:,n)  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-MATMUL(PHI(:,:),PTMP(:))  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-real(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n))*MATMUL(Theta0(:,:),P1(:,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)) 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return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end</a:t>
            </a: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412144"/>
              </p:ext>
            </p:extLst>
          </p:nvPr>
        </p:nvGraphicFramePr>
        <p:xfrm>
          <a:off x="4519613" y="5145088"/>
          <a:ext cx="39878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1193760" progId="Equation.DSMT4">
                  <p:embed/>
                </p:oleObj>
              </mc:Choice>
              <mc:Fallback>
                <p:oleObj name="Equation" r:id="rId2" imgW="3987720" imgH="11937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613" y="5145088"/>
                        <a:ext cx="39878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298233"/>
              </p:ext>
            </p:extLst>
          </p:nvPr>
        </p:nvGraphicFramePr>
        <p:xfrm>
          <a:off x="630238" y="5078413"/>
          <a:ext cx="35814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280" imgH="1244520" progId="Equation.DSMT4">
                  <p:embed/>
                </p:oleObj>
              </mc:Choice>
              <mc:Fallback>
                <p:oleObj name="Equation" r:id="rId4" imgW="3581280" imgH="124452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078413"/>
                        <a:ext cx="35814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611560" y="4714116"/>
            <a:ext cx="2182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Definition of pointers</a:t>
            </a:r>
          </a:p>
        </p:txBody>
      </p:sp>
    </p:spTree>
    <p:extLst>
      <p:ext uri="{BB962C8B-B14F-4D97-AF65-F5344CB8AC3E}">
        <p14:creationId xmlns:p14="http://schemas.microsoft.com/office/powerpoint/2010/main" val="27282371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572000" y="340760"/>
            <a:ext cx="424847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! recursive subroutine to construct linearized hierarchy (terminator)</a:t>
            </a:r>
          </a:p>
          <a:p>
            <a:r>
              <a:rPr lang="en-US" sz="1000" dirty="0"/>
              <a:t> call Liniearization2(Nh0, i1, </a:t>
            </a:r>
            <a:r>
              <a:rPr lang="en-US" sz="1000" dirty="0" err="1"/>
              <a:t>ja</a:t>
            </a:r>
            <a:r>
              <a:rPr lang="en-US" sz="1000" dirty="0"/>
              <a:t>, </a:t>
            </a:r>
            <a:r>
              <a:rPr lang="en-US" sz="1000" dirty="0" err="1"/>
              <a:t>nj</a:t>
            </a:r>
            <a:r>
              <a:rPr lang="en-US" sz="1000" dirty="0"/>
              <a:t>)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</a:t>
            </a:r>
            <a:r>
              <a:rPr lang="en-US" sz="1000" dirty="0" err="1"/>
              <a:t>jn</a:t>
            </a:r>
            <a:r>
              <a:rPr lang="en-US" sz="1000" dirty="0"/>
              <a:t>(0,Nh0) = </a:t>
            </a:r>
            <a:r>
              <a:rPr lang="en-US" sz="1000" dirty="0" err="1"/>
              <a:t>nmax</a:t>
            </a:r>
            <a:r>
              <a:rPr lang="en-US" sz="1000" dirty="0"/>
              <a:t>  ! The last hierarchy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NHB = Nh0   ! maximum hierarchy number for terminator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write(*,*) 'number of terminators  (set to zero) =', </a:t>
            </a:r>
            <a:r>
              <a:rPr lang="en-US" sz="1000" dirty="0" err="1"/>
              <a:t>NhB-NhA</a:t>
            </a:r>
            <a:endParaRPr lang="en-US" sz="1000" dirty="0"/>
          </a:p>
          <a:p>
            <a:r>
              <a:rPr lang="en-US" sz="1000" dirty="0"/>
              <a:t>! the auxiliary parameters for Linearization of the hierarchies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do Nh1 = 0,  NhA+1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do  Nh2 = 0,  NhA+1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  call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dirty="0"/>
              <a:t>!</a:t>
            </a:r>
          </a:p>
          <a:p>
            <a:r>
              <a:rPr lang="en-US" sz="800" dirty="0"/>
              <a:t>! ######  set </a:t>
            </a:r>
            <a:r>
              <a:rPr lang="en-US" sz="800" dirty="0" err="1"/>
              <a:t>Npj</a:t>
            </a:r>
            <a:r>
              <a:rPr lang="en-US" sz="800" dirty="0"/>
              <a:t> to -1 for the </a:t>
            </a:r>
            <a:r>
              <a:rPr lang="en-US" sz="800" dirty="0" err="1"/>
              <a:t>memver</a:t>
            </a:r>
            <a:r>
              <a:rPr lang="en-US" sz="800" dirty="0"/>
              <a:t> of terminator ########</a:t>
            </a:r>
          </a:p>
          <a:p>
            <a:r>
              <a:rPr lang="pt-BR" sz="800" dirty="0"/>
              <a:t> do n =0, NhA ! regular routine</a:t>
            </a:r>
          </a:p>
          <a:p>
            <a:r>
              <a:rPr lang="en-US" sz="800" dirty="0"/>
              <a:t>  do i1 =1, </a:t>
            </a:r>
            <a:r>
              <a:rPr lang="en-US" sz="800" dirty="0" err="1"/>
              <a:t>jmax</a:t>
            </a:r>
            <a:endParaRPr lang="en-US" sz="800" dirty="0"/>
          </a:p>
          <a:p>
            <a:r>
              <a:rPr lang="pt-BR" sz="800" dirty="0"/>
              <a:t>    if( Npj(i1,n) &gt; NhA ) Npj(i1,n) =-1</a:t>
            </a:r>
          </a:p>
          <a:p>
            <a:r>
              <a:rPr lang="en-US" sz="800" dirty="0"/>
              <a:t>  end do</a:t>
            </a:r>
          </a:p>
          <a:p>
            <a:r>
              <a:rPr lang="en-US" sz="800" dirty="0"/>
              <a:t> end do</a:t>
            </a:r>
          </a:p>
          <a:p>
            <a:r>
              <a:rPr lang="en-US" sz="800" dirty="0"/>
              <a:t>! ##########################################################</a:t>
            </a:r>
          </a:p>
          <a:p>
            <a:r>
              <a:rPr lang="en-US" sz="1000" dirty="0"/>
              <a:t>!! call </a:t>
            </a:r>
            <a:r>
              <a:rPr lang="en-US" sz="1000" dirty="0" err="1"/>
              <a:t>printLHierarchy</a:t>
            </a:r>
            <a:r>
              <a:rPr lang="en-US" sz="1000" dirty="0"/>
              <a:t>()  ! print out the order of the linearized hierarchies</a:t>
            </a:r>
          </a:p>
          <a:p>
            <a:r>
              <a:rPr lang="en-US" sz="1000" dirty="0"/>
              <a:t>!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do Nh1=0,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! set coefficients of the hierarchies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i1=1,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theta(i1,Nh1) 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(i1,Nh1)*mu(i1) *zeta /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bhw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  *2.0d0*bhg_2**2/(real(i1)**2*pi**2-bhg_2**2 )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return </a:t>
            </a:r>
          </a:p>
          <a:p>
            <a:r>
              <a:rPr lang="en-US" sz="1000" dirty="0"/>
              <a:t>end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96688" y="281366"/>
            <a:ext cx="61744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subroutine </a:t>
            </a:r>
            <a:r>
              <a:rPr lang="en-US" sz="2400" b="1" dirty="0" err="1"/>
              <a:t>set_hierarchy</a:t>
            </a:r>
            <a:r>
              <a:rPr lang="en-US" sz="2400" b="1" dirty="0"/>
              <a:t>()</a:t>
            </a:r>
          </a:p>
          <a:p>
            <a:r>
              <a:rPr lang="en-US" sz="900" dirty="0"/>
              <a:t>!=================================================================</a:t>
            </a:r>
          </a:p>
          <a:p>
            <a:r>
              <a:rPr lang="en-US" sz="900" dirty="0"/>
              <a:t>! hierarchy of rho_nj1j2j3... is assigned to </a:t>
            </a:r>
          </a:p>
          <a:p>
            <a:r>
              <a:rPr lang="en-US" sz="900" dirty="0"/>
              <a:t>! the linear index N:-1:NhA, where P(:,</a:t>
            </a:r>
            <a:r>
              <a:rPr lang="en-US" sz="900" dirty="0" err="1"/>
              <a:t>Nh</a:t>
            </a:r>
            <a:r>
              <a:rPr lang="en-US" sz="900" dirty="0"/>
              <a:t>=-1)==0</a:t>
            </a:r>
          </a:p>
          <a:p>
            <a:r>
              <a:rPr lang="en-US" sz="900" dirty="0"/>
              <a:t>! Example</a:t>
            </a:r>
          </a:p>
          <a:p>
            <a:r>
              <a:rPr lang="pt-BR" sz="900" dirty="0"/>
              <a:t>!  rho(0,0,0,..), rho(1,0,0,...), rho(n,1,0...), rho(n,2,0..)  -&gt; N=0, N=1, ... n, n+1,...</a:t>
            </a:r>
          </a:p>
          <a:p>
            <a:r>
              <a:rPr lang="en-US" sz="900" dirty="0"/>
              <a:t>! thus</a:t>
            </a:r>
          </a:p>
          <a:p>
            <a:r>
              <a:rPr lang="en-US" sz="900" dirty="0"/>
              <a:t>!  rho(n, j1,j2..) -&gt; rho(N).</a:t>
            </a:r>
          </a:p>
          <a:p>
            <a:r>
              <a:rPr lang="pt-BR" sz="900" dirty="0"/>
              <a:t>! To express rho(n+1, j1,j2..),rho(n-1, j1,j2..),rho(n, j1+1,j2..),rho(n, j1-1,j2..)....    </a:t>
            </a:r>
          </a:p>
          <a:p>
            <a:r>
              <a:rPr lang="en-US" sz="900" dirty="0"/>
              <a:t>! appeared in the right hand side of hierarchy equation, we introduce arrays</a:t>
            </a:r>
          </a:p>
          <a:p>
            <a:r>
              <a:rPr lang="pt-BR" sz="900" dirty="0"/>
              <a:t>!  Nmj(j,N):(n-1, j1,j2..)-&gt; Nmj(0,N), (n,j1-1,j2..)-&gt;Nmj(1,N), (n, j1,j2-1..)-&gt;Nmj(2,N)...  </a:t>
            </a:r>
          </a:p>
          <a:p>
            <a:r>
              <a:rPr lang="pt-BR" sz="900" dirty="0"/>
              <a:t>!  Npj(j,N):(n+1, j1,j2..)-&gt; Npj(0,N), (n,j1+1,j2..)-&gt;Npj(1,N), (n, j1,j2p1..)-&gt;Npj(2,N)...  </a:t>
            </a:r>
          </a:p>
          <a:p>
            <a:r>
              <a:rPr lang="en-US" sz="900" dirty="0"/>
              <a:t>! n, j1, j2,... are also expressed in term of </a:t>
            </a:r>
            <a:r>
              <a:rPr lang="en-US" sz="900" dirty="0" err="1"/>
              <a:t>jn</a:t>
            </a:r>
            <a:r>
              <a:rPr lang="en-US" sz="900" dirty="0"/>
              <a:t>(</a:t>
            </a:r>
            <a:r>
              <a:rPr lang="en-US" sz="900" dirty="0" err="1"/>
              <a:t>j,N</a:t>
            </a:r>
            <a:r>
              <a:rPr lang="en-US" sz="900" dirty="0"/>
              <a:t>) as</a:t>
            </a:r>
          </a:p>
          <a:p>
            <a:r>
              <a:rPr lang="pt-BR" sz="900" dirty="0"/>
              <a:t>! n-&gt; Jn(0,N),  j1-&gt; Jn(1,N), j2-&gt; Jn(2,N), ... Jm = J(m, N)   </a:t>
            </a:r>
            <a:endParaRPr lang="en-US" sz="900" dirty="0"/>
          </a:p>
          <a:p>
            <a:r>
              <a:rPr lang="en-US" sz="900" dirty="0"/>
              <a:t>!================================================================</a:t>
            </a:r>
          </a:p>
          <a:p>
            <a:r>
              <a:rPr lang="en-US" sz="800" dirty="0"/>
              <a:t> use size</a:t>
            </a:r>
          </a:p>
          <a:p>
            <a:r>
              <a:rPr lang="en-US" sz="800" dirty="0"/>
              <a:t> use </a:t>
            </a:r>
            <a:r>
              <a:rPr lang="en-US" sz="800" dirty="0" err="1"/>
              <a:t>phys_con</a:t>
            </a:r>
            <a:endParaRPr lang="en-US" sz="800" dirty="0"/>
          </a:p>
          <a:p>
            <a:r>
              <a:rPr lang="en-US" sz="800" dirty="0"/>
              <a:t> use </a:t>
            </a:r>
            <a:r>
              <a:rPr lang="en-US" sz="800" dirty="0" err="1"/>
              <a:t>setpara</a:t>
            </a:r>
            <a:endParaRPr lang="en-US" sz="800" dirty="0"/>
          </a:p>
          <a:p>
            <a:r>
              <a:rPr lang="en-US" sz="800" dirty="0"/>
              <a:t> implicit none</a:t>
            </a:r>
          </a:p>
          <a:p>
            <a:r>
              <a:rPr lang="en-US" sz="1000" dirty="0"/>
              <a:t> integer :: i1,ja,jb,jc,n, Nh0,Nh1,Nh2, </a:t>
            </a:r>
            <a:r>
              <a:rPr lang="en-US" sz="1000" dirty="0" err="1"/>
              <a:t>nj,jt</a:t>
            </a:r>
            <a:endParaRPr lang="en-US" sz="1000" dirty="0"/>
          </a:p>
          <a:p>
            <a:r>
              <a:rPr lang="en-US" sz="1000" dirty="0"/>
              <a:t> allocate(</a:t>
            </a:r>
            <a:r>
              <a:rPr lang="en-US" sz="1000" dirty="0" err="1">
                <a:solidFill>
                  <a:schemeClr val="tx2"/>
                </a:solidFill>
              </a:rPr>
              <a:t>gamma_nu</a:t>
            </a:r>
            <a:r>
              <a:rPr lang="en-US" sz="1000" dirty="0">
                <a:solidFill>
                  <a:schemeClr val="tx2"/>
                </a:solidFill>
              </a:rPr>
              <a:t>(-1:Nh)</a:t>
            </a:r>
            <a:r>
              <a:rPr lang="en-US" sz="1000" dirty="0"/>
              <a:t>, </a:t>
            </a:r>
            <a:r>
              <a:rPr lang="en-US" sz="1000" dirty="0" err="1"/>
              <a:t>jn</a:t>
            </a:r>
            <a:r>
              <a:rPr lang="en-US" sz="1000" dirty="0"/>
              <a:t>(0:jmax,-1:Nh)) ! n, j1, j2 ...referred by </a:t>
            </a:r>
            <a:r>
              <a:rPr lang="en-US" sz="1000" dirty="0" err="1"/>
              <a:t>Nh</a:t>
            </a:r>
            <a:endParaRPr lang="en-US" sz="1000" dirty="0"/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Nmj</a:t>
            </a:r>
            <a:r>
              <a:rPr lang="en-US" sz="1000" dirty="0">
                <a:solidFill>
                  <a:srgbClr val="00B050"/>
                </a:solidFill>
              </a:rPr>
              <a:t>(0:jmax,-1:Nh</a:t>
            </a:r>
            <a:r>
              <a:rPr lang="en-US" sz="1000" dirty="0"/>
              <a:t>) )! n-1, j1-1, j2+1, j3+1 ...</a:t>
            </a:r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Npj</a:t>
            </a:r>
            <a:r>
              <a:rPr lang="en-US" sz="1000" dirty="0">
                <a:solidFill>
                  <a:srgbClr val="00B050"/>
                </a:solidFill>
              </a:rPr>
              <a:t>(0:jmax,-1:Nh) </a:t>
            </a:r>
            <a:r>
              <a:rPr lang="en-US" sz="1000" dirty="0"/>
              <a:t>)! n+1, j1+1, j2+1, j3+1 ...</a:t>
            </a:r>
          </a:p>
          <a:p>
            <a:r>
              <a:rPr lang="en-US" sz="1000" dirty="0"/>
              <a:t> allocate (theta( 1:jmax,0:Nh))  ! </a:t>
            </a:r>
            <a:r>
              <a:rPr lang="en-US" sz="1000" dirty="0" err="1"/>
              <a:t>coeff</a:t>
            </a:r>
            <a:r>
              <a:rPr lang="en-US" sz="1000" dirty="0"/>
              <a:t>. for  \</a:t>
            </a:r>
            <a:r>
              <a:rPr lang="en-US" sz="1000" dirty="0" err="1"/>
              <a:t>rho_n</a:t>
            </a:r>
            <a:r>
              <a:rPr lang="en-US" sz="1000" dirty="0"/>
              <a:t>(j1-1)2.., \rho_nj1(j2-1)..  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! set initial values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=0d0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Nh0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! set initial values for recursive subroutine call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i1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nmax-1</a:t>
            </a:r>
          </a:p>
          <a:p>
            <a:r>
              <a:rPr lang="en-US" sz="1000" dirty="0"/>
              <a:t>! recursive subroutine to construct linearized hierarchy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call Liniearization1(Nh0,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Nh0-1  </a:t>
            </a:r>
            <a:r>
              <a:rPr lang="en-US" sz="1000" dirty="0"/>
              <a:t>! maximum hierarchy number for regular loops</a:t>
            </a:r>
          </a:p>
          <a:p>
            <a:r>
              <a:rPr lang="en-US" sz="1000" dirty="0"/>
              <a:t>   write(*,*) 'number of hierarchy for regular loop =', </a:t>
            </a:r>
            <a:r>
              <a:rPr lang="en-US" sz="1000" dirty="0" err="1"/>
              <a:t>NhA</a:t>
            </a:r>
            <a:endParaRPr lang="en-US" sz="1000" dirty="0"/>
          </a:p>
          <a:p>
            <a:r>
              <a:rPr lang="en-US" sz="1000" dirty="0"/>
              <a:t>!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08540"/>
              </p:ext>
            </p:extLst>
          </p:nvPr>
        </p:nvGraphicFramePr>
        <p:xfrm>
          <a:off x="4052888" y="6149975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35360" imgH="317160" progId="Equation.DSMT4">
                  <p:embed/>
                </p:oleObj>
              </mc:Choice>
              <mc:Fallback>
                <p:oleObj name="Equation" r:id="rId2" imgW="4635360" imgH="3171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888" y="6149975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664591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3528" y="236324"/>
            <a:ext cx="756084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 recursive subroutine </a:t>
            </a:r>
            <a:r>
              <a:rPr lang="en-US" sz="2400" b="1" dirty="0">
                <a:solidFill>
                  <a:srgbClr val="FF0000"/>
                </a:solidFill>
              </a:rPr>
              <a:t>Liniearization1(Nh0, i1, </a:t>
            </a:r>
            <a:r>
              <a:rPr lang="en-US" sz="2400" b="1" dirty="0" err="1">
                <a:solidFill>
                  <a:srgbClr val="FF0000"/>
                </a:solidFill>
              </a:rPr>
              <a:t>ja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nj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1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1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:: ja, jb, i1,j1, nj, mj,i2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 &lt;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i2 = 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call Liniearization1(Nh0, i2,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jb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mj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nj-ja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(j1, Nh0) =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(j1) </a:t>
            </a:r>
            <a:r>
              <a:rPr lang="en-US" sz="1600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jn</a:t>
            </a:r>
            <a:endParaRPr lang="en-US" sz="1600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0,jmax</a:t>
            </a: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=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 +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(j1,Nh0)*mu(j1) 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Nh0 = Nh0+1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595488"/>
              </p:ext>
            </p:extLst>
          </p:nvPr>
        </p:nvGraphicFramePr>
        <p:xfrm>
          <a:off x="4308475" y="5229225"/>
          <a:ext cx="3987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355320" progId="Equation.DSMT4">
                  <p:embed/>
                </p:oleObj>
              </mc:Choice>
              <mc:Fallback>
                <p:oleObj name="Equation" r:id="rId2" imgW="3987720" imgH="35532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475" y="5229225"/>
                        <a:ext cx="3987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630685"/>
              </p:ext>
            </p:extLst>
          </p:nvPr>
        </p:nvGraphicFramePr>
        <p:xfrm>
          <a:off x="4237038" y="4437063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35360" imgH="317160" progId="Equation.DSMT4">
                  <p:embed/>
                </p:oleObj>
              </mc:Choice>
              <mc:Fallback>
                <p:oleObj name="Equation" r:id="rId4" imgW="4635360" imgH="31716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437063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54408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9256" y="332656"/>
            <a:ext cx="867753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recursive subroutine </a:t>
            </a:r>
            <a:r>
              <a:rPr lang="pt-BR" sz="2400" b="1" dirty="0">
                <a:solidFill>
                  <a:srgbClr val="FF0000"/>
                </a:solidFill>
              </a:rPr>
              <a:t>setNmNp(Nh1, Nh2, i1, jt</a:t>
            </a:r>
            <a:r>
              <a:rPr lang="pt-BR" sz="2400" dirty="0">
                <a:solidFill>
                  <a:srgbClr val="FF0000"/>
                </a:solidFill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Nh1, Nh2, jt, i1,i2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!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if(i1 &lt; jmax+1)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i2 =i1+1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if(i1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else if(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(i1,Nh1)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(i1,Nh2))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end if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else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(jt,Nh2)+1)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N-j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(jt,Nh2)-1)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b="1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N+j</a:t>
            </a:r>
            <a:endParaRPr lang="en-US" sz="1600" b="1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82289"/>
              </p:ext>
            </p:extLst>
          </p:nvPr>
        </p:nvGraphicFramePr>
        <p:xfrm>
          <a:off x="630238" y="5516563"/>
          <a:ext cx="3581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81280" imgH="761760" progId="Equation.DSMT4">
                  <p:embed/>
                </p:oleObj>
              </mc:Choice>
              <mc:Fallback>
                <p:oleObj name="Equation" r:id="rId2" imgW="3581280" imgH="7617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516563"/>
                        <a:ext cx="3581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958146"/>
              </p:ext>
            </p:extLst>
          </p:nvPr>
        </p:nvGraphicFramePr>
        <p:xfrm>
          <a:off x="4686300" y="5516563"/>
          <a:ext cx="3644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61760" progId="Equation.DSMT4">
                  <p:embed/>
                </p:oleObj>
              </mc:Choice>
              <mc:Fallback>
                <p:oleObj name="Equation" r:id="rId4" imgW="3644640" imgH="76176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5516563"/>
                        <a:ext cx="3644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935939"/>
              </p:ext>
            </p:extLst>
          </p:nvPr>
        </p:nvGraphicFramePr>
        <p:xfrm>
          <a:off x="2220913" y="5130800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35360" imgH="317160" progId="Equation.DSMT4">
                  <p:embed/>
                </p:oleObj>
              </mc:Choice>
              <mc:Fallback>
                <p:oleObj name="Equation" r:id="rId6" imgW="4635360" imgH="3171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13" y="5130800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32870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4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97" y="692696"/>
            <a:ext cx="3102369" cy="214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91" y="3789040"/>
            <a:ext cx="3763457" cy="26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994" y="3798350"/>
            <a:ext cx="3764219" cy="260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1259632" y="404664"/>
            <a:ext cx="5720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Rho11_0.dat   approaches to thermal equilibrium state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276719" y="3434334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Fid.dat (time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35790" y="3032106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Free induction decay signal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860032" y="3419708"/>
            <a:ext cx="2710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Fft_fid.dat (freq.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053181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857451"/>
              </p:ext>
            </p:extLst>
          </p:nvPr>
        </p:nvGraphicFramePr>
        <p:xfrm>
          <a:off x="2760280" y="430237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280" y="4302370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467544" y="908720"/>
            <a:ext cx="7520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3D IR (separation of </a:t>
            </a:r>
            <a:r>
              <a:rPr lang="en-US" altLang="ja-JP" sz="3600" dirty="0" err="1">
                <a:latin typeface="Arial Unicode MS"/>
                <a:ea typeface="Arial Unicode MS"/>
                <a:cs typeface="Arial Unicode MS"/>
              </a:rPr>
              <a:t>Liouville</a:t>
            </a:r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13902" y="3416183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98886" y="3417770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02183" y="3607476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090983" y="447425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089396" y="1921551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02183" y="1918376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156071" y="1403969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443242"/>
              </p:ext>
            </p:extLst>
          </p:nvPr>
        </p:nvGraphicFramePr>
        <p:xfrm>
          <a:off x="1168771" y="4571089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771" y="4571089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32512"/>
              </p:ext>
            </p:extLst>
          </p:nvPr>
        </p:nvGraphicFramePr>
        <p:xfrm>
          <a:off x="1186233" y="390751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233" y="390751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753410"/>
              </p:ext>
            </p:extLst>
          </p:nvPr>
        </p:nvGraphicFramePr>
        <p:xfrm>
          <a:off x="1202108" y="3097889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2108" y="3097889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38376"/>
              </p:ext>
            </p:extLst>
          </p:nvPr>
        </p:nvGraphicFramePr>
        <p:xfrm>
          <a:off x="1208458" y="226603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458" y="226603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089396" y="3615414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087808" y="2828014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799008" y="283912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06946" y="446472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25983" y="3550326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25983" y="2759751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10021" y="1848526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11608" y="4383764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494083" y="3815439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494083" y="2986764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494083" y="2194601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882119"/>
              </p:ext>
            </p:extLst>
          </p:nvPr>
        </p:nvGraphicFramePr>
        <p:xfrm>
          <a:off x="2742459" y="259724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2459" y="259724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06005"/>
              </p:ext>
            </p:extLst>
          </p:nvPr>
        </p:nvGraphicFramePr>
        <p:xfrm>
          <a:off x="2760280" y="342210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280" y="342210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648809"/>
              </p:ext>
            </p:extLst>
          </p:nvPr>
        </p:nvGraphicFramePr>
        <p:xfrm>
          <a:off x="2758023" y="181063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8023" y="181063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051815"/>
              </p:ext>
            </p:extLst>
          </p:nvPr>
        </p:nvGraphicFramePr>
        <p:xfrm>
          <a:off x="1961024" y="4267876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024" y="4267876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452332"/>
              </p:ext>
            </p:extLst>
          </p:nvPr>
        </p:nvGraphicFramePr>
        <p:xfrm>
          <a:off x="2013590" y="3401101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590" y="3401101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997947"/>
              </p:ext>
            </p:extLst>
          </p:nvPr>
        </p:nvGraphicFramePr>
        <p:xfrm>
          <a:off x="1992802" y="2614721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802" y="2614721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406648"/>
              </p:ext>
            </p:extLst>
          </p:nvPr>
        </p:nvGraphicFramePr>
        <p:xfrm>
          <a:off x="1989179" y="18056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179" y="18056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366627" y="5665313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11399" y="5663217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37519" y="5663217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284246" y="5587811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442841" y="558086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175184" y="5575812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056449" y="5577492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358486" y="5665313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805884"/>
              </p:ext>
            </p:extLst>
          </p:nvPr>
        </p:nvGraphicFramePr>
        <p:xfrm>
          <a:off x="1406108" y="5099053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6108" y="5099053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771330" y="3471162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265962" y="1981293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5980337" y="3659280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270724" y="450541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5978749" y="1979705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29462" y="1471183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366730"/>
              </p:ext>
            </p:extLst>
          </p:nvPr>
        </p:nvGraphicFramePr>
        <p:xfrm>
          <a:off x="5361212" y="398630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1212" y="398630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50565"/>
              </p:ext>
            </p:extLst>
          </p:nvPr>
        </p:nvGraphicFramePr>
        <p:xfrm>
          <a:off x="5343749" y="315445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3749" y="315445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273105" y="3628476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265962" y="2886168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5978749" y="2876643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5978749" y="450541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192937" y="3586255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00874" y="280361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188174" y="1887630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184999" y="4427630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610804"/>
              </p:ext>
            </p:extLst>
          </p:nvPr>
        </p:nvGraphicFramePr>
        <p:xfrm>
          <a:off x="5375499" y="2305143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5499" y="2305143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490469" y="3482505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568839" y="405154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568839" y="322287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568839" y="243070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720850"/>
              </p:ext>
            </p:extLst>
          </p:nvPr>
        </p:nvGraphicFramePr>
        <p:xfrm>
          <a:off x="7223553" y="4383764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553" y="4383764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484732"/>
              </p:ext>
            </p:extLst>
          </p:nvPr>
        </p:nvGraphicFramePr>
        <p:xfrm>
          <a:off x="7246047" y="290262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6047" y="290262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7358"/>
              </p:ext>
            </p:extLst>
          </p:nvPr>
        </p:nvGraphicFramePr>
        <p:xfrm>
          <a:off x="7234703" y="365928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703" y="365928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419185"/>
              </p:ext>
            </p:extLst>
          </p:nvPr>
        </p:nvGraphicFramePr>
        <p:xfrm>
          <a:off x="7200369" y="204001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369" y="204001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180286"/>
              </p:ext>
            </p:extLst>
          </p:nvPr>
        </p:nvGraphicFramePr>
        <p:xfrm>
          <a:off x="6296810" y="4383395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6810" y="4383395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420617"/>
              </p:ext>
            </p:extLst>
          </p:nvPr>
        </p:nvGraphicFramePr>
        <p:xfrm>
          <a:off x="6331969" y="3657077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1969" y="3657077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679465"/>
              </p:ext>
            </p:extLst>
          </p:nvPr>
        </p:nvGraphicFramePr>
        <p:xfrm>
          <a:off x="6297044" y="2907777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7044" y="2907777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560849"/>
              </p:ext>
            </p:extLst>
          </p:nvPr>
        </p:nvGraphicFramePr>
        <p:xfrm>
          <a:off x="6275156" y="206216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5156" y="206216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366627" y="6562452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11399" y="6560356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37519" y="6560356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284246" y="6484950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442841" y="6477999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175184" y="6472951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056449" y="6474631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358486" y="6562452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473445"/>
              </p:ext>
            </p:extLst>
          </p:nvPr>
        </p:nvGraphicFramePr>
        <p:xfrm>
          <a:off x="1368796" y="5995495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796" y="5995495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D081173C-6F9A-4AD8-9568-FFC450B193AE}"/>
              </a:ext>
            </a:extLst>
          </p:cNvPr>
          <p:cNvSpPr/>
          <p:nvPr/>
        </p:nvSpPr>
        <p:spPr>
          <a:xfrm>
            <a:off x="985830" y="146783"/>
            <a:ext cx="5070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3606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86565991"/>
              </p:ext>
            </p:extLst>
          </p:nvPr>
        </p:nvGraphicFramePr>
        <p:xfrm>
          <a:off x="811217" y="5050529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217" y="5050529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0470" y="911130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14645" y="1013153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35560" imgH="1295280" progId="Equation.DSMT4">
                  <p:embed/>
                </p:oleObj>
              </mc:Choice>
              <mc:Fallback>
                <p:oleObj name="Equation" r:id="rId8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645" y="1013153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40193" y="1839991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24080" imgH="1536480" progId="Equation.DSMT4">
                  <p:embed/>
                </p:oleObj>
              </mc:Choice>
              <mc:Fallback>
                <p:oleObj name="Equation" r:id="rId11" imgW="312408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0193" y="1839991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28201" y="3237140"/>
            <a:ext cx="4975727" cy="61393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553847" y="4014330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iv) 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346347" y="333567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iii) </a:t>
            </a:r>
            <a:r>
              <a:rPr lang="en-US" altLang="ja-JP" dirty="0">
                <a:solidFill>
                  <a:srgbClr val="0541EB"/>
                </a:solidFill>
              </a:rPr>
              <a:t>entanglement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7975005" y="2631155"/>
            <a:ext cx="1414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ii) 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7990597" y="1964329"/>
            <a:ext cx="12105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 err="1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24750" y="1739023"/>
            <a:ext cx="5538263" cy="1376829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2577885"/>
            <a:ext cx="947753" cy="309068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2424750" y="3864299"/>
            <a:ext cx="6707721" cy="633796"/>
          </a:xfrm>
          <a:prstGeom prst="rect">
            <a:avLst/>
          </a:prstGeom>
          <a:solidFill>
            <a:schemeClr val="tx1">
              <a:lumMod val="95000"/>
              <a:lumOff val="5000"/>
              <a:alpha val="4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7B9BB0A-A849-F5C1-04AD-5A5C23479052}"/>
              </a:ext>
            </a:extLst>
          </p:cNvPr>
          <p:cNvSpPr txBox="1"/>
          <p:nvPr/>
        </p:nvSpPr>
        <p:spPr>
          <a:xfrm>
            <a:off x="6194646" y="4484806"/>
            <a:ext cx="4699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Ignored for factorized case</a:t>
            </a:r>
            <a:endParaRPr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54565D3-57B8-FA1C-0310-5E32A521C6C0}"/>
              </a:ext>
            </a:extLst>
          </p:cNvPr>
          <p:cNvSpPr/>
          <p:nvPr/>
        </p:nvSpPr>
        <p:spPr>
          <a:xfrm>
            <a:off x="5563552" y="5633324"/>
            <a:ext cx="1447217" cy="6337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2B2AEDD-1676-1F58-FEE5-6497D4F02A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909484"/>
              </p:ext>
            </p:extLst>
          </p:nvPr>
        </p:nvGraphicFramePr>
        <p:xfrm>
          <a:off x="5690389" y="5703982"/>
          <a:ext cx="11842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90360" imgH="406080" progId="Equation.DSMT4">
                  <p:embed/>
                </p:oleObj>
              </mc:Choice>
              <mc:Fallback>
                <p:oleObj name="Equation" r:id="rId13" imgW="990360" imgH="4060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0389" y="5703982"/>
                        <a:ext cx="1184275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F50338B-16F7-F178-25DE-3E7FB014184A}"/>
              </a:ext>
            </a:extLst>
          </p:cNvPr>
          <p:cNvSpPr txBox="1"/>
          <p:nvPr/>
        </p:nvSpPr>
        <p:spPr>
          <a:xfrm>
            <a:off x="5683314" y="6279322"/>
            <a:ext cx="1720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factorized case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6368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33" grpId="0" animBg="1"/>
      <p:bldP spid="5" grpId="0"/>
      <p:bldP spid="10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19283" y="3807148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Conditions</a:t>
            </a:r>
          </a:p>
          <a:p>
            <a:r>
              <a:rPr lang="en-US" altLang="ja-JP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(system-bath entanglement)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Quantum entanglement of S &amp; B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788155" y="4734181"/>
          <a:ext cx="1663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63560" imgH="482400" progId="Equation.DSMT4">
                  <p:embed/>
                </p:oleObj>
              </mc:Choice>
              <mc:Fallback>
                <p:oleObj name="Equation" r:id="rId8" imgW="1663560" imgH="48240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8155" y="4734181"/>
                        <a:ext cx="1663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540703" y="6100344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time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114180" y="2354969"/>
          <a:ext cx="937908" cy="47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14180" y="2354969"/>
                        <a:ext cx="937908" cy="47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5135563" y="3068638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5563" y="3068638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/>
          <p:nvPr/>
        </p:nvSpPr>
        <p:spPr>
          <a:xfrm>
            <a:off x="4883912" y="1805592"/>
            <a:ext cx="3523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674800" y="4631521"/>
            <a:ext cx="1925396" cy="690793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5716" y="606365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6932190" y="233543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6908154" y="3050107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58" name="Object 6"/>
          <p:cNvGraphicFramePr>
            <a:graphicFrameLocks noChangeAspect="1"/>
          </p:cNvGraphicFramePr>
          <p:nvPr/>
        </p:nvGraphicFramePr>
        <p:xfrm>
          <a:off x="6380286" y="242004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6" imgW="2371429" imgH="1542857" progId="PBrush">
                  <p:embed/>
                </p:oleObj>
              </mc:Choice>
              <mc:Fallback>
                <p:oleObj name="ビットマップ イメージ" r:id="rId16" imgW="2371429" imgH="1542857" progId="PBrush">
                  <p:embed/>
                  <p:pic>
                    <p:nvPicPr>
                      <p:cNvPr id="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86" y="242004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380286" y="318328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CBE87A0-983A-450F-A4DE-AAF006C81522}"/>
              </a:ext>
            </a:extLst>
          </p:cNvPr>
          <p:cNvSpPr/>
          <p:nvPr/>
        </p:nvSpPr>
        <p:spPr>
          <a:xfrm>
            <a:off x="205933" y="5683022"/>
            <a:ext cx="8732134" cy="112931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BDC1F76-F7E3-413A-9727-3569C8402C51}"/>
              </a:ext>
            </a:extLst>
          </p:cNvPr>
          <p:cNvSpPr txBox="1"/>
          <p:nvPr/>
        </p:nvSpPr>
        <p:spPr>
          <a:xfrm>
            <a:off x="6017082" y="6488668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</p:spTree>
    <p:extLst>
      <p:ext uri="{BB962C8B-B14F-4D97-AF65-F5344CB8AC3E}">
        <p14:creationId xmlns:p14="http://schemas.microsoft.com/office/powerpoint/2010/main" val="17575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1" grpId="0"/>
      <p:bldP spid="53" grpId="0" animBg="1"/>
      <p:bldP spid="54" grpId="0" animBg="1"/>
      <p:bldP spid="56" grpId="0" autoUpdateAnimBg="0"/>
      <p:bldP spid="57" grpId="0" autoUpdateAnimBg="0"/>
      <p:bldP spid="61" grpId="0" animBg="1"/>
      <p:bldP spid="62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10860</TotalTime>
  <Words>4479</Words>
  <Application>Microsoft Office PowerPoint</Application>
  <PresentationFormat>画面に合わせる (4:3)</PresentationFormat>
  <Paragraphs>762</Paragraphs>
  <Slides>79</Slides>
  <Notes>18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4</vt:i4>
      </vt:variant>
      <vt:variant>
        <vt:lpstr>スライド タイトル</vt:lpstr>
      </vt:variant>
      <vt:variant>
        <vt:i4>79</vt:i4>
      </vt:variant>
    </vt:vector>
  </HeadingPairs>
  <TitlesOfParts>
    <vt:vector size="95" baseType="lpstr">
      <vt:lpstr>Symbol</vt:lpstr>
      <vt:lpstr>Wingdings</vt:lpstr>
      <vt:lpstr>Arial Black</vt:lpstr>
      <vt:lpstr>Calibri</vt:lpstr>
      <vt:lpstr>Times</vt:lpstr>
      <vt:lpstr>Times New Roman</vt:lpstr>
      <vt:lpstr>Cambria Math</vt:lpstr>
      <vt:lpstr>Arial Unicode MS</vt:lpstr>
      <vt:lpstr>Helvetica</vt:lpstr>
      <vt:lpstr>Courier New</vt:lpstr>
      <vt:lpstr>Arial</vt:lpstr>
      <vt:lpstr>Office テーマ</vt:lpstr>
      <vt:lpstr>Equation</vt:lpstr>
      <vt:lpstr>ビットマップ イメージ</vt:lpstr>
      <vt:lpstr>Bitmap Image</vt:lpstr>
      <vt:lpstr>Acrobat Document</vt:lpstr>
      <vt:lpstr>Hierarchical Equations of Motion</vt:lpstr>
      <vt:lpstr>PowerPoint プレゼンテーション</vt:lpstr>
      <vt:lpstr>2DES: Indocarbocyanine dimer</vt:lpstr>
      <vt:lpstr>Workflow</vt:lpstr>
      <vt:lpstr>Photosynthetic antenna system</vt:lpstr>
      <vt:lpstr>Energy level system + Bath model</vt:lpstr>
      <vt:lpstr>PowerPoint プレゼンテーション</vt:lpstr>
      <vt:lpstr>PowerPoint プレゼンテーション</vt:lpstr>
      <vt:lpstr>Quantum entanglement of S &amp; B</vt:lpstr>
      <vt:lpstr>High temperature unfactorized case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Continued fraction form</vt:lpstr>
      <vt:lpstr>Prototype of Hierarchical Equations of Motion</vt:lpstr>
      <vt:lpstr>PowerPoint プレゼンテーション</vt:lpstr>
      <vt:lpstr>PowerPoint プレゼンテーション</vt:lpstr>
      <vt:lpstr>PowerPoint プレゼンテーション</vt:lpstr>
      <vt:lpstr>Example: Optical response of spin Boson system</vt:lpstr>
      <vt:lpstr>Three-pulse photon echo (response function theory)</vt:lpstr>
      <vt:lpstr>PowerPoint プレゼンテーション</vt:lpstr>
      <vt:lpstr>Third-Order Nonlinear Response</vt:lpstr>
      <vt:lpstr>System-bath correlation</vt:lpstr>
      <vt:lpstr>2D correlated spectra for different t2</vt:lpstr>
      <vt:lpstr>PowerPoint プレゼンテーション</vt:lpstr>
      <vt:lpstr>PowerPoint プレゼンテーション</vt:lpstr>
      <vt:lpstr>Stochastic Liouville Eq. and HEOM</vt:lpstr>
      <vt:lpstr>Application: tunneling process</vt:lpstr>
      <vt:lpstr>PowerPoint プレゼンテーション</vt:lpstr>
      <vt:lpstr>Tunneling and Noise correlation</vt:lpstr>
      <vt:lpstr>Analogy to the 2nd order optical process from Kubo’s stochastic Liouville eq. approach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13. Hierarchy eq of motion for nonDrude bath</vt:lpstr>
      <vt:lpstr>Quantum Environment </vt:lpstr>
      <vt:lpstr>PowerPoint プレゼンテーション</vt:lpstr>
      <vt:lpstr>PowerPoint プレゼンテーション</vt:lpstr>
      <vt:lpstr>PowerPoint プレゼンテーション</vt:lpstr>
      <vt:lpstr>Fluctuation and dissipation</vt:lpstr>
      <vt:lpstr>PowerPoint プレゼンテーション</vt:lpstr>
      <vt:lpstr>PowerPoint プレゼンテーション</vt:lpstr>
      <vt:lpstr>PowerPoint プレゼンテーション</vt:lpstr>
      <vt:lpstr>HEOM for Brownian distribution</vt:lpstr>
      <vt:lpstr>Terminator</vt:lpstr>
      <vt:lpstr>Electron transfer (ET) rate</vt:lpstr>
      <vt:lpstr>PowerPoint プレゼンテーション</vt:lpstr>
      <vt:lpstr>Hierarchy eq. for 0K (J. Ma, Z. Sun, X. Wang, F. Nori)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Correlated effect (entanglement)</vt:lpstr>
      <vt:lpstr>PowerPoint プレゼンテーション</vt:lpstr>
      <vt:lpstr>14. Improving a computational performance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1477</cp:revision>
  <cp:lastPrinted>2016-09-01T22:28:14Z</cp:lastPrinted>
  <dcterms:created xsi:type="dcterms:W3CDTF">2008-07-07T04:03:54Z</dcterms:created>
  <dcterms:modified xsi:type="dcterms:W3CDTF">2025-03-07T04:34:02Z</dcterms:modified>
</cp:coreProperties>
</file>