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104"/>
  </p:notesMasterIdLst>
  <p:sldIdLst>
    <p:sldId id="256" r:id="rId2"/>
    <p:sldId id="425" r:id="rId3"/>
    <p:sldId id="1488" r:id="rId4"/>
    <p:sldId id="981" r:id="rId5"/>
    <p:sldId id="684" r:id="rId6"/>
    <p:sldId id="1489" r:id="rId7"/>
    <p:sldId id="1147" r:id="rId8"/>
    <p:sldId id="1440" r:id="rId9"/>
    <p:sldId id="1501" r:id="rId10"/>
    <p:sldId id="1561" r:id="rId11"/>
    <p:sldId id="1273" r:id="rId12"/>
    <p:sldId id="1198" r:id="rId13"/>
    <p:sldId id="1551" r:id="rId14"/>
    <p:sldId id="1549" r:id="rId15"/>
    <p:sldId id="1552" r:id="rId16"/>
    <p:sldId id="705" r:id="rId17"/>
    <p:sldId id="1321" r:id="rId18"/>
    <p:sldId id="1470" r:id="rId19"/>
    <p:sldId id="1146" r:id="rId20"/>
    <p:sldId id="646" r:id="rId21"/>
    <p:sldId id="965" r:id="rId22"/>
    <p:sldId id="1323" r:id="rId23"/>
    <p:sldId id="1329" r:id="rId24"/>
    <p:sldId id="964" r:id="rId25"/>
    <p:sldId id="947" r:id="rId26"/>
    <p:sldId id="948" r:id="rId27"/>
    <p:sldId id="678" r:id="rId28"/>
    <p:sldId id="543" r:id="rId29"/>
    <p:sldId id="949" r:id="rId30"/>
    <p:sldId id="430" r:id="rId31"/>
    <p:sldId id="1491" r:id="rId32"/>
    <p:sldId id="672" r:id="rId33"/>
    <p:sldId id="1492" r:id="rId34"/>
    <p:sldId id="260" r:id="rId35"/>
    <p:sldId id="779" r:id="rId36"/>
    <p:sldId id="554" r:id="rId37"/>
    <p:sldId id="555" r:id="rId38"/>
    <p:sldId id="556" r:id="rId39"/>
    <p:sldId id="262" r:id="rId40"/>
    <p:sldId id="700" r:id="rId41"/>
    <p:sldId id="524" r:id="rId42"/>
    <p:sldId id="525" r:id="rId43"/>
    <p:sldId id="1336" r:id="rId44"/>
    <p:sldId id="1337" r:id="rId45"/>
    <p:sldId id="1338" r:id="rId46"/>
    <p:sldId id="526" r:id="rId47"/>
    <p:sldId id="742" r:id="rId48"/>
    <p:sldId id="743" r:id="rId49"/>
    <p:sldId id="528" r:id="rId50"/>
    <p:sldId id="269" r:id="rId51"/>
    <p:sldId id="529" r:id="rId52"/>
    <p:sldId id="1493" r:id="rId53"/>
    <p:sldId id="1494" r:id="rId54"/>
    <p:sldId id="531" r:id="rId55"/>
    <p:sldId id="610" r:id="rId56"/>
    <p:sldId id="1205" r:id="rId57"/>
    <p:sldId id="1074" r:id="rId58"/>
    <p:sldId id="1327" r:id="rId59"/>
    <p:sldId id="1545" r:id="rId60"/>
    <p:sldId id="1066" r:id="rId61"/>
    <p:sldId id="1067" r:id="rId62"/>
    <p:sldId id="1068" r:id="rId63"/>
    <p:sldId id="1069" r:id="rId64"/>
    <p:sldId id="613" r:id="rId65"/>
    <p:sldId id="1070" r:id="rId66"/>
    <p:sldId id="1517" r:id="rId67"/>
    <p:sldId id="1451" r:id="rId68"/>
    <p:sldId id="1633" r:id="rId69"/>
    <p:sldId id="1085" r:id="rId70"/>
    <p:sldId id="1086" r:id="rId71"/>
    <p:sldId id="1083" r:id="rId72"/>
    <p:sldId id="1087" r:id="rId73"/>
    <p:sldId id="1632" r:id="rId74"/>
    <p:sldId id="1611" r:id="rId75"/>
    <p:sldId id="1186" r:id="rId76"/>
    <p:sldId id="1516" r:id="rId77"/>
    <p:sldId id="1188" r:id="rId78"/>
    <p:sldId id="1189" r:id="rId79"/>
    <p:sldId id="1546" r:id="rId80"/>
    <p:sldId id="1191" r:id="rId81"/>
    <p:sldId id="1192" r:id="rId82"/>
    <p:sldId id="1193" r:id="rId83"/>
    <p:sldId id="979" r:id="rId84"/>
    <p:sldId id="1195" r:id="rId85"/>
    <p:sldId id="1547" r:id="rId86"/>
    <p:sldId id="1197" r:id="rId87"/>
    <p:sldId id="1277" r:id="rId88"/>
    <p:sldId id="1556" r:id="rId89"/>
    <p:sldId id="1559" r:id="rId90"/>
    <p:sldId id="1630" r:id="rId91"/>
    <p:sldId id="1631" r:id="rId92"/>
    <p:sldId id="1591" r:id="rId93"/>
    <p:sldId id="1562" r:id="rId94"/>
    <p:sldId id="1621" r:id="rId95"/>
    <p:sldId id="1497" r:id="rId96"/>
    <p:sldId id="1484" r:id="rId97"/>
    <p:sldId id="1097" r:id="rId98"/>
    <p:sldId id="1098" r:id="rId99"/>
    <p:sldId id="1099" r:id="rId100"/>
    <p:sldId id="1100" r:id="rId101"/>
    <p:sldId id="1101" r:id="rId102"/>
    <p:sldId id="1102" r:id="rId103"/>
  </p:sldIdLst>
  <p:sldSz cx="9144000" cy="6858000" type="screen4x3"/>
  <p:notesSz cx="6858000" cy="9144000"/>
  <p:embeddedFontLst>
    <p:embeddedFont>
      <p:font typeface="Arial Unicode MS" panose="020B0604020202020204" pitchFamily="50" charset="-128"/>
      <p:regular r:id="rId105"/>
    </p:embeddedFont>
    <p:embeddedFont>
      <p:font typeface="Cambria Math" panose="02040503050406030204" pitchFamily="18" charset="0"/>
      <p:regular r:id="rId106"/>
    </p:embeddedFont>
    <p:embeddedFont>
      <p:font typeface="Georgia" panose="02040502050405020303" pitchFamily="18" charset="0"/>
      <p:regular r:id="rId107"/>
      <p:bold r:id="rId108"/>
      <p:italic r:id="rId109"/>
      <p:boldItalic r:id="rId110"/>
    </p:embeddedFont>
    <p:embeddedFont>
      <p:font typeface="Helvetica" panose="020B0604020202020204" pitchFamily="34" charset="0"/>
      <p:regular r:id="rId111"/>
      <p:bold r:id="rId112"/>
      <p:italic r:id="rId113"/>
      <p:boldItalic r:id="rId114"/>
    </p:embeddedFont>
    <p:embeddedFont>
      <p:font typeface="Tahoma" panose="020B0604030504040204" pitchFamily="34" charset="0"/>
      <p:regular r:id="rId115"/>
      <p:bold r:id="rId116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3" autoAdjust="0"/>
    <p:restoredTop sz="94578" autoAdjust="0"/>
  </p:normalViewPr>
  <p:slideViewPr>
    <p:cSldViewPr>
      <p:cViewPr varScale="1">
        <p:scale>
          <a:sx n="102" d="100"/>
          <a:sy n="102" d="100"/>
        </p:scale>
        <p:origin x="230" y="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commentAuthors" Target="commentAuthor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8.fntdata"/><Relationship Id="rId16" Type="http://schemas.openxmlformats.org/officeDocument/2006/relationships/slide" Target="slides/slide15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9.fntdata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4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10.fntdata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6.fntdata"/><Relationship Id="rId115" Type="http://schemas.openxmlformats.org/officeDocument/2006/relationships/font" Target="fonts/font11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7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2025/3/5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0050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833700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820307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7754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33082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6027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133077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23576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61944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9865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2662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63956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06876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6287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C18895-DF72-4751-8681-E657AD17D7D2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656652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73487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67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9417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87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00539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1631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2224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2947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5742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9480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925BC49B-6CD0-45DB-8F2D-2ACB8B29B98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3148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2025/3/5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44.bin"/><Relationship Id="rId26" Type="http://schemas.openxmlformats.org/officeDocument/2006/relationships/image" Target="../media/image66.wmf"/><Relationship Id="rId3" Type="http://schemas.openxmlformats.org/officeDocument/2006/relationships/oleObject" Target="../embeddings/oleObject37.bin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61.wmf"/><Relationship Id="rId25" Type="http://schemas.openxmlformats.org/officeDocument/2006/relationships/oleObject" Target="../embeddings/oleObject47.bin"/><Relationship Id="rId2" Type="http://schemas.openxmlformats.org/officeDocument/2006/relationships/image" Target="../media/image53.png"/><Relationship Id="rId16" Type="http://schemas.openxmlformats.org/officeDocument/2006/relationships/oleObject" Target="../embeddings/oleObject43.bin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wmf"/><Relationship Id="rId11" Type="http://schemas.openxmlformats.org/officeDocument/2006/relationships/image" Target="../media/image58.png"/><Relationship Id="rId24" Type="http://schemas.openxmlformats.org/officeDocument/2006/relationships/image" Target="../media/image65.wmf"/><Relationship Id="rId5" Type="http://schemas.openxmlformats.org/officeDocument/2006/relationships/oleObject" Target="../embeddings/oleObject38.bin"/><Relationship Id="rId15" Type="http://schemas.openxmlformats.org/officeDocument/2006/relationships/image" Target="../media/image60.wmf"/><Relationship Id="rId23" Type="http://schemas.openxmlformats.org/officeDocument/2006/relationships/oleObject" Target="../embeddings/oleObject46.bin"/><Relationship Id="rId28" Type="http://schemas.openxmlformats.org/officeDocument/2006/relationships/image" Target="../media/image67.wmf"/><Relationship Id="rId10" Type="http://schemas.openxmlformats.org/officeDocument/2006/relationships/image" Target="../media/image57.wmf"/><Relationship Id="rId19" Type="http://schemas.openxmlformats.org/officeDocument/2006/relationships/image" Target="../media/image62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40.bin"/><Relationship Id="rId14" Type="http://schemas.openxmlformats.org/officeDocument/2006/relationships/oleObject" Target="../embeddings/oleObject42.bin"/><Relationship Id="rId22" Type="http://schemas.openxmlformats.org/officeDocument/2006/relationships/image" Target="../media/image64.wmf"/><Relationship Id="rId27" Type="http://schemas.openxmlformats.org/officeDocument/2006/relationships/oleObject" Target="../embeddings/oleObject48.bin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4.bin"/><Relationship Id="rId3" Type="http://schemas.openxmlformats.org/officeDocument/2006/relationships/image" Target="../media/image616.wmf"/><Relationship Id="rId7" Type="http://schemas.openxmlformats.org/officeDocument/2006/relationships/image" Target="../media/image618.wmf"/><Relationship Id="rId2" Type="http://schemas.openxmlformats.org/officeDocument/2006/relationships/oleObject" Target="../embeddings/oleObject45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53.bin"/><Relationship Id="rId11" Type="http://schemas.openxmlformats.org/officeDocument/2006/relationships/image" Target="../media/image620.wmf"/><Relationship Id="rId5" Type="http://schemas.openxmlformats.org/officeDocument/2006/relationships/image" Target="../media/image617.wmf"/><Relationship Id="rId10" Type="http://schemas.openxmlformats.org/officeDocument/2006/relationships/oleObject" Target="../embeddings/oleObject455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19.w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1.wmf"/><Relationship Id="rId7" Type="http://schemas.openxmlformats.org/officeDocument/2006/relationships/image" Target="../media/image623.wmf"/><Relationship Id="rId2" Type="http://schemas.openxmlformats.org/officeDocument/2006/relationships/oleObject" Target="../embeddings/oleObject456.bin"/><Relationship Id="rId1" Type="http://schemas.openxmlformats.org/officeDocument/2006/relationships/slideLayout" Target="../slideLayouts/slideLayout16.xml"/><Relationship Id="rId6" Type="http://schemas.openxmlformats.org/officeDocument/2006/relationships/oleObject" Target="../embeddings/oleObject458.bin"/><Relationship Id="rId5" Type="http://schemas.openxmlformats.org/officeDocument/2006/relationships/image" Target="../media/image622.wmf"/><Relationship Id="rId4" Type="http://schemas.openxmlformats.org/officeDocument/2006/relationships/oleObject" Target="../embeddings/oleObject457.bin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2.bin"/><Relationship Id="rId13" Type="http://schemas.openxmlformats.org/officeDocument/2006/relationships/image" Target="../media/image629.wmf"/><Relationship Id="rId3" Type="http://schemas.openxmlformats.org/officeDocument/2006/relationships/image" Target="../media/image624.wmf"/><Relationship Id="rId7" Type="http://schemas.openxmlformats.org/officeDocument/2006/relationships/image" Target="../media/image626.wmf"/><Relationship Id="rId12" Type="http://schemas.openxmlformats.org/officeDocument/2006/relationships/oleObject" Target="../embeddings/oleObject464.bin"/><Relationship Id="rId2" Type="http://schemas.openxmlformats.org/officeDocument/2006/relationships/oleObject" Target="../embeddings/oleObject45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61.bin"/><Relationship Id="rId11" Type="http://schemas.openxmlformats.org/officeDocument/2006/relationships/image" Target="../media/image628.wmf"/><Relationship Id="rId5" Type="http://schemas.openxmlformats.org/officeDocument/2006/relationships/image" Target="../media/image625.wmf"/><Relationship Id="rId10" Type="http://schemas.openxmlformats.org/officeDocument/2006/relationships/oleObject" Target="../embeddings/oleObject463.bin"/><Relationship Id="rId4" Type="http://schemas.openxmlformats.org/officeDocument/2006/relationships/oleObject" Target="../embeddings/oleObject460.bin"/><Relationship Id="rId9" Type="http://schemas.openxmlformats.org/officeDocument/2006/relationships/image" Target="../media/image62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72.wmf"/><Relationship Id="rId18" Type="http://schemas.openxmlformats.org/officeDocument/2006/relationships/image" Target="../media/image75.png"/><Relationship Id="rId3" Type="http://schemas.openxmlformats.org/officeDocument/2006/relationships/image" Target="../media/image3.png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74.wmf"/><Relationship Id="rId2" Type="http://schemas.openxmlformats.org/officeDocument/2006/relationships/notesSlide" Target="../notesSlides/notesSlide4.xml"/><Relationship Id="rId16" Type="http://schemas.openxmlformats.org/officeDocument/2006/relationships/oleObject" Target="../embeddings/oleObject5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71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10" Type="http://schemas.openxmlformats.org/officeDocument/2006/relationships/oleObject" Target="../embeddings/oleObject52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5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7" Type="http://schemas.openxmlformats.org/officeDocument/2006/relationships/image" Target="../media/image78.wmf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8.bin"/><Relationship Id="rId5" Type="http://schemas.openxmlformats.org/officeDocument/2006/relationships/image" Target="../media/image77.wmf"/><Relationship Id="rId4" Type="http://schemas.openxmlformats.org/officeDocument/2006/relationships/oleObject" Target="../embeddings/oleObject5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oleObject" Target="../embeddings/oleObject59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oleObject" Target="../embeddings/oleObject65.bin"/><Relationship Id="rId18" Type="http://schemas.openxmlformats.org/officeDocument/2006/relationships/image" Target="../media/image88.wmf"/><Relationship Id="rId3" Type="http://schemas.openxmlformats.org/officeDocument/2006/relationships/image" Target="../media/image81.wmf"/><Relationship Id="rId7" Type="http://schemas.openxmlformats.org/officeDocument/2006/relationships/oleObject" Target="../embeddings/oleObject62.bin"/><Relationship Id="rId12" Type="http://schemas.openxmlformats.org/officeDocument/2006/relationships/image" Target="../media/image85.wmf"/><Relationship Id="rId17" Type="http://schemas.openxmlformats.org/officeDocument/2006/relationships/oleObject" Target="../embeddings/oleObject67.bin"/><Relationship Id="rId2" Type="http://schemas.openxmlformats.org/officeDocument/2006/relationships/oleObject" Target="../embeddings/oleObject61.bin"/><Relationship Id="rId16" Type="http://schemas.openxmlformats.org/officeDocument/2006/relationships/image" Target="../media/image87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png"/><Relationship Id="rId11" Type="http://schemas.openxmlformats.org/officeDocument/2006/relationships/oleObject" Target="../embeddings/oleObject64.bin"/><Relationship Id="rId5" Type="http://schemas.openxmlformats.org/officeDocument/2006/relationships/image" Target="../media/image78.wmf"/><Relationship Id="rId15" Type="http://schemas.openxmlformats.org/officeDocument/2006/relationships/oleObject" Target="../embeddings/oleObject66.bin"/><Relationship Id="rId10" Type="http://schemas.openxmlformats.org/officeDocument/2006/relationships/image" Target="../media/image84.wmf"/><Relationship Id="rId4" Type="http://schemas.openxmlformats.org/officeDocument/2006/relationships/oleObject" Target="../embeddings/oleObject58.bin"/><Relationship Id="rId9" Type="http://schemas.openxmlformats.org/officeDocument/2006/relationships/oleObject" Target="../embeddings/oleObject63.bin"/><Relationship Id="rId14" Type="http://schemas.openxmlformats.org/officeDocument/2006/relationships/image" Target="../media/image8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94.wmf"/><Relationship Id="rId18" Type="http://schemas.openxmlformats.org/officeDocument/2006/relationships/image" Target="../media/image96.wmf"/><Relationship Id="rId3" Type="http://schemas.openxmlformats.org/officeDocument/2006/relationships/image" Target="../media/image89.png"/><Relationship Id="rId7" Type="http://schemas.openxmlformats.org/officeDocument/2006/relationships/image" Target="../media/image91.wmf"/><Relationship Id="rId12" Type="http://schemas.openxmlformats.org/officeDocument/2006/relationships/oleObject" Target="../embeddings/oleObject72.bin"/><Relationship Id="rId17" Type="http://schemas.openxmlformats.org/officeDocument/2006/relationships/oleObject" Target="../embeddings/oleObject74.bin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95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93.wmf"/><Relationship Id="rId5" Type="http://schemas.openxmlformats.org/officeDocument/2006/relationships/image" Target="../media/image90.wmf"/><Relationship Id="rId15" Type="http://schemas.openxmlformats.org/officeDocument/2006/relationships/oleObject" Target="../embeddings/oleObject73.bin"/><Relationship Id="rId10" Type="http://schemas.openxmlformats.org/officeDocument/2006/relationships/oleObject" Target="../embeddings/oleObject71.bin"/><Relationship Id="rId19" Type="http://schemas.openxmlformats.org/officeDocument/2006/relationships/hyperlink" Target="https://doi.org/10.1063/1.4916647" TargetMode="External"/><Relationship Id="rId4" Type="http://schemas.openxmlformats.org/officeDocument/2006/relationships/oleObject" Target="../embeddings/oleObject68.bin"/><Relationship Id="rId9" Type="http://schemas.openxmlformats.org/officeDocument/2006/relationships/image" Target="../media/image92.wmf"/><Relationship Id="rId14" Type="http://schemas.openxmlformats.org/officeDocument/2006/relationships/hyperlink" Target="https://doi.org/10.1063/1.4890441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3" Type="http://schemas.openxmlformats.org/officeDocument/2006/relationships/image" Target="../media/image97.wmf"/><Relationship Id="rId7" Type="http://schemas.openxmlformats.org/officeDocument/2006/relationships/oleObject" Target="../embeddings/oleObject77.bin"/><Relationship Id="rId2" Type="http://schemas.openxmlformats.org/officeDocument/2006/relationships/oleObject" Target="../embeddings/oleObject7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9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101.wmf"/><Relationship Id="rId7" Type="http://schemas.openxmlformats.org/officeDocument/2006/relationships/oleObject" Target="../embeddings/oleObject80.bin"/><Relationship Id="rId2" Type="http://schemas.openxmlformats.org/officeDocument/2006/relationships/oleObject" Target="../embeddings/oleObject7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80.wmf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60.bin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5.bin"/><Relationship Id="rId18" Type="http://schemas.openxmlformats.org/officeDocument/2006/relationships/image" Target="../media/image113.wmf"/><Relationship Id="rId3" Type="http://schemas.openxmlformats.org/officeDocument/2006/relationships/image" Target="../media/image105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118.wmf"/><Relationship Id="rId7" Type="http://schemas.openxmlformats.org/officeDocument/2006/relationships/oleObject" Target="../embeddings/oleObject82.bin"/><Relationship Id="rId12" Type="http://schemas.openxmlformats.org/officeDocument/2006/relationships/image" Target="../media/image110.wmf"/><Relationship Id="rId17" Type="http://schemas.openxmlformats.org/officeDocument/2006/relationships/oleObject" Target="../embeddings/oleObject87.bin"/><Relationship Id="rId25" Type="http://schemas.openxmlformats.org/officeDocument/2006/relationships/image" Target="../media/image116.wmf"/><Relationship Id="rId33" Type="http://schemas.openxmlformats.org/officeDocument/2006/relationships/oleObject" Target="../embeddings/oleObject91.bin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12.wmf"/><Relationship Id="rId20" Type="http://schemas.openxmlformats.org/officeDocument/2006/relationships/image" Target="../media/image114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wmf"/><Relationship Id="rId11" Type="http://schemas.openxmlformats.org/officeDocument/2006/relationships/oleObject" Target="../embeddings/oleObject84.bin"/><Relationship Id="rId24" Type="http://schemas.openxmlformats.org/officeDocument/2006/relationships/oleObject" Target="../embeddings/oleObject89.bin"/><Relationship Id="rId32" Type="http://schemas.openxmlformats.org/officeDocument/2006/relationships/image" Target="../media/image117.wmf"/><Relationship Id="rId37" Type="http://schemas.openxmlformats.org/officeDocument/2006/relationships/image" Target="../media/image120.png"/><Relationship Id="rId5" Type="http://schemas.openxmlformats.org/officeDocument/2006/relationships/oleObject" Target="../embeddings/oleObject81.bin"/><Relationship Id="rId15" Type="http://schemas.openxmlformats.org/officeDocument/2006/relationships/oleObject" Target="../embeddings/oleObject86.bin"/><Relationship Id="rId23" Type="http://schemas.openxmlformats.org/officeDocument/2006/relationships/image" Target="../media/image115.png"/><Relationship Id="rId36" Type="http://schemas.openxmlformats.org/officeDocument/2006/relationships/image" Target="../media/image119.wmf"/><Relationship Id="rId10" Type="http://schemas.openxmlformats.org/officeDocument/2006/relationships/image" Target="../media/image109.wmf"/><Relationship Id="rId19" Type="http://schemas.openxmlformats.org/officeDocument/2006/relationships/oleObject" Target="../embeddings/oleObject88.bin"/><Relationship Id="rId31" Type="http://schemas.openxmlformats.org/officeDocument/2006/relationships/oleObject" Target="../embeddings/oleObject90.bin"/><Relationship Id="rId4" Type="http://schemas.openxmlformats.org/officeDocument/2006/relationships/image" Target="../media/image106.WMF"/><Relationship Id="rId9" Type="http://schemas.openxmlformats.org/officeDocument/2006/relationships/oleObject" Target="../embeddings/oleObject83.bin"/><Relationship Id="rId14" Type="http://schemas.openxmlformats.org/officeDocument/2006/relationships/image" Target="../media/image111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3.png"/><Relationship Id="rId35" Type="http://schemas.openxmlformats.org/officeDocument/2006/relationships/oleObject" Target="../embeddings/oleObject92.bin"/><Relationship Id="rId8" Type="http://schemas.openxmlformats.org/officeDocument/2006/relationships/image" Target="../media/image108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image" Target="../media/image121.wmf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126.png"/><Relationship Id="rId2" Type="http://schemas.openxmlformats.org/officeDocument/2006/relationships/oleObject" Target="../embeddings/oleObject9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2.png"/><Relationship Id="rId11" Type="http://schemas.openxmlformats.org/officeDocument/2006/relationships/image" Target="../media/image125.png"/><Relationship Id="rId5" Type="http://schemas.openxmlformats.org/officeDocument/2006/relationships/image" Target="../media/image13.png"/><Relationship Id="rId10" Type="http://schemas.openxmlformats.org/officeDocument/2006/relationships/image" Target="../media/image124.png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95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tanimura/Lectures/TanimuranFP.zip" TargetMode="External"/><Relationship Id="rId3" Type="http://schemas.openxmlformats.org/officeDocument/2006/relationships/hyperlink" Target="https://aip.scitation.org/doi/10.1063/5.0011599" TargetMode="External"/><Relationship Id="rId7" Type="http://schemas.openxmlformats.org/officeDocument/2006/relationships/hyperlink" Target="http://theochem.kuchem.kyoto-u.ac.jp/tanimura/Lectures/nonMarkovian092D.zip" TargetMode="External"/><Relationship Id="rId2" Type="http://schemas.openxmlformats.org/officeDocument/2006/relationships/hyperlink" Target="http://jpsj.ipap.jp/link?JPSJ/75/08200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eochem.kuchem.kyoto-u.ac.jp/public/nonMarkovian09.zip" TargetMode="External"/><Relationship Id="rId11" Type="http://schemas.openxmlformats.org/officeDocument/2006/relationships/hyperlink" Target="https://doi.org/10.1063/5.0232073" TargetMode="External"/><Relationship Id="rId5" Type="http://schemas.openxmlformats.org/officeDocument/2006/relationships/hyperlink" Target="http://theochem.kuchem.kyoto-u.ac.jp/public/GM2DNMR.zip" TargetMode="External"/><Relationship Id="rId10" Type="http://schemas.openxmlformats.org/officeDocument/2006/relationships/hyperlink" Target="https://doi.org/10.1063/5.0225607" TargetMode="External"/><Relationship Id="rId4" Type="http://schemas.openxmlformats.org/officeDocument/2006/relationships/hyperlink" Target="http://theochem.kuchem.kyoto-u.ac.jp/public/" TargetMode="External"/><Relationship Id="rId9" Type="http://schemas.openxmlformats.org/officeDocument/2006/relationships/hyperlink" Target="https://pubs.acs.org/doi/10.1021/acs.jctc.8b01195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oleObject" Target="../embeddings/oleObject100.bin"/><Relationship Id="rId3" Type="http://schemas.openxmlformats.org/officeDocument/2006/relationships/image" Target="../media/image127.gif"/><Relationship Id="rId7" Type="http://schemas.openxmlformats.org/officeDocument/2006/relationships/image" Target="../media/image129.wmf"/><Relationship Id="rId12" Type="http://schemas.openxmlformats.org/officeDocument/2006/relationships/image" Target="../media/image13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7.bin"/><Relationship Id="rId11" Type="http://schemas.openxmlformats.org/officeDocument/2006/relationships/oleObject" Target="../embeddings/oleObject99.bin"/><Relationship Id="rId5" Type="http://schemas.openxmlformats.org/officeDocument/2006/relationships/image" Target="../media/image128.wmf"/><Relationship Id="rId15" Type="http://schemas.openxmlformats.org/officeDocument/2006/relationships/image" Target="../media/image133.png"/><Relationship Id="rId10" Type="http://schemas.openxmlformats.org/officeDocument/2006/relationships/image" Target="../media/image130.png"/><Relationship Id="rId4" Type="http://schemas.openxmlformats.org/officeDocument/2006/relationships/oleObject" Target="../embeddings/oleObject96.bin"/><Relationship Id="rId9" Type="http://schemas.openxmlformats.org/officeDocument/2006/relationships/image" Target="../media/image124.png"/><Relationship Id="rId14" Type="http://schemas.openxmlformats.org/officeDocument/2006/relationships/image" Target="../media/image13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5/082001" TargetMode="External"/><Relationship Id="rId13" Type="http://schemas.openxmlformats.org/officeDocument/2006/relationships/oleObject" Target="../embeddings/oleObject104.bin"/><Relationship Id="rId3" Type="http://schemas.openxmlformats.org/officeDocument/2006/relationships/image" Target="../media/image134.png"/><Relationship Id="rId7" Type="http://schemas.openxmlformats.org/officeDocument/2006/relationships/image" Target="../media/image136.wmf"/><Relationship Id="rId12" Type="http://schemas.openxmlformats.org/officeDocument/2006/relationships/image" Target="../media/image138.wmf"/><Relationship Id="rId17" Type="http://schemas.openxmlformats.org/officeDocument/2006/relationships/image" Target="../media/image142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1.bin"/><Relationship Id="rId11" Type="http://schemas.openxmlformats.org/officeDocument/2006/relationships/oleObject" Target="../embeddings/oleObject103.bin"/><Relationship Id="rId5" Type="http://schemas.openxmlformats.org/officeDocument/2006/relationships/image" Target="../media/image105.png"/><Relationship Id="rId15" Type="http://schemas.openxmlformats.org/officeDocument/2006/relationships/image" Target="../media/image140.jpeg"/><Relationship Id="rId10" Type="http://schemas.openxmlformats.org/officeDocument/2006/relationships/image" Target="../media/image137.wmf"/><Relationship Id="rId4" Type="http://schemas.openxmlformats.org/officeDocument/2006/relationships/image" Target="../media/image135.png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13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46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07.bin"/><Relationship Id="rId12" Type="http://schemas.openxmlformats.org/officeDocument/2006/relationships/oleObject" Target="../embeddings/oleObject109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4.wmf"/><Relationship Id="rId11" Type="http://schemas.openxmlformats.org/officeDocument/2006/relationships/image" Target="../media/image145.wmf"/><Relationship Id="rId5" Type="http://schemas.openxmlformats.org/officeDocument/2006/relationships/oleObject" Target="../embeddings/oleObject106.bin"/><Relationship Id="rId10" Type="http://schemas.openxmlformats.org/officeDocument/2006/relationships/oleObject" Target="../embeddings/oleObject108.bin"/><Relationship Id="rId4" Type="http://schemas.openxmlformats.org/officeDocument/2006/relationships/image" Target="../media/image143.wmf"/><Relationship Id="rId9" Type="http://schemas.openxmlformats.org/officeDocument/2006/relationships/image" Target="../media/image10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oleObject" Target="../embeddings/oleObject105.bin"/><Relationship Id="rId7" Type="http://schemas.openxmlformats.org/officeDocument/2006/relationships/oleObject" Target="../embeddings/oleObject111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7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143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image" Target="../media/image154.wmf"/><Relationship Id="rId3" Type="http://schemas.openxmlformats.org/officeDocument/2006/relationships/image" Target="../media/image149.wmf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117.bin"/><Relationship Id="rId17" Type="http://schemas.openxmlformats.org/officeDocument/2006/relationships/image" Target="../media/image98.png"/><Relationship Id="rId2" Type="http://schemas.openxmlformats.org/officeDocument/2006/relationships/oleObject" Target="../embeddings/oleObject112.bin"/><Relationship Id="rId16" Type="http://schemas.openxmlformats.org/officeDocument/2006/relationships/image" Target="../media/image156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114.bin"/><Relationship Id="rId11" Type="http://schemas.openxmlformats.org/officeDocument/2006/relationships/image" Target="../media/image153.wmf"/><Relationship Id="rId5" Type="http://schemas.openxmlformats.org/officeDocument/2006/relationships/image" Target="../media/image150.wmf"/><Relationship Id="rId15" Type="http://schemas.openxmlformats.org/officeDocument/2006/relationships/oleObject" Target="../embeddings/oleObject118.bin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152.wmf"/><Relationship Id="rId14" Type="http://schemas.openxmlformats.org/officeDocument/2006/relationships/image" Target="../media/image15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3.wmf"/><Relationship Id="rId18" Type="http://schemas.openxmlformats.org/officeDocument/2006/relationships/image" Target="../media/image98.png"/><Relationship Id="rId26" Type="http://schemas.openxmlformats.org/officeDocument/2006/relationships/image" Target="../media/image170.png"/><Relationship Id="rId3" Type="http://schemas.openxmlformats.org/officeDocument/2006/relationships/image" Target="../media/image157.wmf"/><Relationship Id="rId21" Type="http://schemas.openxmlformats.org/officeDocument/2006/relationships/oleObject" Target="../embeddings/oleObject127.bin"/><Relationship Id="rId7" Type="http://schemas.openxmlformats.org/officeDocument/2006/relationships/image" Target="../media/image159.wmf"/><Relationship Id="rId12" Type="http://schemas.openxmlformats.org/officeDocument/2006/relationships/oleObject" Target="../embeddings/oleObject123.bin"/><Relationship Id="rId17" Type="http://schemas.openxmlformats.org/officeDocument/2006/relationships/image" Target="../media/image165.wmf"/><Relationship Id="rId25" Type="http://schemas.openxmlformats.org/officeDocument/2006/relationships/image" Target="../media/image169.png"/><Relationship Id="rId2" Type="http://schemas.openxmlformats.org/officeDocument/2006/relationships/oleObject" Target="../embeddings/oleObject119.bin"/><Relationship Id="rId16" Type="http://schemas.openxmlformats.org/officeDocument/2006/relationships/oleObject" Target="../embeddings/oleObject125.bin"/><Relationship Id="rId20" Type="http://schemas.openxmlformats.org/officeDocument/2006/relationships/image" Target="../media/image166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162.png"/><Relationship Id="rId24" Type="http://schemas.openxmlformats.org/officeDocument/2006/relationships/image" Target="../media/image168.wmf"/><Relationship Id="rId5" Type="http://schemas.openxmlformats.org/officeDocument/2006/relationships/image" Target="../media/image158.wmf"/><Relationship Id="rId15" Type="http://schemas.openxmlformats.org/officeDocument/2006/relationships/image" Target="../media/image164.wmf"/><Relationship Id="rId23" Type="http://schemas.openxmlformats.org/officeDocument/2006/relationships/oleObject" Target="../embeddings/oleObject128.bin"/><Relationship Id="rId10" Type="http://schemas.openxmlformats.org/officeDocument/2006/relationships/image" Target="../media/image161.wmf"/><Relationship Id="rId19" Type="http://schemas.openxmlformats.org/officeDocument/2006/relationships/oleObject" Target="../embeddings/oleObject126.bin"/><Relationship Id="rId4" Type="http://schemas.openxmlformats.org/officeDocument/2006/relationships/oleObject" Target="../embeddings/oleObject120.bin"/><Relationship Id="rId9" Type="http://schemas.openxmlformats.org/officeDocument/2006/relationships/oleObject" Target="../embeddings/oleObject122.bin"/><Relationship Id="rId14" Type="http://schemas.openxmlformats.org/officeDocument/2006/relationships/oleObject" Target="../embeddings/oleObject124.bin"/><Relationship Id="rId22" Type="http://schemas.openxmlformats.org/officeDocument/2006/relationships/image" Target="../media/image167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image" Target="../media/image176.wmf"/><Relationship Id="rId18" Type="http://schemas.openxmlformats.org/officeDocument/2006/relationships/image" Target="../media/image179.png"/><Relationship Id="rId26" Type="http://schemas.openxmlformats.org/officeDocument/2006/relationships/oleObject" Target="../embeddings/oleObject140.bin"/><Relationship Id="rId3" Type="http://schemas.openxmlformats.org/officeDocument/2006/relationships/image" Target="../media/image171.wmf"/><Relationship Id="rId21" Type="http://schemas.openxmlformats.org/officeDocument/2006/relationships/image" Target="../media/image181.png"/><Relationship Id="rId7" Type="http://schemas.openxmlformats.org/officeDocument/2006/relationships/image" Target="../media/image173.wmf"/><Relationship Id="rId12" Type="http://schemas.openxmlformats.org/officeDocument/2006/relationships/oleObject" Target="../embeddings/oleObject134.bin"/><Relationship Id="rId17" Type="http://schemas.openxmlformats.org/officeDocument/2006/relationships/image" Target="../media/image178.wmf"/><Relationship Id="rId25" Type="http://schemas.openxmlformats.org/officeDocument/2006/relationships/image" Target="../media/image168.wmf"/><Relationship Id="rId2" Type="http://schemas.openxmlformats.org/officeDocument/2006/relationships/oleObject" Target="../embeddings/oleObject129.bin"/><Relationship Id="rId16" Type="http://schemas.openxmlformats.org/officeDocument/2006/relationships/oleObject" Target="../embeddings/oleObject136.bin"/><Relationship Id="rId20" Type="http://schemas.openxmlformats.org/officeDocument/2006/relationships/image" Target="../media/image180.wmf"/><Relationship Id="rId29" Type="http://schemas.openxmlformats.org/officeDocument/2006/relationships/oleObject" Target="../embeddings/oleObject14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31.bin"/><Relationship Id="rId11" Type="http://schemas.openxmlformats.org/officeDocument/2006/relationships/image" Target="../media/image175.wmf"/><Relationship Id="rId24" Type="http://schemas.openxmlformats.org/officeDocument/2006/relationships/oleObject" Target="../embeddings/oleObject139.bin"/><Relationship Id="rId32" Type="http://schemas.openxmlformats.org/officeDocument/2006/relationships/image" Target="../media/image184.wmf"/><Relationship Id="rId5" Type="http://schemas.openxmlformats.org/officeDocument/2006/relationships/image" Target="../media/image172.wmf"/><Relationship Id="rId15" Type="http://schemas.openxmlformats.org/officeDocument/2006/relationships/image" Target="../media/image177.wmf"/><Relationship Id="rId23" Type="http://schemas.openxmlformats.org/officeDocument/2006/relationships/image" Target="../media/image182.wmf"/><Relationship Id="rId28" Type="http://schemas.openxmlformats.org/officeDocument/2006/relationships/image" Target="../media/image169.png"/><Relationship Id="rId10" Type="http://schemas.openxmlformats.org/officeDocument/2006/relationships/oleObject" Target="../embeddings/oleObject133.bin"/><Relationship Id="rId19" Type="http://schemas.openxmlformats.org/officeDocument/2006/relationships/oleObject" Target="../embeddings/oleObject137.bin"/><Relationship Id="rId31" Type="http://schemas.openxmlformats.org/officeDocument/2006/relationships/oleObject" Target="../embeddings/oleObject142.bin"/><Relationship Id="rId4" Type="http://schemas.openxmlformats.org/officeDocument/2006/relationships/oleObject" Target="../embeddings/oleObject130.bin"/><Relationship Id="rId9" Type="http://schemas.openxmlformats.org/officeDocument/2006/relationships/image" Target="../media/image174.wmf"/><Relationship Id="rId14" Type="http://schemas.openxmlformats.org/officeDocument/2006/relationships/oleObject" Target="../embeddings/oleObject135.bin"/><Relationship Id="rId22" Type="http://schemas.openxmlformats.org/officeDocument/2006/relationships/oleObject" Target="../embeddings/oleObject138.bin"/><Relationship Id="rId27" Type="http://schemas.openxmlformats.org/officeDocument/2006/relationships/image" Target="../media/image167.wmf"/><Relationship Id="rId30" Type="http://schemas.openxmlformats.org/officeDocument/2006/relationships/image" Target="../media/image183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3" Type="http://schemas.openxmlformats.org/officeDocument/2006/relationships/image" Target="../media/image185.wmf"/><Relationship Id="rId7" Type="http://schemas.openxmlformats.org/officeDocument/2006/relationships/image" Target="../media/image186.wmf"/><Relationship Id="rId2" Type="http://schemas.openxmlformats.org/officeDocument/2006/relationships/oleObject" Target="../embeddings/oleObject143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188.wmf"/><Relationship Id="rId5" Type="http://schemas.openxmlformats.org/officeDocument/2006/relationships/hyperlink" Target="http://publish.aps.org/abstract/PRA/v41/p6676/" TargetMode="External"/><Relationship Id="rId10" Type="http://schemas.openxmlformats.org/officeDocument/2006/relationships/oleObject" Target="../embeddings/oleObject146.bin"/><Relationship Id="rId4" Type="http://schemas.openxmlformats.org/officeDocument/2006/relationships/hyperlink" Target="http://jpsj.ipap.jp/link?JPSJ/58/101" TargetMode="External"/><Relationship Id="rId9" Type="http://schemas.openxmlformats.org/officeDocument/2006/relationships/image" Target="../media/image187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13" Type="http://schemas.openxmlformats.org/officeDocument/2006/relationships/image" Target="../media/image193.wmf"/><Relationship Id="rId18" Type="http://schemas.openxmlformats.org/officeDocument/2006/relationships/image" Target="../media/image196.png"/><Relationship Id="rId26" Type="http://schemas.openxmlformats.org/officeDocument/2006/relationships/image" Target="../media/image201.png"/><Relationship Id="rId3" Type="http://schemas.openxmlformats.org/officeDocument/2006/relationships/image" Target="../media/image189.wmf"/><Relationship Id="rId21" Type="http://schemas.openxmlformats.org/officeDocument/2006/relationships/image" Target="../media/image198.png"/><Relationship Id="rId7" Type="http://schemas.openxmlformats.org/officeDocument/2006/relationships/image" Target="../media/image191.wmf"/><Relationship Id="rId12" Type="http://schemas.openxmlformats.org/officeDocument/2006/relationships/oleObject" Target="../embeddings/oleObject151.bin"/><Relationship Id="rId17" Type="http://schemas.openxmlformats.org/officeDocument/2006/relationships/image" Target="../media/image195.wmf"/><Relationship Id="rId25" Type="http://schemas.openxmlformats.org/officeDocument/2006/relationships/image" Target="../media/image200.wmf"/><Relationship Id="rId2" Type="http://schemas.openxmlformats.org/officeDocument/2006/relationships/oleObject" Target="../embeddings/oleObject147.bin"/><Relationship Id="rId16" Type="http://schemas.openxmlformats.org/officeDocument/2006/relationships/oleObject" Target="../embeddings/oleObject153.bin"/><Relationship Id="rId20" Type="http://schemas.openxmlformats.org/officeDocument/2006/relationships/image" Target="../media/image197.wmf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49.bin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24" Type="http://schemas.openxmlformats.org/officeDocument/2006/relationships/oleObject" Target="../embeddings/oleObject156.bin"/><Relationship Id="rId5" Type="http://schemas.openxmlformats.org/officeDocument/2006/relationships/image" Target="../media/image190.wmf"/><Relationship Id="rId15" Type="http://schemas.openxmlformats.org/officeDocument/2006/relationships/image" Target="../media/image194.wmf"/><Relationship Id="rId23" Type="http://schemas.openxmlformats.org/officeDocument/2006/relationships/image" Target="../media/image199.wmf"/><Relationship Id="rId10" Type="http://schemas.openxmlformats.org/officeDocument/2006/relationships/hyperlink" Target="http://prola.aps.org/abstract/PRA/v43/i8/p4131_1" TargetMode="External"/><Relationship Id="rId19" Type="http://schemas.openxmlformats.org/officeDocument/2006/relationships/oleObject" Target="../embeddings/oleObject154.bin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192.wmf"/><Relationship Id="rId14" Type="http://schemas.openxmlformats.org/officeDocument/2006/relationships/oleObject" Target="../embeddings/oleObject152.bin"/><Relationship Id="rId22" Type="http://schemas.openxmlformats.org/officeDocument/2006/relationships/oleObject" Target="../embeddings/oleObject155.bin"/><Relationship Id="rId27" Type="http://schemas.openxmlformats.org/officeDocument/2006/relationships/image" Target="../media/image202.pn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0.bin"/><Relationship Id="rId18" Type="http://schemas.openxmlformats.org/officeDocument/2006/relationships/image" Target="../media/image209.wmf"/><Relationship Id="rId26" Type="http://schemas.openxmlformats.org/officeDocument/2006/relationships/image" Target="../media/image213.wmf"/><Relationship Id="rId3" Type="http://schemas.openxmlformats.org/officeDocument/2006/relationships/image" Target="../media/image169.png"/><Relationship Id="rId21" Type="http://schemas.openxmlformats.org/officeDocument/2006/relationships/oleObject" Target="../embeddings/oleObject164.bin"/><Relationship Id="rId7" Type="http://schemas.openxmlformats.org/officeDocument/2006/relationships/oleObject" Target="../embeddings/oleObject158.bin"/><Relationship Id="rId12" Type="http://schemas.openxmlformats.org/officeDocument/2006/relationships/image" Target="../media/image206.wmf"/><Relationship Id="rId17" Type="http://schemas.openxmlformats.org/officeDocument/2006/relationships/oleObject" Target="../embeddings/oleObject162.bin"/><Relationship Id="rId25" Type="http://schemas.openxmlformats.org/officeDocument/2006/relationships/oleObject" Target="../embeddings/oleObject166.bin"/><Relationship Id="rId33" Type="http://schemas.openxmlformats.org/officeDocument/2006/relationships/image" Target="../media/image170.png"/><Relationship Id="rId2" Type="http://schemas.openxmlformats.org/officeDocument/2006/relationships/image" Target="../media/image98.png"/><Relationship Id="rId16" Type="http://schemas.openxmlformats.org/officeDocument/2006/relationships/image" Target="../media/image208.wmf"/><Relationship Id="rId20" Type="http://schemas.openxmlformats.org/officeDocument/2006/relationships/image" Target="../media/image210.wmf"/><Relationship Id="rId29" Type="http://schemas.openxmlformats.org/officeDocument/2006/relationships/oleObject" Target="../embeddings/oleObject168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psj.ipap.jp/link?JPSJ/75/082001" TargetMode="External"/><Relationship Id="rId11" Type="http://schemas.openxmlformats.org/officeDocument/2006/relationships/oleObject" Target="../embeddings/oleObject159.bin"/><Relationship Id="rId24" Type="http://schemas.openxmlformats.org/officeDocument/2006/relationships/image" Target="../media/image212.wmf"/><Relationship Id="rId32" Type="http://schemas.openxmlformats.org/officeDocument/2006/relationships/image" Target="../media/image216.wmf"/><Relationship Id="rId5" Type="http://schemas.openxmlformats.org/officeDocument/2006/relationships/image" Target="../media/image203.wmf"/><Relationship Id="rId15" Type="http://schemas.openxmlformats.org/officeDocument/2006/relationships/oleObject" Target="../embeddings/oleObject161.bin"/><Relationship Id="rId23" Type="http://schemas.openxmlformats.org/officeDocument/2006/relationships/oleObject" Target="../embeddings/oleObject165.bin"/><Relationship Id="rId28" Type="http://schemas.openxmlformats.org/officeDocument/2006/relationships/image" Target="../media/image214.wmf"/><Relationship Id="rId10" Type="http://schemas.openxmlformats.org/officeDocument/2006/relationships/image" Target="../media/image181.png"/><Relationship Id="rId19" Type="http://schemas.openxmlformats.org/officeDocument/2006/relationships/oleObject" Target="../embeddings/oleObject163.bin"/><Relationship Id="rId31" Type="http://schemas.openxmlformats.org/officeDocument/2006/relationships/oleObject" Target="../embeddings/oleObject169.bin"/><Relationship Id="rId4" Type="http://schemas.openxmlformats.org/officeDocument/2006/relationships/oleObject" Target="../embeddings/oleObject157.bin"/><Relationship Id="rId9" Type="http://schemas.openxmlformats.org/officeDocument/2006/relationships/image" Target="../media/image205.png"/><Relationship Id="rId14" Type="http://schemas.openxmlformats.org/officeDocument/2006/relationships/image" Target="../media/image207.wmf"/><Relationship Id="rId22" Type="http://schemas.openxmlformats.org/officeDocument/2006/relationships/image" Target="../media/image211.wmf"/><Relationship Id="rId27" Type="http://schemas.openxmlformats.org/officeDocument/2006/relationships/oleObject" Target="../embeddings/oleObject167.bin"/><Relationship Id="rId30" Type="http://schemas.openxmlformats.org/officeDocument/2006/relationships/image" Target="../media/image215.wmf"/><Relationship Id="rId8" Type="http://schemas.openxmlformats.org/officeDocument/2006/relationships/image" Target="../media/image20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6.bin"/><Relationship Id="rId3" Type="http://schemas.openxmlformats.org/officeDocument/2006/relationships/image" Target="../media/image3.png"/><Relationship Id="rId21" Type="http://schemas.openxmlformats.org/officeDocument/2006/relationships/oleObject" Target="../embeddings/oleObject7.bin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10.wmf"/><Relationship Id="rId2" Type="http://schemas.openxmlformats.org/officeDocument/2006/relationships/notesSlide" Target="../notesSlides/notesSlide1.xml"/><Relationship Id="rId16" Type="http://schemas.openxmlformats.org/officeDocument/2006/relationships/oleObject" Target="../embeddings/oleObject5.bin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wmf"/><Relationship Id="rId11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11.wmf"/><Relationship Id="rId4" Type="http://schemas.openxmlformats.org/officeDocument/2006/relationships/image" Target="../media/image4.png"/><Relationship Id="rId9" Type="http://schemas.openxmlformats.org/officeDocument/2006/relationships/image" Target="../media/image6.png"/><Relationship Id="rId14" Type="http://schemas.openxmlformats.org/officeDocument/2006/relationships/oleObject" Target="../embeddings/oleObject4.bin"/><Relationship Id="rId22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18.png"/><Relationship Id="rId7" Type="http://schemas.openxmlformats.org/officeDocument/2006/relationships/image" Target="../media/image220.wmf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71.bin"/><Relationship Id="rId5" Type="http://schemas.openxmlformats.org/officeDocument/2006/relationships/image" Target="../media/image219.wmf"/><Relationship Id="rId4" Type="http://schemas.openxmlformats.org/officeDocument/2006/relationships/oleObject" Target="../embeddings/oleObject170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13" Type="http://schemas.openxmlformats.org/officeDocument/2006/relationships/image" Target="../media/image226.wmf"/><Relationship Id="rId18" Type="http://schemas.openxmlformats.org/officeDocument/2006/relationships/oleObject" Target="../embeddings/oleObject178.bin"/><Relationship Id="rId3" Type="http://schemas.openxmlformats.org/officeDocument/2006/relationships/image" Target="../media/image222.wmf"/><Relationship Id="rId21" Type="http://schemas.openxmlformats.org/officeDocument/2006/relationships/image" Target="../media/image230.wmf"/><Relationship Id="rId7" Type="http://schemas.openxmlformats.org/officeDocument/2006/relationships/image" Target="../media/image224.wmf"/><Relationship Id="rId12" Type="http://schemas.openxmlformats.org/officeDocument/2006/relationships/oleObject" Target="../embeddings/oleObject175.bin"/><Relationship Id="rId17" Type="http://schemas.openxmlformats.org/officeDocument/2006/relationships/image" Target="../media/image228.wmf"/><Relationship Id="rId2" Type="http://schemas.openxmlformats.org/officeDocument/2006/relationships/oleObject" Target="../embeddings/oleObject172.bin"/><Relationship Id="rId16" Type="http://schemas.openxmlformats.org/officeDocument/2006/relationships/oleObject" Target="../embeddings/oleObject177.bin"/><Relationship Id="rId20" Type="http://schemas.openxmlformats.org/officeDocument/2006/relationships/oleObject" Target="../embeddings/oleObject17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74.bin"/><Relationship Id="rId11" Type="http://schemas.openxmlformats.org/officeDocument/2006/relationships/image" Target="../media/image196.png"/><Relationship Id="rId5" Type="http://schemas.openxmlformats.org/officeDocument/2006/relationships/image" Target="../media/image223.wmf"/><Relationship Id="rId15" Type="http://schemas.openxmlformats.org/officeDocument/2006/relationships/image" Target="../media/image227.wmf"/><Relationship Id="rId10" Type="http://schemas.openxmlformats.org/officeDocument/2006/relationships/image" Target="../media/image225.png"/><Relationship Id="rId19" Type="http://schemas.openxmlformats.org/officeDocument/2006/relationships/image" Target="../media/image229.wmf"/><Relationship Id="rId4" Type="http://schemas.openxmlformats.org/officeDocument/2006/relationships/oleObject" Target="../embeddings/oleObject173.bin"/><Relationship Id="rId9" Type="http://schemas.openxmlformats.org/officeDocument/2006/relationships/hyperlink" Target="http://link.aip.org/link/?JCPSA6/96/8485/1" TargetMode="External"/><Relationship Id="rId14" Type="http://schemas.openxmlformats.org/officeDocument/2006/relationships/oleObject" Target="../embeddings/oleObject176.bin"/><Relationship Id="rId22" Type="http://schemas.openxmlformats.org/officeDocument/2006/relationships/image" Target="../media/image2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7.wmf"/><Relationship Id="rId13" Type="http://schemas.openxmlformats.org/officeDocument/2006/relationships/oleObject" Target="../embeddings/oleObject183.bin"/><Relationship Id="rId3" Type="http://schemas.openxmlformats.org/officeDocument/2006/relationships/image" Target="../media/image233.png"/><Relationship Id="rId7" Type="http://schemas.openxmlformats.org/officeDocument/2006/relationships/oleObject" Target="../embeddings/oleObject180.bin"/><Relationship Id="rId12" Type="http://schemas.openxmlformats.org/officeDocument/2006/relationships/image" Target="../media/image239.wmf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6.png"/><Relationship Id="rId11" Type="http://schemas.openxmlformats.org/officeDocument/2006/relationships/oleObject" Target="../embeddings/oleObject182.bin"/><Relationship Id="rId5" Type="http://schemas.openxmlformats.org/officeDocument/2006/relationships/image" Target="../media/image235.png"/><Relationship Id="rId10" Type="http://schemas.openxmlformats.org/officeDocument/2006/relationships/image" Target="../media/image238.wmf"/><Relationship Id="rId4" Type="http://schemas.openxmlformats.org/officeDocument/2006/relationships/image" Target="../media/image234.png"/><Relationship Id="rId9" Type="http://schemas.openxmlformats.org/officeDocument/2006/relationships/oleObject" Target="../embeddings/oleObject181.bin"/><Relationship Id="rId14" Type="http://schemas.openxmlformats.org/officeDocument/2006/relationships/image" Target="../media/image240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13" Type="http://schemas.openxmlformats.org/officeDocument/2006/relationships/image" Target="../media/image231.png"/><Relationship Id="rId18" Type="http://schemas.openxmlformats.org/officeDocument/2006/relationships/oleObject" Target="../embeddings/oleObject190.bin"/><Relationship Id="rId3" Type="http://schemas.openxmlformats.org/officeDocument/2006/relationships/image" Target="../media/image241.wmf"/><Relationship Id="rId21" Type="http://schemas.openxmlformats.org/officeDocument/2006/relationships/image" Target="../media/image251.wmf"/><Relationship Id="rId7" Type="http://schemas.openxmlformats.org/officeDocument/2006/relationships/image" Target="../media/image243.wmf"/><Relationship Id="rId12" Type="http://schemas.openxmlformats.org/officeDocument/2006/relationships/image" Target="../media/image246.wmf"/><Relationship Id="rId17" Type="http://schemas.openxmlformats.org/officeDocument/2006/relationships/image" Target="../media/image249.wmf"/><Relationship Id="rId25" Type="http://schemas.openxmlformats.org/officeDocument/2006/relationships/image" Target="../media/image254.jpeg"/><Relationship Id="rId2" Type="http://schemas.openxmlformats.org/officeDocument/2006/relationships/oleObject" Target="../embeddings/oleObject184.bin"/><Relationship Id="rId16" Type="http://schemas.openxmlformats.org/officeDocument/2006/relationships/oleObject" Target="../embeddings/oleObject189.bin"/><Relationship Id="rId20" Type="http://schemas.openxmlformats.org/officeDocument/2006/relationships/oleObject" Target="../embeddings/oleObject19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86.bin"/><Relationship Id="rId11" Type="http://schemas.openxmlformats.org/officeDocument/2006/relationships/oleObject" Target="../embeddings/oleObject188.bin"/><Relationship Id="rId24" Type="http://schemas.openxmlformats.org/officeDocument/2006/relationships/image" Target="../media/image253.jpeg"/><Relationship Id="rId5" Type="http://schemas.openxmlformats.org/officeDocument/2006/relationships/image" Target="../media/image242.wmf"/><Relationship Id="rId15" Type="http://schemas.openxmlformats.org/officeDocument/2006/relationships/image" Target="../media/image248.png"/><Relationship Id="rId23" Type="http://schemas.openxmlformats.org/officeDocument/2006/relationships/hyperlink" Target="http://ja.wikipedia.org/wiki/%E3%83%95%E3%82%A1%E3%82%A4%E3%83%AB:Anthony_James_Leggett.jpg" TargetMode="External"/><Relationship Id="rId10" Type="http://schemas.openxmlformats.org/officeDocument/2006/relationships/image" Target="../media/image245.png"/><Relationship Id="rId19" Type="http://schemas.openxmlformats.org/officeDocument/2006/relationships/image" Target="../media/image250.wmf"/><Relationship Id="rId4" Type="http://schemas.openxmlformats.org/officeDocument/2006/relationships/oleObject" Target="../embeddings/oleObject185.bin"/><Relationship Id="rId9" Type="http://schemas.openxmlformats.org/officeDocument/2006/relationships/image" Target="../media/image244.wmf"/><Relationship Id="rId14" Type="http://schemas.openxmlformats.org/officeDocument/2006/relationships/image" Target="../media/image247.png"/><Relationship Id="rId22" Type="http://schemas.openxmlformats.org/officeDocument/2006/relationships/image" Target="../media/image25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png"/><Relationship Id="rId3" Type="http://schemas.openxmlformats.org/officeDocument/2006/relationships/hyperlink" Target="http://jpsj.ipap.jp/link?JPSJ/75/082001" TargetMode="External"/><Relationship Id="rId7" Type="http://schemas.openxmlformats.org/officeDocument/2006/relationships/image" Target="../media/image256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3.bin"/><Relationship Id="rId11" Type="http://schemas.openxmlformats.org/officeDocument/2006/relationships/image" Target="../media/image259.png"/><Relationship Id="rId5" Type="http://schemas.openxmlformats.org/officeDocument/2006/relationships/image" Target="../media/image255.wmf"/><Relationship Id="rId10" Type="http://schemas.openxmlformats.org/officeDocument/2006/relationships/image" Target="../media/image32.gif"/><Relationship Id="rId4" Type="http://schemas.openxmlformats.org/officeDocument/2006/relationships/oleObject" Target="../embeddings/oleObject192.bin"/><Relationship Id="rId9" Type="http://schemas.openxmlformats.org/officeDocument/2006/relationships/image" Target="../media/image25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7.bin"/><Relationship Id="rId13" Type="http://schemas.openxmlformats.org/officeDocument/2006/relationships/image" Target="../media/image265.wmf"/><Relationship Id="rId18" Type="http://schemas.openxmlformats.org/officeDocument/2006/relationships/oleObject" Target="../embeddings/oleObject202.bin"/><Relationship Id="rId3" Type="http://schemas.openxmlformats.org/officeDocument/2006/relationships/image" Target="../media/image260.wmf"/><Relationship Id="rId21" Type="http://schemas.openxmlformats.org/officeDocument/2006/relationships/image" Target="../media/image269.wmf"/><Relationship Id="rId7" Type="http://schemas.openxmlformats.org/officeDocument/2006/relationships/image" Target="../media/image262.wmf"/><Relationship Id="rId12" Type="http://schemas.openxmlformats.org/officeDocument/2006/relationships/oleObject" Target="../embeddings/oleObject199.bin"/><Relationship Id="rId17" Type="http://schemas.openxmlformats.org/officeDocument/2006/relationships/image" Target="../media/image267.wmf"/><Relationship Id="rId2" Type="http://schemas.openxmlformats.org/officeDocument/2006/relationships/oleObject" Target="../embeddings/oleObject194.bin"/><Relationship Id="rId16" Type="http://schemas.openxmlformats.org/officeDocument/2006/relationships/oleObject" Target="../embeddings/oleObject201.bin"/><Relationship Id="rId20" Type="http://schemas.openxmlformats.org/officeDocument/2006/relationships/oleObject" Target="../embeddings/oleObject20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6.bin"/><Relationship Id="rId11" Type="http://schemas.openxmlformats.org/officeDocument/2006/relationships/image" Target="../media/image264.wmf"/><Relationship Id="rId5" Type="http://schemas.openxmlformats.org/officeDocument/2006/relationships/image" Target="../media/image261.wmf"/><Relationship Id="rId15" Type="http://schemas.openxmlformats.org/officeDocument/2006/relationships/image" Target="../media/image266.wmf"/><Relationship Id="rId23" Type="http://schemas.openxmlformats.org/officeDocument/2006/relationships/image" Target="../media/image270.wmf"/><Relationship Id="rId10" Type="http://schemas.openxmlformats.org/officeDocument/2006/relationships/oleObject" Target="../embeddings/oleObject198.bin"/><Relationship Id="rId19" Type="http://schemas.openxmlformats.org/officeDocument/2006/relationships/image" Target="../media/image268.wmf"/><Relationship Id="rId4" Type="http://schemas.openxmlformats.org/officeDocument/2006/relationships/oleObject" Target="../embeddings/oleObject195.bin"/><Relationship Id="rId9" Type="http://schemas.openxmlformats.org/officeDocument/2006/relationships/image" Target="../media/image263.wmf"/><Relationship Id="rId14" Type="http://schemas.openxmlformats.org/officeDocument/2006/relationships/oleObject" Target="../embeddings/oleObject200.bin"/><Relationship Id="rId22" Type="http://schemas.openxmlformats.org/officeDocument/2006/relationships/oleObject" Target="../embeddings/oleObject204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8.bin"/><Relationship Id="rId3" Type="http://schemas.openxmlformats.org/officeDocument/2006/relationships/image" Target="../media/image271.wmf"/><Relationship Id="rId7" Type="http://schemas.openxmlformats.org/officeDocument/2006/relationships/image" Target="../media/image273.wmf"/><Relationship Id="rId2" Type="http://schemas.openxmlformats.org/officeDocument/2006/relationships/oleObject" Target="../embeddings/oleObject20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07.bin"/><Relationship Id="rId5" Type="http://schemas.openxmlformats.org/officeDocument/2006/relationships/image" Target="../media/image272.wmf"/><Relationship Id="rId4" Type="http://schemas.openxmlformats.org/officeDocument/2006/relationships/oleObject" Target="../embeddings/oleObject206.bin"/><Relationship Id="rId9" Type="http://schemas.openxmlformats.org/officeDocument/2006/relationships/image" Target="../media/image274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2.bin"/><Relationship Id="rId13" Type="http://schemas.openxmlformats.org/officeDocument/2006/relationships/image" Target="../media/image280.wmf"/><Relationship Id="rId18" Type="http://schemas.openxmlformats.org/officeDocument/2006/relationships/oleObject" Target="../embeddings/oleObject217.bin"/><Relationship Id="rId3" Type="http://schemas.openxmlformats.org/officeDocument/2006/relationships/image" Target="../media/image275.wmf"/><Relationship Id="rId21" Type="http://schemas.openxmlformats.org/officeDocument/2006/relationships/image" Target="../media/image284.wmf"/><Relationship Id="rId7" Type="http://schemas.openxmlformats.org/officeDocument/2006/relationships/image" Target="../media/image277.wmf"/><Relationship Id="rId12" Type="http://schemas.openxmlformats.org/officeDocument/2006/relationships/oleObject" Target="../embeddings/oleObject214.bin"/><Relationship Id="rId17" Type="http://schemas.openxmlformats.org/officeDocument/2006/relationships/image" Target="../media/image282.wmf"/><Relationship Id="rId2" Type="http://schemas.openxmlformats.org/officeDocument/2006/relationships/oleObject" Target="../embeddings/oleObject209.bin"/><Relationship Id="rId16" Type="http://schemas.openxmlformats.org/officeDocument/2006/relationships/oleObject" Target="../embeddings/oleObject216.bin"/><Relationship Id="rId20" Type="http://schemas.openxmlformats.org/officeDocument/2006/relationships/oleObject" Target="../embeddings/oleObject21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1.bin"/><Relationship Id="rId11" Type="http://schemas.openxmlformats.org/officeDocument/2006/relationships/image" Target="../media/image279.wmf"/><Relationship Id="rId5" Type="http://schemas.openxmlformats.org/officeDocument/2006/relationships/image" Target="../media/image276.wmf"/><Relationship Id="rId15" Type="http://schemas.openxmlformats.org/officeDocument/2006/relationships/image" Target="../media/image281.wmf"/><Relationship Id="rId23" Type="http://schemas.openxmlformats.org/officeDocument/2006/relationships/image" Target="../media/image285.wmf"/><Relationship Id="rId10" Type="http://schemas.openxmlformats.org/officeDocument/2006/relationships/oleObject" Target="../embeddings/oleObject213.bin"/><Relationship Id="rId19" Type="http://schemas.openxmlformats.org/officeDocument/2006/relationships/image" Target="../media/image283.wmf"/><Relationship Id="rId4" Type="http://schemas.openxmlformats.org/officeDocument/2006/relationships/oleObject" Target="../embeddings/oleObject210.bin"/><Relationship Id="rId9" Type="http://schemas.openxmlformats.org/officeDocument/2006/relationships/image" Target="../media/image278.wmf"/><Relationship Id="rId14" Type="http://schemas.openxmlformats.org/officeDocument/2006/relationships/oleObject" Target="../embeddings/oleObject215.bin"/><Relationship Id="rId22" Type="http://schemas.openxmlformats.org/officeDocument/2006/relationships/oleObject" Target="../embeddings/oleObject219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3.bin"/><Relationship Id="rId13" Type="http://schemas.openxmlformats.org/officeDocument/2006/relationships/image" Target="../media/image291.wmf"/><Relationship Id="rId18" Type="http://schemas.openxmlformats.org/officeDocument/2006/relationships/oleObject" Target="../embeddings/oleObject227.bin"/><Relationship Id="rId3" Type="http://schemas.openxmlformats.org/officeDocument/2006/relationships/image" Target="../media/image286.wmf"/><Relationship Id="rId21" Type="http://schemas.openxmlformats.org/officeDocument/2006/relationships/image" Target="../media/image295.wmf"/><Relationship Id="rId7" Type="http://schemas.openxmlformats.org/officeDocument/2006/relationships/image" Target="../media/image288.wmf"/><Relationship Id="rId12" Type="http://schemas.openxmlformats.org/officeDocument/2006/relationships/oleObject" Target="../embeddings/oleObject225.bin"/><Relationship Id="rId17" Type="http://schemas.openxmlformats.org/officeDocument/2006/relationships/image" Target="../media/image201.png"/><Relationship Id="rId2" Type="http://schemas.openxmlformats.org/officeDocument/2006/relationships/oleObject" Target="../embeddings/oleObject220.bin"/><Relationship Id="rId16" Type="http://schemas.openxmlformats.org/officeDocument/2006/relationships/image" Target="../media/image293.png"/><Relationship Id="rId20" Type="http://schemas.openxmlformats.org/officeDocument/2006/relationships/oleObject" Target="../embeddings/oleObject228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2.bin"/><Relationship Id="rId11" Type="http://schemas.openxmlformats.org/officeDocument/2006/relationships/image" Target="../media/image290.wmf"/><Relationship Id="rId5" Type="http://schemas.openxmlformats.org/officeDocument/2006/relationships/image" Target="../media/image287.wmf"/><Relationship Id="rId15" Type="http://schemas.openxmlformats.org/officeDocument/2006/relationships/image" Target="../media/image292.wmf"/><Relationship Id="rId10" Type="http://schemas.openxmlformats.org/officeDocument/2006/relationships/oleObject" Target="../embeddings/oleObject224.bin"/><Relationship Id="rId19" Type="http://schemas.openxmlformats.org/officeDocument/2006/relationships/image" Target="../media/image294.wmf"/><Relationship Id="rId4" Type="http://schemas.openxmlformats.org/officeDocument/2006/relationships/oleObject" Target="../embeddings/oleObject221.bin"/><Relationship Id="rId9" Type="http://schemas.openxmlformats.org/officeDocument/2006/relationships/image" Target="../media/image289.wmf"/><Relationship Id="rId14" Type="http://schemas.openxmlformats.org/officeDocument/2006/relationships/oleObject" Target="../embeddings/oleObject226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wmf"/><Relationship Id="rId13" Type="http://schemas.openxmlformats.org/officeDocument/2006/relationships/oleObject" Target="../embeddings/oleObject234.bin"/><Relationship Id="rId3" Type="http://schemas.openxmlformats.org/officeDocument/2006/relationships/oleObject" Target="../embeddings/oleObject229.bin"/><Relationship Id="rId7" Type="http://schemas.openxmlformats.org/officeDocument/2006/relationships/oleObject" Target="../embeddings/oleObject231.bin"/><Relationship Id="rId12" Type="http://schemas.openxmlformats.org/officeDocument/2006/relationships/image" Target="../media/image300.w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0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7.wmf"/><Relationship Id="rId11" Type="http://schemas.openxmlformats.org/officeDocument/2006/relationships/oleObject" Target="../embeddings/oleObject233.bin"/><Relationship Id="rId5" Type="http://schemas.openxmlformats.org/officeDocument/2006/relationships/oleObject" Target="../embeddings/oleObject230.bin"/><Relationship Id="rId15" Type="http://schemas.openxmlformats.org/officeDocument/2006/relationships/oleObject" Target="../embeddings/oleObject235.bin"/><Relationship Id="rId10" Type="http://schemas.openxmlformats.org/officeDocument/2006/relationships/image" Target="../media/image299.wmf"/><Relationship Id="rId4" Type="http://schemas.openxmlformats.org/officeDocument/2006/relationships/image" Target="../media/image296.wmf"/><Relationship Id="rId9" Type="http://schemas.openxmlformats.org/officeDocument/2006/relationships/oleObject" Target="../embeddings/oleObject232.bin"/><Relationship Id="rId14" Type="http://schemas.openxmlformats.org/officeDocument/2006/relationships/image" Target="../media/image30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oleObject" Target="../embeddings/oleObject10.bin"/><Relationship Id="rId3" Type="http://schemas.openxmlformats.org/officeDocument/2006/relationships/image" Target="../media/image14.png"/><Relationship Id="rId7" Type="http://schemas.openxmlformats.org/officeDocument/2006/relationships/image" Target="../media/image180.png"/><Relationship Id="rId12" Type="http://schemas.openxmlformats.org/officeDocument/2006/relationships/image" Target="../media/image1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9.bin"/><Relationship Id="rId5" Type="http://schemas.openxmlformats.org/officeDocument/2006/relationships/image" Target="../media/image4.png"/><Relationship Id="rId15" Type="http://schemas.openxmlformats.org/officeDocument/2006/relationships/image" Target="../media/image20.png"/><Relationship Id="rId10" Type="http://schemas.openxmlformats.org/officeDocument/2006/relationships/image" Target="../media/image17.wmf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9.wmf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1.bin"/><Relationship Id="rId18" Type="http://schemas.openxmlformats.org/officeDocument/2006/relationships/image" Target="../media/image310.wmf"/><Relationship Id="rId26" Type="http://schemas.openxmlformats.org/officeDocument/2006/relationships/image" Target="../media/image314.wmf"/><Relationship Id="rId3" Type="http://schemas.openxmlformats.org/officeDocument/2006/relationships/oleObject" Target="../embeddings/oleObject236.bin"/><Relationship Id="rId21" Type="http://schemas.openxmlformats.org/officeDocument/2006/relationships/oleObject" Target="../embeddings/oleObject245.bin"/><Relationship Id="rId7" Type="http://schemas.openxmlformats.org/officeDocument/2006/relationships/oleObject" Target="../embeddings/oleObject238.bin"/><Relationship Id="rId12" Type="http://schemas.openxmlformats.org/officeDocument/2006/relationships/image" Target="../media/image307.wmf"/><Relationship Id="rId17" Type="http://schemas.openxmlformats.org/officeDocument/2006/relationships/oleObject" Target="../embeddings/oleObject243.bin"/><Relationship Id="rId25" Type="http://schemas.openxmlformats.org/officeDocument/2006/relationships/oleObject" Target="../embeddings/oleObject247.bin"/><Relationship Id="rId33" Type="http://schemas.openxmlformats.org/officeDocument/2006/relationships/image" Target="../media/image32.gif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09.wmf"/><Relationship Id="rId20" Type="http://schemas.openxmlformats.org/officeDocument/2006/relationships/image" Target="../media/image311.wmf"/><Relationship Id="rId29" Type="http://schemas.openxmlformats.org/officeDocument/2006/relationships/oleObject" Target="../embeddings/oleObject249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4.wmf"/><Relationship Id="rId11" Type="http://schemas.openxmlformats.org/officeDocument/2006/relationships/oleObject" Target="../embeddings/oleObject240.bin"/><Relationship Id="rId24" Type="http://schemas.openxmlformats.org/officeDocument/2006/relationships/image" Target="../media/image313.wmf"/><Relationship Id="rId32" Type="http://schemas.openxmlformats.org/officeDocument/2006/relationships/image" Target="../media/image258.png"/><Relationship Id="rId5" Type="http://schemas.openxmlformats.org/officeDocument/2006/relationships/oleObject" Target="../embeddings/oleObject237.bin"/><Relationship Id="rId15" Type="http://schemas.openxmlformats.org/officeDocument/2006/relationships/oleObject" Target="../embeddings/oleObject242.bin"/><Relationship Id="rId23" Type="http://schemas.openxmlformats.org/officeDocument/2006/relationships/oleObject" Target="../embeddings/oleObject246.bin"/><Relationship Id="rId28" Type="http://schemas.openxmlformats.org/officeDocument/2006/relationships/image" Target="../media/image315.wmf"/><Relationship Id="rId10" Type="http://schemas.openxmlformats.org/officeDocument/2006/relationships/image" Target="../media/image306.wmf"/><Relationship Id="rId19" Type="http://schemas.openxmlformats.org/officeDocument/2006/relationships/oleObject" Target="../embeddings/oleObject244.bin"/><Relationship Id="rId31" Type="http://schemas.openxmlformats.org/officeDocument/2006/relationships/image" Target="../media/image257.png"/><Relationship Id="rId4" Type="http://schemas.openxmlformats.org/officeDocument/2006/relationships/image" Target="../media/image303.wmf"/><Relationship Id="rId9" Type="http://schemas.openxmlformats.org/officeDocument/2006/relationships/oleObject" Target="../embeddings/oleObject239.bin"/><Relationship Id="rId14" Type="http://schemas.openxmlformats.org/officeDocument/2006/relationships/image" Target="../media/image308.wmf"/><Relationship Id="rId22" Type="http://schemas.openxmlformats.org/officeDocument/2006/relationships/image" Target="../media/image312.wmf"/><Relationship Id="rId27" Type="http://schemas.openxmlformats.org/officeDocument/2006/relationships/oleObject" Target="../embeddings/oleObject248.bin"/><Relationship Id="rId30" Type="http://schemas.openxmlformats.org/officeDocument/2006/relationships/image" Target="../media/image316.wmf"/><Relationship Id="rId8" Type="http://schemas.openxmlformats.org/officeDocument/2006/relationships/image" Target="../media/image305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9.wmf"/><Relationship Id="rId13" Type="http://schemas.openxmlformats.org/officeDocument/2006/relationships/oleObject" Target="../embeddings/oleObject255.bin"/><Relationship Id="rId18" Type="http://schemas.openxmlformats.org/officeDocument/2006/relationships/image" Target="../media/image324.wmf"/><Relationship Id="rId3" Type="http://schemas.openxmlformats.org/officeDocument/2006/relationships/oleObject" Target="../embeddings/oleObject250.bin"/><Relationship Id="rId21" Type="http://schemas.openxmlformats.org/officeDocument/2006/relationships/image" Target="../media/image325.wmf"/><Relationship Id="rId7" Type="http://schemas.openxmlformats.org/officeDocument/2006/relationships/oleObject" Target="../embeddings/oleObject252.bin"/><Relationship Id="rId12" Type="http://schemas.openxmlformats.org/officeDocument/2006/relationships/image" Target="../media/image321.wmf"/><Relationship Id="rId17" Type="http://schemas.openxmlformats.org/officeDocument/2006/relationships/oleObject" Target="../embeddings/oleObject257.bin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23.wmf"/><Relationship Id="rId20" Type="http://schemas.openxmlformats.org/officeDocument/2006/relationships/oleObject" Target="../embeddings/oleObject258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8.wmf"/><Relationship Id="rId11" Type="http://schemas.openxmlformats.org/officeDocument/2006/relationships/oleObject" Target="../embeddings/oleObject254.bin"/><Relationship Id="rId24" Type="http://schemas.openxmlformats.org/officeDocument/2006/relationships/hyperlink" Target="http://jpsj.ipap.jp/link?JPSJ/75/082001" TargetMode="External"/><Relationship Id="rId5" Type="http://schemas.openxmlformats.org/officeDocument/2006/relationships/oleObject" Target="../embeddings/oleObject251.bin"/><Relationship Id="rId15" Type="http://schemas.openxmlformats.org/officeDocument/2006/relationships/oleObject" Target="../embeddings/oleObject256.bin"/><Relationship Id="rId23" Type="http://schemas.openxmlformats.org/officeDocument/2006/relationships/image" Target="../media/image326.wmf"/><Relationship Id="rId10" Type="http://schemas.openxmlformats.org/officeDocument/2006/relationships/image" Target="../media/image320.wmf"/><Relationship Id="rId19" Type="http://schemas.openxmlformats.org/officeDocument/2006/relationships/hyperlink" Target="http://jpsj.ipap.jp/link?JPSJ/58/1199" TargetMode="External"/><Relationship Id="rId4" Type="http://schemas.openxmlformats.org/officeDocument/2006/relationships/image" Target="../media/image317.wmf"/><Relationship Id="rId9" Type="http://schemas.openxmlformats.org/officeDocument/2006/relationships/oleObject" Target="../embeddings/oleObject253.bin"/><Relationship Id="rId14" Type="http://schemas.openxmlformats.org/officeDocument/2006/relationships/image" Target="../media/image322.wmf"/><Relationship Id="rId22" Type="http://schemas.openxmlformats.org/officeDocument/2006/relationships/oleObject" Target="../embeddings/oleObject259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1.png"/><Relationship Id="rId3" Type="http://schemas.openxmlformats.org/officeDocument/2006/relationships/image" Target="../media/image327.png"/><Relationship Id="rId7" Type="http://schemas.openxmlformats.org/officeDocument/2006/relationships/image" Target="../media/image330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60.bin"/><Relationship Id="rId5" Type="http://schemas.openxmlformats.org/officeDocument/2006/relationships/image" Target="../media/image329.png"/><Relationship Id="rId10" Type="http://schemas.openxmlformats.org/officeDocument/2006/relationships/image" Target="../media/image332.png"/><Relationship Id="rId4" Type="http://schemas.openxmlformats.org/officeDocument/2006/relationships/image" Target="../media/image328.png"/><Relationship Id="rId9" Type="http://schemas.openxmlformats.org/officeDocument/2006/relationships/hyperlink" Target="http://dx.doi.org/10.1016/S0301-0104(98)00010-X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wmf"/><Relationship Id="rId3" Type="http://schemas.openxmlformats.org/officeDocument/2006/relationships/oleObject" Target="../embeddings/oleObject261.bin"/><Relationship Id="rId7" Type="http://schemas.openxmlformats.org/officeDocument/2006/relationships/oleObject" Target="../embeddings/oleObject263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4.wmf"/><Relationship Id="rId5" Type="http://schemas.openxmlformats.org/officeDocument/2006/relationships/oleObject" Target="../embeddings/oleObject262.bin"/><Relationship Id="rId10" Type="http://schemas.openxmlformats.org/officeDocument/2006/relationships/image" Target="../media/image336.wmf"/><Relationship Id="rId4" Type="http://schemas.openxmlformats.org/officeDocument/2006/relationships/image" Target="../media/image333.wmf"/><Relationship Id="rId9" Type="http://schemas.openxmlformats.org/officeDocument/2006/relationships/oleObject" Target="../embeddings/oleObject264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9.wmf"/><Relationship Id="rId13" Type="http://schemas.openxmlformats.org/officeDocument/2006/relationships/image" Target="../media/image343.png"/><Relationship Id="rId3" Type="http://schemas.openxmlformats.org/officeDocument/2006/relationships/oleObject" Target="../embeddings/oleObject265.bin"/><Relationship Id="rId7" Type="http://schemas.openxmlformats.org/officeDocument/2006/relationships/oleObject" Target="../embeddings/oleObject267.bin"/><Relationship Id="rId12" Type="http://schemas.openxmlformats.org/officeDocument/2006/relationships/image" Target="../media/image34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8.wmf"/><Relationship Id="rId11" Type="http://schemas.openxmlformats.org/officeDocument/2006/relationships/oleObject" Target="../embeddings/oleObject269.bin"/><Relationship Id="rId5" Type="http://schemas.openxmlformats.org/officeDocument/2006/relationships/oleObject" Target="../embeddings/oleObject266.bin"/><Relationship Id="rId10" Type="http://schemas.openxmlformats.org/officeDocument/2006/relationships/image" Target="../media/image341.png"/><Relationship Id="rId4" Type="http://schemas.openxmlformats.org/officeDocument/2006/relationships/image" Target="../media/image337.wmf"/><Relationship Id="rId9" Type="http://schemas.openxmlformats.org/officeDocument/2006/relationships/oleObject" Target="../embeddings/oleObject268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wmf"/><Relationship Id="rId3" Type="http://schemas.openxmlformats.org/officeDocument/2006/relationships/oleObject" Target="../embeddings/oleObject270.bin"/><Relationship Id="rId7" Type="http://schemas.openxmlformats.org/officeDocument/2006/relationships/oleObject" Target="../embeddings/oleObject272.bin"/><Relationship Id="rId12" Type="http://schemas.openxmlformats.org/officeDocument/2006/relationships/image" Target="../media/image348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5.wmf"/><Relationship Id="rId11" Type="http://schemas.openxmlformats.org/officeDocument/2006/relationships/oleObject" Target="../embeddings/oleObject274.bin"/><Relationship Id="rId5" Type="http://schemas.openxmlformats.org/officeDocument/2006/relationships/oleObject" Target="../embeddings/oleObject271.bin"/><Relationship Id="rId10" Type="http://schemas.openxmlformats.org/officeDocument/2006/relationships/image" Target="../media/image347.wmf"/><Relationship Id="rId4" Type="http://schemas.openxmlformats.org/officeDocument/2006/relationships/image" Target="../media/image344.png"/><Relationship Id="rId9" Type="http://schemas.openxmlformats.org/officeDocument/2006/relationships/oleObject" Target="../embeddings/oleObject273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png"/><Relationship Id="rId13" Type="http://schemas.openxmlformats.org/officeDocument/2006/relationships/oleObject" Target="../embeddings/oleObject279.bin"/><Relationship Id="rId3" Type="http://schemas.openxmlformats.org/officeDocument/2006/relationships/image" Target="../media/image349.jpeg"/><Relationship Id="rId7" Type="http://schemas.openxmlformats.org/officeDocument/2006/relationships/image" Target="../media/image351.wmf"/><Relationship Id="rId12" Type="http://schemas.openxmlformats.org/officeDocument/2006/relationships/image" Target="../media/image35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76.bin"/><Relationship Id="rId11" Type="http://schemas.openxmlformats.org/officeDocument/2006/relationships/oleObject" Target="../embeddings/oleObject278.bin"/><Relationship Id="rId5" Type="http://schemas.openxmlformats.org/officeDocument/2006/relationships/image" Target="../media/image350.wmf"/><Relationship Id="rId10" Type="http://schemas.openxmlformats.org/officeDocument/2006/relationships/image" Target="../media/image353.wmf"/><Relationship Id="rId4" Type="http://schemas.openxmlformats.org/officeDocument/2006/relationships/oleObject" Target="../embeddings/oleObject275.bin"/><Relationship Id="rId9" Type="http://schemas.openxmlformats.org/officeDocument/2006/relationships/oleObject" Target="../embeddings/oleObject277.bin"/><Relationship Id="rId14" Type="http://schemas.openxmlformats.org/officeDocument/2006/relationships/image" Target="../media/image355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1.bin"/><Relationship Id="rId13" Type="http://schemas.openxmlformats.org/officeDocument/2006/relationships/oleObject" Target="../embeddings/oleObject282.bin"/><Relationship Id="rId3" Type="http://schemas.openxmlformats.org/officeDocument/2006/relationships/image" Target="../media/image127.gif"/><Relationship Id="rId7" Type="http://schemas.openxmlformats.org/officeDocument/2006/relationships/image" Target="../media/image124.png"/><Relationship Id="rId12" Type="http://schemas.openxmlformats.org/officeDocument/2006/relationships/image" Target="../media/image1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8.bin"/><Relationship Id="rId11" Type="http://schemas.openxmlformats.org/officeDocument/2006/relationships/image" Target="../media/image132.wmf"/><Relationship Id="rId5" Type="http://schemas.openxmlformats.org/officeDocument/2006/relationships/image" Target="../media/image356.wmf"/><Relationship Id="rId15" Type="http://schemas.openxmlformats.org/officeDocument/2006/relationships/image" Target="../media/image130.png"/><Relationship Id="rId10" Type="http://schemas.openxmlformats.org/officeDocument/2006/relationships/oleObject" Target="../embeddings/oleObject100.bin"/><Relationship Id="rId4" Type="http://schemas.openxmlformats.org/officeDocument/2006/relationships/oleObject" Target="../embeddings/oleObject280.bin"/><Relationship Id="rId9" Type="http://schemas.openxmlformats.org/officeDocument/2006/relationships/image" Target="../media/image357.wmf"/><Relationship Id="rId14" Type="http://schemas.openxmlformats.org/officeDocument/2006/relationships/image" Target="../media/image128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32.wmf"/><Relationship Id="rId18" Type="http://schemas.openxmlformats.org/officeDocument/2006/relationships/hyperlink" Target="http://prola.aps.org/abstract/PRE/v56/i3/p2747_1" TargetMode="External"/><Relationship Id="rId3" Type="http://schemas.openxmlformats.org/officeDocument/2006/relationships/oleObject" Target="../embeddings/oleObject282.bin"/><Relationship Id="rId7" Type="http://schemas.openxmlformats.org/officeDocument/2006/relationships/oleObject" Target="../embeddings/oleObject284.bin"/><Relationship Id="rId12" Type="http://schemas.openxmlformats.org/officeDocument/2006/relationships/oleObject" Target="../embeddings/oleObject286.bin"/><Relationship Id="rId17" Type="http://schemas.openxmlformats.org/officeDocument/2006/relationships/hyperlink" Target="http://scitation.aip.org/getabs/servlet/GetabsServlet?prog=normal&amp;id=JCPSA6000120000001000260000001&amp;idtype=cvips&amp;gifs=yes" TargetMode="External"/><Relationship Id="rId2" Type="http://schemas.openxmlformats.org/officeDocument/2006/relationships/notesSlide" Target="../notesSlides/notesSlide21.xml"/><Relationship Id="rId16" Type="http://schemas.openxmlformats.org/officeDocument/2006/relationships/hyperlink" Target="http://link.aip.org/link/?JCP/117/6221/1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8.wmf"/><Relationship Id="rId11" Type="http://schemas.openxmlformats.org/officeDocument/2006/relationships/image" Target="../media/image359.wmf"/><Relationship Id="rId5" Type="http://schemas.openxmlformats.org/officeDocument/2006/relationships/oleObject" Target="../embeddings/oleObject283.bin"/><Relationship Id="rId15" Type="http://schemas.openxmlformats.org/officeDocument/2006/relationships/image" Target="../media/image133.png"/><Relationship Id="rId10" Type="http://schemas.openxmlformats.org/officeDocument/2006/relationships/oleObject" Target="../embeddings/oleObject285.bin"/><Relationship Id="rId4" Type="http://schemas.openxmlformats.org/officeDocument/2006/relationships/image" Target="../media/image128.wmf"/><Relationship Id="rId9" Type="http://schemas.openxmlformats.org/officeDocument/2006/relationships/image" Target="../media/image130.png"/><Relationship Id="rId14" Type="http://schemas.openxmlformats.org/officeDocument/2006/relationships/image" Target="../media/image360.gi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gif"/><Relationship Id="rId3" Type="http://schemas.openxmlformats.org/officeDocument/2006/relationships/image" Target="../media/image361.wmf"/><Relationship Id="rId7" Type="http://schemas.openxmlformats.org/officeDocument/2006/relationships/image" Target="../media/image363.wmf"/><Relationship Id="rId2" Type="http://schemas.openxmlformats.org/officeDocument/2006/relationships/oleObject" Target="../embeddings/oleObject287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89.bin"/><Relationship Id="rId5" Type="http://schemas.openxmlformats.org/officeDocument/2006/relationships/image" Target="../media/image362.wmf"/><Relationship Id="rId10" Type="http://schemas.openxmlformats.org/officeDocument/2006/relationships/hyperlink" Target="http://prola.aps.org/abstract/PRE/v56/i3/p2747_1" TargetMode="External"/><Relationship Id="rId4" Type="http://schemas.openxmlformats.org/officeDocument/2006/relationships/oleObject" Target="../embeddings/oleObject288.bin"/><Relationship Id="rId9" Type="http://schemas.openxmlformats.org/officeDocument/2006/relationships/image" Target="../media/image364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9.wmf"/><Relationship Id="rId3" Type="http://schemas.openxmlformats.org/officeDocument/2006/relationships/image" Target="../media/image21.wmf"/><Relationship Id="rId21" Type="http://schemas.openxmlformats.org/officeDocument/2006/relationships/image" Target="../media/image30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18.bin"/><Relationship Id="rId33" Type="http://schemas.openxmlformats.org/officeDocument/2006/relationships/image" Target="../media/image35.png"/><Relationship Id="rId2" Type="http://schemas.openxmlformats.org/officeDocument/2006/relationships/oleObject" Target="../embeddings/oleObject11.bin"/><Relationship Id="rId16" Type="http://schemas.openxmlformats.org/officeDocument/2006/relationships/image" Target="../media/image28.wmf"/><Relationship Id="rId20" Type="http://schemas.openxmlformats.org/officeDocument/2006/relationships/oleObject" Target="../embeddings/oleObject19.bin"/><Relationship Id="rId29" Type="http://schemas.openxmlformats.org/officeDocument/2006/relationships/oleObject" Target="../embeddings/oleObject21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2.gif"/><Relationship Id="rId32" Type="http://schemas.openxmlformats.org/officeDocument/2006/relationships/image" Target="../media/image34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image" Target="../media/image31.wmf"/><Relationship Id="rId28" Type="http://schemas.openxmlformats.org/officeDocument/2006/relationships/image" Target="../media/image340.png"/><Relationship Id="rId10" Type="http://schemas.openxmlformats.org/officeDocument/2006/relationships/image" Target="../media/image25.wmf"/><Relationship Id="rId19" Type="http://schemas.openxmlformats.org/officeDocument/2006/relationships/image" Target="../media/image6.png"/><Relationship Id="rId31" Type="http://schemas.openxmlformats.org/officeDocument/2006/relationships/oleObject" Target="../embeddings/oleObject22.bin"/><Relationship Id="rId4" Type="http://schemas.openxmlformats.org/officeDocument/2006/relationships/image" Target="../media/image22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20.bin"/><Relationship Id="rId30" Type="http://schemas.openxmlformats.org/officeDocument/2006/relationships/image" Target="../media/image33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2.bin"/><Relationship Id="rId13" Type="http://schemas.openxmlformats.org/officeDocument/2006/relationships/image" Target="../media/image355.wmf"/><Relationship Id="rId3" Type="http://schemas.openxmlformats.org/officeDocument/2006/relationships/oleObject" Target="../embeddings/oleObject290.bin"/><Relationship Id="rId7" Type="http://schemas.openxmlformats.org/officeDocument/2006/relationships/image" Target="../media/image352.png"/><Relationship Id="rId12" Type="http://schemas.openxmlformats.org/officeDocument/2006/relationships/oleObject" Target="../embeddings/oleObject294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6.wmf"/><Relationship Id="rId11" Type="http://schemas.openxmlformats.org/officeDocument/2006/relationships/image" Target="../media/image354.wmf"/><Relationship Id="rId5" Type="http://schemas.openxmlformats.org/officeDocument/2006/relationships/oleObject" Target="../embeddings/oleObject291.bin"/><Relationship Id="rId10" Type="http://schemas.openxmlformats.org/officeDocument/2006/relationships/oleObject" Target="../embeddings/oleObject293.bin"/><Relationship Id="rId4" Type="http://schemas.openxmlformats.org/officeDocument/2006/relationships/image" Target="../media/image365.wmf"/><Relationship Id="rId9" Type="http://schemas.openxmlformats.org/officeDocument/2006/relationships/image" Target="../media/image353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2.gif"/><Relationship Id="rId3" Type="http://schemas.openxmlformats.org/officeDocument/2006/relationships/oleObject" Target="../embeddings/oleObject295.bin"/><Relationship Id="rId7" Type="http://schemas.openxmlformats.org/officeDocument/2006/relationships/image" Target="../media/image371.gif"/><Relationship Id="rId12" Type="http://schemas.openxmlformats.org/officeDocument/2006/relationships/image" Target="../media/image376.png"/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0.gif"/><Relationship Id="rId11" Type="http://schemas.openxmlformats.org/officeDocument/2006/relationships/image" Target="../media/image375.gif"/><Relationship Id="rId5" Type="http://schemas.openxmlformats.org/officeDocument/2006/relationships/image" Target="../media/image369.gif"/><Relationship Id="rId10" Type="http://schemas.openxmlformats.org/officeDocument/2006/relationships/image" Target="../media/image374.gif"/><Relationship Id="rId4" Type="http://schemas.openxmlformats.org/officeDocument/2006/relationships/image" Target="../media/image368.wmf"/><Relationship Id="rId9" Type="http://schemas.openxmlformats.org/officeDocument/2006/relationships/image" Target="../media/image373.gi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9.bin"/><Relationship Id="rId13" Type="http://schemas.openxmlformats.org/officeDocument/2006/relationships/image" Target="../media/image382.wmf"/><Relationship Id="rId18" Type="http://schemas.openxmlformats.org/officeDocument/2006/relationships/image" Target="../media/image196.png"/><Relationship Id="rId3" Type="http://schemas.openxmlformats.org/officeDocument/2006/relationships/image" Target="../media/image377.wmf"/><Relationship Id="rId7" Type="http://schemas.openxmlformats.org/officeDocument/2006/relationships/image" Target="../media/image379.wmf"/><Relationship Id="rId12" Type="http://schemas.openxmlformats.org/officeDocument/2006/relationships/oleObject" Target="../embeddings/oleObject301.bin"/><Relationship Id="rId17" Type="http://schemas.openxmlformats.org/officeDocument/2006/relationships/image" Target="../media/image383.wmf"/><Relationship Id="rId2" Type="http://schemas.openxmlformats.org/officeDocument/2006/relationships/oleObject" Target="../embeddings/oleObject296.bin"/><Relationship Id="rId16" Type="http://schemas.openxmlformats.org/officeDocument/2006/relationships/oleObject" Target="../embeddings/oleObject302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98.bin"/><Relationship Id="rId11" Type="http://schemas.openxmlformats.org/officeDocument/2006/relationships/image" Target="../media/image381.wmf"/><Relationship Id="rId5" Type="http://schemas.openxmlformats.org/officeDocument/2006/relationships/image" Target="../media/image378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300.bin"/><Relationship Id="rId4" Type="http://schemas.openxmlformats.org/officeDocument/2006/relationships/oleObject" Target="../embeddings/oleObject297.bin"/><Relationship Id="rId9" Type="http://schemas.openxmlformats.org/officeDocument/2006/relationships/image" Target="../media/image380.wmf"/><Relationship Id="rId14" Type="http://schemas.openxmlformats.org/officeDocument/2006/relationships/hyperlink" Target="https://journals.jps.jp/doi/10.1143/JPSJ.69.4095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391.png"/><Relationship Id="rId3" Type="http://schemas.openxmlformats.org/officeDocument/2006/relationships/image" Target="../media/image385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390.png"/><Relationship Id="rId2" Type="http://schemas.openxmlformats.org/officeDocument/2006/relationships/image" Target="../media/image3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7.wmf"/><Relationship Id="rId11" Type="http://schemas.openxmlformats.org/officeDocument/2006/relationships/image" Target="../media/image389.png"/><Relationship Id="rId5" Type="http://schemas.openxmlformats.org/officeDocument/2006/relationships/oleObject" Target="../embeddings/oleObject303.bin"/><Relationship Id="rId10" Type="http://schemas.openxmlformats.org/officeDocument/2006/relationships/image" Target="../media/image388.png"/><Relationship Id="rId4" Type="http://schemas.openxmlformats.org/officeDocument/2006/relationships/image" Target="../media/image386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39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6.png"/><Relationship Id="rId13" Type="http://schemas.openxmlformats.org/officeDocument/2006/relationships/image" Target="../media/image39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95.png"/><Relationship Id="rId12" Type="http://schemas.openxmlformats.org/officeDocument/2006/relationships/hyperlink" Target="http://scitation.aip.org/getabs/servlet/GetabsServlet?prog=normal&amp;id=JCPSA6000128000006064511000001&amp;idtype=cvips&amp;gifs=yes" TargetMode="External"/><Relationship Id="rId17" Type="http://schemas.openxmlformats.org/officeDocument/2006/relationships/image" Target="../media/image401.wmf"/><Relationship Id="rId2" Type="http://schemas.openxmlformats.org/officeDocument/2006/relationships/video" Target="file:///C:\Users\tanimura\Dropbox\PowerPoint\&#65297;&#65294;&#38750;Markovian\HF.mpg" TargetMode="External"/><Relationship Id="rId16" Type="http://schemas.openxmlformats.org/officeDocument/2006/relationships/oleObject" Target="../embeddings/oleObject304.bin"/><Relationship Id="rId1" Type="http://schemas.microsoft.com/office/2007/relationships/media" Target="file:///C:\Users\tanimura\Dropbox\PowerPoint\&#65297;&#65294;&#38750;Markovian\HF.mpg" TargetMode="External"/><Relationship Id="rId6" Type="http://schemas.openxmlformats.org/officeDocument/2006/relationships/image" Target="../media/image394.gif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5" Type="http://schemas.openxmlformats.org/officeDocument/2006/relationships/image" Target="../media/image393.gif"/><Relationship Id="rId15" Type="http://schemas.openxmlformats.org/officeDocument/2006/relationships/image" Target="../media/image400.png"/><Relationship Id="rId10" Type="http://schemas.openxmlformats.org/officeDocument/2006/relationships/hyperlink" Target="http://jpsj.ipap.jp/link?JPSJ/75/082001" TargetMode="External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397.png"/><Relationship Id="rId14" Type="http://schemas.openxmlformats.org/officeDocument/2006/relationships/image" Target="../media/image399.gi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5.bin"/><Relationship Id="rId13" Type="http://schemas.openxmlformats.org/officeDocument/2006/relationships/image" Target="../media/image405.wmf"/><Relationship Id="rId18" Type="http://schemas.openxmlformats.org/officeDocument/2006/relationships/image" Target="../media/image409.wmf"/><Relationship Id="rId3" Type="http://schemas.openxmlformats.org/officeDocument/2006/relationships/image" Target="../media/image402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307.bin"/><Relationship Id="rId17" Type="http://schemas.openxmlformats.org/officeDocument/2006/relationships/oleObject" Target="../embeddings/oleObject308.bin"/><Relationship Id="rId25" Type="http://schemas.openxmlformats.org/officeDocument/2006/relationships/image" Target="../media/image411.wmf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408.png"/><Relationship Id="rId20" Type="http://schemas.openxmlformats.org/officeDocument/2006/relationships/image" Target="../media/image41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wmf"/><Relationship Id="rId11" Type="http://schemas.openxmlformats.org/officeDocument/2006/relationships/image" Target="../media/image404.wmf"/><Relationship Id="rId24" Type="http://schemas.openxmlformats.org/officeDocument/2006/relationships/oleObject" Target="../embeddings/oleObject310.bin"/><Relationship Id="rId5" Type="http://schemas.openxmlformats.org/officeDocument/2006/relationships/oleObject" Target="../embeddings/oleObject89.bin"/><Relationship Id="rId15" Type="http://schemas.openxmlformats.org/officeDocument/2006/relationships/image" Target="../media/image407.png"/><Relationship Id="rId23" Type="http://schemas.openxmlformats.org/officeDocument/2006/relationships/image" Target="../media/image6770.png"/><Relationship Id="rId10" Type="http://schemas.openxmlformats.org/officeDocument/2006/relationships/oleObject" Target="../embeddings/oleObject306.bin"/><Relationship Id="rId19" Type="http://schemas.openxmlformats.org/officeDocument/2006/relationships/oleObject" Target="../embeddings/oleObject309.bin"/><Relationship Id="rId4" Type="http://schemas.openxmlformats.org/officeDocument/2006/relationships/image" Target="../media/image105.png"/><Relationship Id="rId9" Type="http://schemas.openxmlformats.org/officeDocument/2006/relationships/image" Target="../media/image403.wmf"/><Relationship Id="rId14" Type="http://schemas.openxmlformats.org/officeDocument/2006/relationships/image" Target="../media/image406.png"/><Relationship Id="rId22" Type="http://schemas.openxmlformats.org/officeDocument/2006/relationships/image" Target="../media/image676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2.wmf"/><Relationship Id="rId13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311.bin"/><Relationship Id="rId12" Type="http://schemas.openxmlformats.org/officeDocument/2006/relationships/image" Target="../media/image72.w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74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413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312.bin"/><Relationship Id="rId14" Type="http://schemas.openxmlformats.org/officeDocument/2006/relationships/image" Target="../media/image73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6.bin"/><Relationship Id="rId3" Type="http://schemas.openxmlformats.org/officeDocument/2006/relationships/image" Target="../media/image414.wmf"/><Relationship Id="rId7" Type="http://schemas.openxmlformats.org/officeDocument/2006/relationships/image" Target="../media/image416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oleObject" Target="../embeddings/oleObject31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15.bin"/><Relationship Id="rId11" Type="http://schemas.openxmlformats.org/officeDocument/2006/relationships/image" Target="../media/image418.wmf"/><Relationship Id="rId5" Type="http://schemas.openxmlformats.org/officeDocument/2006/relationships/image" Target="../media/image415.wmf"/><Relationship Id="rId10" Type="http://schemas.openxmlformats.org/officeDocument/2006/relationships/oleObject" Target="../embeddings/oleObject317.bin"/><Relationship Id="rId4" Type="http://schemas.openxmlformats.org/officeDocument/2006/relationships/oleObject" Target="../embeddings/oleObject314.bin"/><Relationship Id="rId9" Type="http://schemas.openxmlformats.org/officeDocument/2006/relationships/image" Target="../media/image417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101.wmf"/><Relationship Id="rId7" Type="http://schemas.openxmlformats.org/officeDocument/2006/relationships/oleObject" Target="../embeddings/oleObject80.bin"/><Relationship Id="rId2" Type="http://schemas.openxmlformats.org/officeDocument/2006/relationships/oleObject" Target="../embeddings/oleObject7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80.wmf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60.bin"/></Relationships>
</file>

<file path=ppt/slides/_rels/slide5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5.wmf"/><Relationship Id="rId18" Type="http://schemas.openxmlformats.org/officeDocument/2006/relationships/image" Target="../media/image409.wmf"/><Relationship Id="rId26" Type="http://schemas.openxmlformats.org/officeDocument/2006/relationships/oleObject" Target="../embeddings/oleObject318.bin"/><Relationship Id="rId3" Type="http://schemas.openxmlformats.org/officeDocument/2006/relationships/image" Target="../media/image402.png"/><Relationship Id="rId34" Type="http://schemas.openxmlformats.org/officeDocument/2006/relationships/oleObject" Target="../embeddings/oleObject322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307.bin"/><Relationship Id="rId17" Type="http://schemas.openxmlformats.org/officeDocument/2006/relationships/oleObject" Target="../embeddings/oleObject308.bin"/><Relationship Id="rId25" Type="http://schemas.openxmlformats.org/officeDocument/2006/relationships/image" Target="../media/image411.wmf"/><Relationship Id="rId33" Type="http://schemas.openxmlformats.org/officeDocument/2006/relationships/image" Target="../media/image422.wmf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408.png"/><Relationship Id="rId20" Type="http://schemas.openxmlformats.org/officeDocument/2006/relationships/image" Target="../media/image410.wmf"/><Relationship Id="rId29" Type="http://schemas.openxmlformats.org/officeDocument/2006/relationships/image" Target="../media/image42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wmf"/><Relationship Id="rId11" Type="http://schemas.openxmlformats.org/officeDocument/2006/relationships/image" Target="../media/image404.wmf"/><Relationship Id="rId24" Type="http://schemas.openxmlformats.org/officeDocument/2006/relationships/oleObject" Target="../embeddings/oleObject310.bin"/><Relationship Id="rId32" Type="http://schemas.openxmlformats.org/officeDocument/2006/relationships/oleObject" Target="../embeddings/oleObject321.bin"/><Relationship Id="rId37" Type="http://schemas.openxmlformats.org/officeDocument/2006/relationships/image" Target="../media/image114.wmf"/><Relationship Id="rId5" Type="http://schemas.openxmlformats.org/officeDocument/2006/relationships/oleObject" Target="../embeddings/oleObject89.bin"/><Relationship Id="rId15" Type="http://schemas.openxmlformats.org/officeDocument/2006/relationships/image" Target="../media/image407.png"/><Relationship Id="rId23" Type="http://schemas.openxmlformats.org/officeDocument/2006/relationships/image" Target="../media/image67700.png"/><Relationship Id="rId28" Type="http://schemas.openxmlformats.org/officeDocument/2006/relationships/oleObject" Target="../embeddings/oleObject319.bin"/><Relationship Id="rId36" Type="http://schemas.openxmlformats.org/officeDocument/2006/relationships/oleObject" Target="../embeddings/oleObject88.bin"/><Relationship Id="rId10" Type="http://schemas.openxmlformats.org/officeDocument/2006/relationships/oleObject" Target="../embeddings/oleObject306.bin"/><Relationship Id="rId19" Type="http://schemas.openxmlformats.org/officeDocument/2006/relationships/oleObject" Target="../embeddings/oleObject309.bin"/><Relationship Id="rId31" Type="http://schemas.openxmlformats.org/officeDocument/2006/relationships/image" Target="../media/image421.wmf"/><Relationship Id="rId4" Type="http://schemas.openxmlformats.org/officeDocument/2006/relationships/image" Target="../media/image105.png"/><Relationship Id="rId9" Type="http://schemas.openxmlformats.org/officeDocument/2006/relationships/image" Target="../media/image403.wmf"/><Relationship Id="rId14" Type="http://schemas.openxmlformats.org/officeDocument/2006/relationships/image" Target="../media/image406.png"/><Relationship Id="rId22" Type="http://schemas.openxmlformats.org/officeDocument/2006/relationships/image" Target="../media/image67600.png"/><Relationship Id="rId27" Type="http://schemas.openxmlformats.org/officeDocument/2006/relationships/image" Target="../media/image419.wmf"/><Relationship Id="rId30" Type="http://schemas.openxmlformats.org/officeDocument/2006/relationships/oleObject" Target="../embeddings/oleObject320.bin"/><Relationship Id="rId35" Type="http://schemas.openxmlformats.org/officeDocument/2006/relationships/image" Target="../media/image423.wmf"/><Relationship Id="rId8" Type="http://schemas.openxmlformats.org/officeDocument/2006/relationships/oleObject" Target="../embeddings/oleObject30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11" Type="http://schemas.openxmlformats.org/officeDocument/2006/relationships/image" Target="../media/image1580.png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6.wm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6.bin"/><Relationship Id="rId13" Type="http://schemas.openxmlformats.org/officeDocument/2006/relationships/image" Target="../media/image429.wmf"/><Relationship Id="rId18" Type="http://schemas.openxmlformats.org/officeDocument/2006/relationships/oleObject" Target="../embeddings/oleObject331.bin"/><Relationship Id="rId26" Type="http://schemas.openxmlformats.org/officeDocument/2006/relationships/oleObject" Target="../embeddings/oleObject335.bin"/><Relationship Id="rId3" Type="http://schemas.openxmlformats.org/officeDocument/2006/relationships/image" Target="../media/image424.wmf"/><Relationship Id="rId21" Type="http://schemas.openxmlformats.org/officeDocument/2006/relationships/image" Target="../media/image433.wmf"/><Relationship Id="rId7" Type="http://schemas.openxmlformats.org/officeDocument/2006/relationships/image" Target="../media/image426.wmf"/><Relationship Id="rId12" Type="http://schemas.openxmlformats.org/officeDocument/2006/relationships/oleObject" Target="../embeddings/oleObject328.bin"/><Relationship Id="rId17" Type="http://schemas.openxmlformats.org/officeDocument/2006/relationships/image" Target="../media/image431.wmf"/><Relationship Id="rId25" Type="http://schemas.openxmlformats.org/officeDocument/2006/relationships/image" Target="../media/image435.wmf"/><Relationship Id="rId2" Type="http://schemas.openxmlformats.org/officeDocument/2006/relationships/oleObject" Target="../embeddings/oleObject323.bin"/><Relationship Id="rId16" Type="http://schemas.openxmlformats.org/officeDocument/2006/relationships/oleObject" Target="../embeddings/oleObject330.bin"/><Relationship Id="rId20" Type="http://schemas.openxmlformats.org/officeDocument/2006/relationships/oleObject" Target="../embeddings/oleObject332.bin"/><Relationship Id="rId29" Type="http://schemas.openxmlformats.org/officeDocument/2006/relationships/image" Target="../media/image437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25.bin"/><Relationship Id="rId11" Type="http://schemas.openxmlformats.org/officeDocument/2006/relationships/image" Target="../media/image428.wmf"/><Relationship Id="rId24" Type="http://schemas.openxmlformats.org/officeDocument/2006/relationships/oleObject" Target="../embeddings/oleObject334.bin"/><Relationship Id="rId5" Type="http://schemas.openxmlformats.org/officeDocument/2006/relationships/image" Target="../media/image425.wmf"/><Relationship Id="rId15" Type="http://schemas.openxmlformats.org/officeDocument/2006/relationships/image" Target="../media/image430.wmf"/><Relationship Id="rId23" Type="http://schemas.openxmlformats.org/officeDocument/2006/relationships/image" Target="../media/image434.wmf"/><Relationship Id="rId28" Type="http://schemas.openxmlformats.org/officeDocument/2006/relationships/oleObject" Target="../embeddings/oleObject336.bin"/><Relationship Id="rId10" Type="http://schemas.openxmlformats.org/officeDocument/2006/relationships/oleObject" Target="../embeddings/oleObject327.bin"/><Relationship Id="rId19" Type="http://schemas.openxmlformats.org/officeDocument/2006/relationships/image" Target="../media/image432.wmf"/><Relationship Id="rId4" Type="http://schemas.openxmlformats.org/officeDocument/2006/relationships/oleObject" Target="../embeddings/oleObject324.bin"/><Relationship Id="rId9" Type="http://schemas.openxmlformats.org/officeDocument/2006/relationships/image" Target="../media/image427.wmf"/><Relationship Id="rId14" Type="http://schemas.openxmlformats.org/officeDocument/2006/relationships/oleObject" Target="../embeddings/oleObject329.bin"/><Relationship Id="rId22" Type="http://schemas.openxmlformats.org/officeDocument/2006/relationships/oleObject" Target="../embeddings/oleObject333.bin"/><Relationship Id="rId27" Type="http://schemas.openxmlformats.org/officeDocument/2006/relationships/image" Target="../media/image436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1.wmf"/><Relationship Id="rId13" Type="http://schemas.openxmlformats.org/officeDocument/2006/relationships/oleObject" Target="../embeddings/oleObject342.bin"/><Relationship Id="rId18" Type="http://schemas.openxmlformats.org/officeDocument/2006/relationships/image" Target="../media/image446.wmf"/><Relationship Id="rId3" Type="http://schemas.openxmlformats.org/officeDocument/2006/relationships/image" Target="../media/image438.wmf"/><Relationship Id="rId21" Type="http://schemas.openxmlformats.org/officeDocument/2006/relationships/oleObject" Target="../embeddings/oleObject346.bin"/><Relationship Id="rId7" Type="http://schemas.openxmlformats.org/officeDocument/2006/relationships/oleObject" Target="../embeddings/oleObject339.bin"/><Relationship Id="rId12" Type="http://schemas.openxmlformats.org/officeDocument/2006/relationships/image" Target="../media/image443.wmf"/><Relationship Id="rId17" Type="http://schemas.openxmlformats.org/officeDocument/2006/relationships/oleObject" Target="../embeddings/oleObject344.bin"/><Relationship Id="rId2" Type="http://schemas.openxmlformats.org/officeDocument/2006/relationships/oleObject" Target="../embeddings/oleObject337.bin"/><Relationship Id="rId16" Type="http://schemas.openxmlformats.org/officeDocument/2006/relationships/image" Target="../media/image445.wmf"/><Relationship Id="rId20" Type="http://schemas.openxmlformats.org/officeDocument/2006/relationships/image" Target="../media/image447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0.png"/><Relationship Id="rId11" Type="http://schemas.openxmlformats.org/officeDocument/2006/relationships/oleObject" Target="../embeddings/oleObject341.bin"/><Relationship Id="rId5" Type="http://schemas.openxmlformats.org/officeDocument/2006/relationships/image" Target="../media/image439.wmf"/><Relationship Id="rId15" Type="http://schemas.openxmlformats.org/officeDocument/2006/relationships/oleObject" Target="../embeddings/oleObject343.bin"/><Relationship Id="rId10" Type="http://schemas.openxmlformats.org/officeDocument/2006/relationships/image" Target="../media/image442.wmf"/><Relationship Id="rId19" Type="http://schemas.openxmlformats.org/officeDocument/2006/relationships/oleObject" Target="../embeddings/oleObject345.bin"/><Relationship Id="rId4" Type="http://schemas.openxmlformats.org/officeDocument/2006/relationships/oleObject" Target="../embeddings/oleObject338.bin"/><Relationship Id="rId9" Type="http://schemas.openxmlformats.org/officeDocument/2006/relationships/oleObject" Target="../embeddings/oleObject340.bin"/><Relationship Id="rId14" Type="http://schemas.openxmlformats.org/officeDocument/2006/relationships/image" Target="../media/image444.wmf"/><Relationship Id="rId22" Type="http://schemas.openxmlformats.org/officeDocument/2006/relationships/image" Target="../media/image44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9.wmf"/><Relationship Id="rId7" Type="http://schemas.openxmlformats.org/officeDocument/2006/relationships/image" Target="../media/image451.wmf"/><Relationship Id="rId2" Type="http://schemas.openxmlformats.org/officeDocument/2006/relationships/oleObject" Target="../embeddings/oleObject347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349.bin"/><Relationship Id="rId5" Type="http://schemas.openxmlformats.org/officeDocument/2006/relationships/image" Target="../media/image450.wmf"/><Relationship Id="rId4" Type="http://schemas.openxmlformats.org/officeDocument/2006/relationships/oleObject" Target="../embeddings/oleObject348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3.bin"/><Relationship Id="rId13" Type="http://schemas.openxmlformats.org/officeDocument/2006/relationships/hyperlink" Target="https://pubs.aip.org/aip/jcp/article/153/2/020901/76291/Numerically-exact-approach-to-open-quantum" TargetMode="External"/><Relationship Id="rId3" Type="http://schemas.openxmlformats.org/officeDocument/2006/relationships/image" Target="../media/image452.wmf"/><Relationship Id="rId7" Type="http://schemas.openxmlformats.org/officeDocument/2006/relationships/image" Target="../media/image454.wmf"/><Relationship Id="rId12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35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52.bin"/><Relationship Id="rId11" Type="http://schemas.openxmlformats.org/officeDocument/2006/relationships/hyperlink" Target="http://publish.aps.org/abstract/PRA/v41/p6676/" TargetMode="External"/><Relationship Id="rId5" Type="http://schemas.openxmlformats.org/officeDocument/2006/relationships/image" Target="../media/image453.wmf"/><Relationship Id="rId10" Type="http://schemas.openxmlformats.org/officeDocument/2006/relationships/image" Target="../media/image196.png"/><Relationship Id="rId4" Type="http://schemas.openxmlformats.org/officeDocument/2006/relationships/oleObject" Target="../embeddings/oleObject351.bin"/><Relationship Id="rId9" Type="http://schemas.openxmlformats.org/officeDocument/2006/relationships/image" Target="../media/image455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7.bin"/><Relationship Id="rId13" Type="http://schemas.openxmlformats.org/officeDocument/2006/relationships/image" Target="../media/image461.wmf"/><Relationship Id="rId18" Type="http://schemas.openxmlformats.org/officeDocument/2006/relationships/image" Target="../media/image464.png"/><Relationship Id="rId3" Type="http://schemas.openxmlformats.org/officeDocument/2006/relationships/image" Target="../media/image456.wmf"/><Relationship Id="rId7" Type="http://schemas.openxmlformats.org/officeDocument/2006/relationships/image" Target="../media/image458.wmf"/><Relationship Id="rId12" Type="http://schemas.openxmlformats.org/officeDocument/2006/relationships/oleObject" Target="../embeddings/oleObject359.bin"/><Relationship Id="rId17" Type="http://schemas.openxmlformats.org/officeDocument/2006/relationships/hyperlink" Target="http://scitation.aip.org/getabs/servlet/GetabsServlet?prog=normal&amp;id=JCPSA6000125000008084501000001&amp;idtype=cvips&amp;gifs=Yes" TargetMode="External"/><Relationship Id="rId2" Type="http://schemas.openxmlformats.org/officeDocument/2006/relationships/oleObject" Target="../embeddings/oleObject354.bin"/><Relationship Id="rId16" Type="http://schemas.openxmlformats.org/officeDocument/2006/relationships/hyperlink" Target="http://jpsj.ipap.jp/link?JPSJ/74/3131" TargetMode="Externa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356.bin"/><Relationship Id="rId11" Type="http://schemas.openxmlformats.org/officeDocument/2006/relationships/image" Target="../media/image460.wmf"/><Relationship Id="rId5" Type="http://schemas.openxmlformats.org/officeDocument/2006/relationships/image" Target="../media/image457.wmf"/><Relationship Id="rId15" Type="http://schemas.openxmlformats.org/officeDocument/2006/relationships/image" Target="../media/image463.png"/><Relationship Id="rId10" Type="http://schemas.openxmlformats.org/officeDocument/2006/relationships/oleObject" Target="../embeddings/oleObject358.bin"/><Relationship Id="rId19" Type="http://schemas.openxmlformats.org/officeDocument/2006/relationships/hyperlink" Target="http://dx.doi.org/10.1063/1.3077918" TargetMode="External"/><Relationship Id="rId4" Type="http://schemas.openxmlformats.org/officeDocument/2006/relationships/oleObject" Target="../embeddings/oleObject355.bin"/><Relationship Id="rId9" Type="http://schemas.openxmlformats.org/officeDocument/2006/relationships/image" Target="../media/image459.wmf"/><Relationship Id="rId14" Type="http://schemas.openxmlformats.org/officeDocument/2006/relationships/image" Target="../media/image462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65.wmf"/><Relationship Id="rId7" Type="http://schemas.openxmlformats.org/officeDocument/2006/relationships/image" Target="../media/image467.wmf"/><Relationship Id="rId2" Type="http://schemas.openxmlformats.org/officeDocument/2006/relationships/oleObject" Target="../embeddings/oleObject36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2.bin"/><Relationship Id="rId5" Type="http://schemas.openxmlformats.org/officeDocument/2006/relationships/image" Target="../media/image466.wmf"/><Relationship Id="rId4" Type="http://schemas.openxmlformats.org/officeDocument/2006/relationships/oleObject" Target="../embeddings/oleObject361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13" Type="http://schemas.openxmlformats.org/officeDocument/2006/relationships/image" Target="../media/image472.jpeg"/><Relationship Id="rId3" Type="http://schemas.openxmlformats.org/officeDocument/2006/relationships/image" Target="../media/image468.wmf"/><Relationship Id="rId7" Type="http://schemas.openxmlformats.org/officeDocument/2006/relationships/image" Target="../media/image470.wmf"/><Relationship Id="rId12" Type="http://schemas.openxmlformats.org/officeDocument/2006/relationships/hyperlink" Target="https://pubs.aip.org/aip/jcp/article/153/2/020901/76291/Numerically-exact-approach-to-open-quantum" TargetMode="External"/><Relationship Id="rId2" Type="http://schemas.openxmlformats.org/officeDocument/2006/relationships/oleObject" Target="../embeddings/oleObject36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5.bin"/><Relationship Id="rId11" Type="http://schemas.openxmlformats.org/officeDocument/2006/relationships/hyperlink" Target="https://doi.org/10.1063/1.4916647" TargetMode="External"/><Relationship Id="rId5" Type="http://schemas.openxmlformats.org/officeDocument/2006/relationships/image" Target="../media/image469.wmf"/><Relationship Id="rId10" Type="http://schemas.openxmlformats.org/officeDocument/2006/relationships/image" Target="../media/image471.wmf"/><Relationship Id="rId4" Type="http://schemas.openxmlformats.org/officeDocument/2006/relationships/oleObject" Target="../embeddings/oleObject364.bin"/><Relationship Id="rId9" Type="http://schemas.openxmlformats.org/officeDocument/2006/relationships/oleObject" Target="../embeddings/oleObject366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6.png"/><Relationship Id="rId13" Type="http://schemas.openxmlformats.org/officeDocument/2006/relationships/image" Target="../media/image480.jpeg"/><Relationship Id="rId18" Type="http://schemas.openxmlformats.org/officeDocument/2006/relationships/image" Target="../media/image484.jpeg"/><Relationship Id="rId26" Type="http://schemas.openxmlformats.org/officeDocument/2006/relationships/image" Target="../media/image492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487.wmf"/><Relationship Id="rId7" Type="http://schemas.openxmlformats.org/officeDocument/2006/relationships/image" Target="../media/image475.gif"/><Relationship Id="rId12" Type="http://schemas.openxmlformats.org/officeDocument/2006/relationships/image" Target="../media/image479.jpeg"/><Relationship Id="rId17" Type="http://schemas.openxmlformats.org/officeDocument/2006/relationships/image" Target="../media/image483.jpeg"/><Relationship Id="rId25" Type="http://schemas.openxmlformats.org/officeDocument/2006/relationships/image" Target="../media/image491.png"/><Relationship Id="rId2" Type="http://schemas.openxmlformats.org/officeDocument/2006/relationships/video" Target="../media/media1.mp4"/><Relationship Id="rId16" Type="http://schemas.openxmlformats.org/officeDocument/2006/relationships/image" Target="../media/image482.png"/><Relationship Id="rId20" Type="http://schemas.openxmlformats.org/officeDocument/2006/relationships/image" Target="../media/image486.png"/><Relationship Id="rId1" Type="http://schemas.microsoft.com/office/2007/relationships/media" Target="../media/media1.mp4"/><Relationship Id="rId6" Type="http://schemas.openxmlformats.org/officeDocument/2006/relationships/image" Target="../media/image474.gif"/><Relationship Id="rId11" Type="http://schemas.openxmlformats.org/officeDocument/2006/relationships/image" Target="../media/image478.wmf"/><Relationship Id="rId24" Type="http://schemas.openxmlformats.org/officeDocument/2006/relationships/image" Target="../media/image490.png"/><Relationship Id="rId5" Type="http://schemas.openxmlformats.org/officeDocument/2006/relationships/image" Target="../media/image473.png"/><Relationship Id="rId15" Type="http://schemas.openxmlformats.org/officeDocument/2006/relationships/image" Target="../media/image481.wmf"/><Relationship Id="rId23" Type="http://schemas.openxmlformats.org/officeDocument/2006/relationships/image" Target="../media/image489.png"/><Relationship Id="rId10" Type="http://schemas.openxmlformats.org/officeDocument/2006/relationships/oleObject" Target="../embeddings/oleObject367.bin"/><Relationship Id="rId19" Type="http://schemas.openxmlformats.org/officeDocument/2006/relationships/image" Target="../media/image485.jpeg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477.png"/><Relationship Id="rId14" Type="http://schemas.openxmlformats.org/officeDocument/2006/relationships/oleObject" Target="../embeddings/oleObject368.bin"/><Relationship Id="rId22" Type="http://schemas.openxmlformats.org/officeDocument/2006/relationships/image" Target="../media/image488.png"/><Relationship Id="rId27" Type="http://schemas.openxmlformats.org/officeDocument/2006/relationships/image" Target="../media/image493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6.bin"/><Relationship Id="rId3" Type="http://schemas.openxmlformats.org/officeDocument/2006/relationships/image" Target="../media/image414.wmf"/><Relationship Id="rId7" Type="http://schemas.openxmlformats.org/officeDocument/2006/relationships/image" Target="../media/image416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oleObject" Target="../embeddings/oleObject31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15.bin"/><Relationship Id="rId11" Type="http://schemas.openxmlformats.org/officeDocument/2006/relationships/image" Target="../media/image418.wmf"/><Relationship Id="rId5" Type="http://schemas.openxmlformats.org/officeDocument/2006/relationships/image" Target="../media/image415.wmf"/><Relationship Id="rId10" Type="http://schemas.openxmlformats.org/officeDocument/2006/relationships/oleObject" Target="../embeddings/oleObject317.bin"/><Relationship Id="rId4" Type="http://schemas.openxmlformats.org/officeDocument/2006/relationships/oleObject" Target="../embeddings/oleObject314.bin"/><Relationship Id="rId9" Type="http://schemas.openxmlformats.org/officeDocument/2006/relationships/image" Target="../media/image417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4.wmf"/><Relationship Id="rId7" Type="http://schemas.openxmlformats.org/officeDocument/2006/relationships/hyperlink" Target="http://dx.doi.org/10.1063/1.4916647" TargetMode="External"/><Relationship Id="rId2" Type="http://schemas.openxmlformats.org/officeDocument/2006/relationships/oleObject" Target="../embeddings/oleObject369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6.png"/><Relationship Id="rId5" Type="http://schemas.openxmlformats.org/officeDocument/2006/relationships/image" Target="../media/image495.wmf"/><Relationship Id="rId4" Type="http://schemas.openxmlformats.org/officeDocument/2006/relationships/oleObject" Target="../embeddings/oleObject37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7" Type="http://schemas.openxmlformats.org/officeDocument/2006/relationships/image" Target="../media/image40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1.gif"/><Relationship Id="rId5" Type="http://schemas.openxmlformats.org/officeDocument/2006/relationships/image" Target="../media/image6.png"/><Relationship Id="rId10" Type="http://schemas.openxmlformats.org/officeDocument/2006/relationships/image" Target="../media/image32.gif"/><Relationship Id="rId4" Type="http://schemas.openxmlformats.org/officeDocument/2006/relationships/image" Target="../media/image39.wmf"/><Relationship Id="rId9" Type="http://schemas.openxmlformats.org/officeDocument/2006/relationships/image" Target="../media/image159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497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4.bin"/><Relationship Id="rId13" Type="http://schemas.openxmlformats.org/officeDocument/2006/relationships/image" Target="../media/image503.wmf"/><Relationship Id="rId3" Type="http://schemas.openxmlformats.org/officeDocument/2006/relationships/image" Target="../media/image498.wmf"/><Relationship Id="rId7" Type="http://schemas.openxmlformats.org/officeDocument/2006/relationships/image" Target="../media/image500.wmf"/><Relationship Id="rId12" Type="http://schemas.openxmlformats.org/officeDocument/2006/relationships/oleObject" Target="../embeddings/oleObject376.bin"/><Relationship Id="rId2" Type="http://schemas.openxmlformats.org/officeDocument/2006/relationships/oleObject" Target="../embeddings/oleObject37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73.bin"/><Relationship Id="rId11" Type="http://schemas.openxmlformats.org/officeDocument/2006/relationships/image" Target="../media/image502.wmf"/><Relationship Id="rId5" Type="http://schemas.openxmlformats.org/officeDocument/2006/relationships/image" Target="../media/image499.wmf"/><Relationship Id="rId15" Type="http://schemas.openxmlformats.org/officeDocument/2006/relationships/image" Target="../media/image504.wmf"/><Relationship Id="rId10" Type="http://schemas.openxmlformats.org/officeDocument/2006/relationships/oleObject" Target="../embeddings/oleObject375.bin"/><Relationship Id="rId4" Type="http://schemas.openxmlformats.org/officeDocument/2006/relationships/oleObject" Target="../embeddings/oleObject372.bin"/><Relationship Id="rId9" Type="http://schemas.openxmlformats.org/officeDocument/2006/relationships/image" Target="../media/image501.wmf"/><Relationship Id="rId14" Type="http://schemas.openxmlformats.org/officeDocument/2006/relationships/oleObject" Target="../embeddings/oleObject377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505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101.wmf"/><Relationship Id="rId7" Type="http://schemas.openxmlformats.org/officeDocument/2006/relationships/oleObject" Target="../embeddings/oleObject80.bin"/><Relationship Id="rId2" Type="http://schemas.openxmlformats.org/officeDocument/2006/relationships/oleObject" Target="../embeddings/oleObject78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80.wmf"/><Relationship Id="rId4" Type="http://schemas.openxmlformats.org/officeDocument/2006/relationships/oleObject" Target="../embeddings/oleObject79.bin"/><Relationship Id="rId9" Type="http://schemas.openxmlformats.org/officeDocument/2006/relationships/oleObject" Target="../embeddings/oleObject60.bin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wmf"/><Relationship Id="rId11" Type="http://schemas.openxmlformats.org/officeDocument/2006/relationships/image" Target="NULL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6.w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9.wmf"/><Relationship Id="rId13" Type="http://schemas.openxmlformats.org/officeDocument/2006/relationships/oleObject" Target="../embeddings/oleObject383.bin"/><Relationship Id="rId3" Type="http://schemas.openxmlformats.org/officeDocument/2006/relationships/image" Target="../media/image506.wmf"/><Relationship Id="rId7" Type="http://schemas.openxmlformats.org/officeDocument/2006/relationships/oleObject" Target="../embeddings/oleObject380.bin"/><Relationship Id="rId12" Type="http://schemas.openxmlformats.org/officeDocument/2006/relationships/image" Target="../media/image511.wmf"/><Relationship Id="rId17" Type="http://schemas.openxmlformats.org/officeDocument/2006/relationships/hyperlink" Target="http://aip.scitation.org/doi/10.1063/1.4916647" TargetMode="External"/><Relationship Id="rId2" Type="http://schemas.openxmlformats.org/officeDocument/2006/relationships/oleObject" Target="../embeddings/oleObject378.bin"/><Relationship Id="rId16" Type="http://schemas.openxmlformats.org/officeDocument/2006/relationships/image" Target="../media/image51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8.wmf"/><Relationship Id="rId11" Type="http://schemas.openxmlformats.org/officeDocument/2006/relationships/oleObject" Target="../embeddings/oleObject382.bin"/><Relationship Id="rId5" Type="http://schemas.openxmlformats.org/officeDocument/2006/relationships/oleObject" Target="../embeddings/oleObject379.bin"/><Relationship Id="rId15" Type="http://schemas.openxmlformats.org/officeDocument/2006/relationships/oleObject" Target="../embeddings/oleObject384.bin"/><Relationship Id="rId10" Type="http://schemas.openxmlformats.org/officeDocument/2006/relationships/image" Target="../media/image510.wmf"/><Relationship Id="rId4" Type="http://schemas.openxmlformats.org/officeDocument/2006/relationships/image" Target="../media/image507.png"/><Relationship Id="rId9" Type="http://schemas.openxmlformats.org/officeDocument/2006/relationships/oleObject" Target="../embeddings/oleObject381.bin"/><Relationship Id="rId14" Type="http://schemas.openxmlformats.org/officeDocument/2006/relationships/image" Target="../media/image512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8.png"/><Relationship Id="rId13" Type="http://schemas.openxmlformats.org/officeDocument/2006/relationships/oleObject" Target="../embeddings/oleObject387.bin"/><Relationship Id="rId18" Type="http://schemas.openxmlformats.org/officeDocument/2006/relationships/oleObject" Target="../embeddings/oleObject389.bin"/><Relationship Id="rId3" Type="http://schemas.openxmlformats.org/officeDocument/2006/relationships/oleObject" Target="../embeddings/oleObject385.bin"/><Relationship Id="rId7" Type="http://schemas.openxmlformats.org/officeDocument/2006/relationships/image" Target="../media/image517.png"/><Relationship Id="rId12" Type="http://schemas.openxmlformats.org/officeDocument/2006/relationships/image" Target="../media/image519.wmf"/><Relationship Id="rId17" Type="http://schemas.openxmlformats.org/officeDocument/2006/relationships/hyperlink" Target="https://doi.org/10.1063/1.465484" TargetMode="External"/><Relationship Id="rId2" Type="http://schemas.openxmlformats.org/officeDocument/2006/relationships/image" Target="../media/image3.png"/><Relationship Id="rId16" Type="http://schemas.openxmlformats.org/officeDocument/2006/relationships/image" Target="../media/image52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6.png"/><Relationship Id="rId11" Type="http://schemas.openxmlformats.org/officeDocument/2006/relationships/oleObject" Target="../embeddings/oleObject386.bin"/><Relationship Id="rId5" Type="http://schemas.openxmlformats.org/officeDocument/2006/relationships/image" Target="../media/image515.png"/><Relationship Id="rId15" Type="http://schemas.openxmlformats.org/officeDocument/2006/relationships/oleObject" Target="../embeddings/oleObject388.bin"/><Relationship Id="rId10" Type="http://schemas.openxmlformats.org/officeDocument/2006/relationships/image" Target="../media/image36.wmf"/><Relationship Id="rId19" Type="http://schemas.openxmlformats.org/officeDocument/2006/relationships/image" Target="../media/image522.wmf"/><Relationship Id="rId4" Type="http://schemas.openxmlformats.org/officeDocument/2006/relationships/image" Target="../media/image514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520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524.png"/><Relationship Id="rId7" Type="http://schemas.openxmlformats.org/officeDocument/2006/relationships/oleObject" Target="../embeddings/oleObject21.bin"/><Relationship Id="rId2" Type="http://schemas.openxmlformats.org/officeDocument/2006/relationships/image" Target="../media/image5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7.png"/><Relationship Id="rId5" Type="http://schemas.openxmlformats.org/officeDocument/2006/relationships/image" Target="../media/image526.png"/><Relationship Id="rId10" Type="http://schemas.openxmlformats.org/officeDocument/2006/relationships/image" Target="../media/image528.jpeg"/><Relationship Id="rId4" Type="http://schemas.openxmlformats.org/officeDocument/2006/relationships/image" Target="../media/image525.png"/><Relationship Id="rId9" Type="http://schemas.openxmlformats.org/officeDocument/2006/relationships/image" Target="../media/image507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3.bin"/><Relationship Id="rId3" Type="http://schemas.openxmlformats.org/officeDocument/2006/relationships/image" Target="../media/image529.wmf"/><Relationship Id="rId7" Type="http://schemas.openxmlformats.org/officeDocument/2006/relationships/image" Target="../media/image531.wmf"/><Relationship Id="rId12" Type="http://schemas.openxmlformats.org/officeDocument/2006/relationships/image" Target="../media/image89.png"/><Relationship Id="rId2" Type="http://schemas.openxmlformats.org/officeDocument/2006/relationships/oleObject" Target="../embeddings/oleObject390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92.bin"/><Relationship Id="rId11" Type="http://schemas.openxmlformats.org/officeDocument/2006/relationships/image" Target="../media/image533.wmf"/><Relationship Id="rId5" Type="http://schemas.openxmlformats.org/officeDocument/2006/relationships/image" Target="../media/image530.wmf"/><Relationship Id="rId10" Type="http://schemas.openxmlformats.org/officeDocument/2006/relationships/oleObject" Target="../embeddings/oleObject394.bin"/><Relationship Id="rId4" Type="http://schemas.openxmlformats.org/officeDocument/2006/relationships/oleObject" Target="../embeddings/oleObject391.bin"/><Relationship Id="rId9" Type="http://schemas.openxmlformats.org/officeDocument/2006/relationships/image" Target="../media/image532.w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534.wmf"/><Relationship Id="rId7" Type="http://schemas.openxmlformats.org/officeDocument/2006/relationships/image" Target="../media/image509.wmf"/><Relationship Id="rId2" Type="http://schemas.openxmlformats.org/officeDocument/2006/relationships/oleObject" Target="../embeddings/oleObject39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80.bin"/><Relationship Id="rId11" Type="http://schemas.openxmlformats.org/officeDocument/2006/relationships/image" Target="../media/image536.png"/><Relationship Id="rId5" Type="http://schemas.openxmlformats.org/officeDocument/2006/relationships/image" Target="../media/image508.wmf"/><Relationship Id="rId10" Type="http://schemas.openxmlformats.org/officeDocument/2006/relationships/image" Target="../media/image535.wmf"/><Relationship Id="rId4" Type="http://schemas.openxmlformats.org/officeDocument/2006/relationships/oleObject" Target="../embeddings/oleObject379.bin"/><Relationship Id="rId9" Type="http://schemas.openxmlformats.org/officeDocument/2006/relationships/oleObject" Target="../embeddings/oleObject39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18.bin"/><Relationship Id="rId18" Type="http://schemas.openxmlformats.org/officeDocument/2006/relationships/oleObject" Target="../embeddings/oleObject20.bin"/><Relationship Id="rId26" Type="http://schemas.openxmlformats.org/officeDocument/2006/relationships/image" Target="../media/image32.gi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28.wmf"/><Relationship Id="rId17" Type="http://schemas.openxmlformats.org/officeDocument/2006/relationships/image" Target="../media/image30.wmf"/><Relationship Id="rId25" Type="http://schemas.openxmlformats.org/officeDocument/2006/relationships/image" Target="NULL"/><Relationship Id="rId2" Type="http://schemas.openxmlformats.org/officeDocument/2006/relationships/image" Target="../media/image22.png"/><Relationship Id="rId16" Type="http://schemas.openxmlformats.org/officeDocument/2006/relationships/oleObject" Target="../embeddings/oleObject19.bin"/><Relationship Id="rId29" Type="http://schemas.openxmlformats.org/officeDocument/2006/relationships/oleObject" Target="../embeddings/oleObject30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image" Target="../media/image6.png"/><Relationship Id="rId28" Type="http://schemas.openxmlformats.org/officeDocument/2006/relationships/image" Target="../media/image43.wmf"/><Relationship Id="rId10" Type="http://schemas.openxmlformats.org/officeDocument/2006/relationships/image" Target="../media/image27.wmf"/><Relationship Id="rId19" Type="http://schemas.openxmlformats.org/officeDocument/2006/relationships/image" Target="../media/image31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9.wmf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44.w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6.bin"/><Relationship Id="rId3" Type="http://schemas.openxmlformats.org/officeDocument/2006/relationships/oleObject" Target="../embeddings/oleObject397.bin"/><Relationship Id="rId7" Type="http://schemas.openxmlformats.org/officeDocument/2006/relationships/image" Target="../media/image133.png"/><Relationship Id="rId2" Type="http://schemas.openxmlformats.org/officeDocument/2006/relationships/image" Target="../media/image5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1.wmf"/><Relationship Id="rId5" Type="http://schemas.openxmlformats.org/officeDocument/2006/relationships/oleObject" Target="../embeddings/oleObject382.bin"/><Relationship Id="rId4" Type="http://schemas.openxmlformats.org/officeDocument/2006/relationships/image" Target="../media/image538.wmf"/><Relationship Id="rId9" Type="http://schemas.openxmlformats.org/officeDocument/2006/relationships/image" Target="../media/image535.w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0.png"/><Relationship Id="rId7" Type="http://schemas.openxmlformats.org/officeDocument/2006/relationships/image" Target="../media/image542.wmf"/><Relationship Id="rId2" Type="http://schemas.openxmlformats.org/officeDocument/2006/relationships/image" Target="../media/image53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9.bin"/><Relationship Id="rId5" Type="http://schemas.openxmlformats.org/officeDocument/2006/relationships/image" Target="../media/image541.wmf"/><Relationship Id="rId4" Type="http://schemas.openxmlformats.org/officeDocument/2006/relationships/oleObject" Target="../embeddings/oleObject398.bin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0.bin"/><Relationship Id="rId3" Type="http://schemas.openxmlformats.org/officeDocument/2006/relationships/image" Target="../media/image529.wmf"/><Relationship Id="rId7" Type="http://schemas.openxmlformats.org/officeDocument/2006/relationships/image" Target="../media/image531.wmf"/><Relationship Id="rId2" Type="http://schemas.openxmlformats.org/officeDocument/2006/relationships/oleObject" Target="../embeddings/oleObject390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92.bin"/><Relationship Id="rId5" Type="http://schemas.openxmlformats.org/officeDocument/2006/relationships/image" Target="../media/image530.wmf"/><Relationship Id="rId10" Type="http://schemas.openxmlformats.org/officeDocument/2006/relationships/image" Target="../media/image89.png"/><Relationship Id="rId4" Type="http://schemas.openxmlformats.org/officeDocument/2006/relationships/oleObject" Target="../embeddings/oleObject391.bin"/><Relationship Id="rId9" Type="http://schemas.openxmlformats.org/officeDocument/2006/relationships/image" Target="../media/image543.wmf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5.wmf"/><Relationship Id="rId3" Type="http://schemas.openxmlformats.org/officeDocument/2006/relationships/hyperlink" Target="http://dx.doi.org/10.1063/1.4916647" TargetMode="External"/><Relationship Id="rId7" Type="http://schemas.openxmlformats.org/officeDocument/2006/relationships/oleObject" Target="../embeddings/oleObject396.bin"/><Relationship Id="rId2" Type="http://schemas.openxmlformats.org/officeDocument/2006/relationships/image" Target="../media/image5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3.png"/><Relationship Id="rId5" Type="http://schemas.openxmlformats.org/officeDocument/2006/relationships/image" Target="../media/image545.wmf"/><Relationship Id="rId10" Type="http://schemas.openxmlformats.org/officeDocument/2006/relationships/image" Target="../media/image547.png"/><Relationship Id="rId4" Type="http://schemas.openxmlformats.org/officeDocument/2006/relationships/oleObject" Target="../embeddings/oleObject401.bin"/><Relationship Id="rId9" Type="http://schemas.openxmlformats.org/officeDocument/2006/relationships/image" Target="../media/image546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2.bin"/><Relationship Id="rId3" Type="http://schemas.openxmlformats.org/officeDocument/2006/relationships/image" Target="../media/image529.wmf"/><Relationship Id="rId7" Type="http://schemas.openxmlformats.org/officeDocument/2006/relationships/image" Target="../media/image531.wmf"/><Relationship Id="rId2" Type="http://schemas.openxmlformats.org/officeDocument/2006/relationships/oleObject" Target="../embeddings/oleObject390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92.bin"/><Relationship Id="rId5" Type="http://schemas.openxmlformats.org/officeDocument/2006/relationships/image" Target="../media/image530.wmf"/><Relationship Id="rId10" Type="http://schemas.openxmlformats.org/officeDocument/2006/relationships/image" Target="../media/image89.png"/><Relationship Id="rId4" Type="http://schemas.openxmlformats.org/officeDocument/2006/relationships/oleObject" Target="../embeddings/oleObject391.bin"/><Relationship Id="rId9" Type="http://schemas.openxmlformats.org/officeDocument/2006/relationships/image" Target="../media/image548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0.wmf"/><Relationship Id="rId13" Type="http://schemas.openxmlformats.org/officeDocument/2006/relationships/oleObject" Target="../embeddings/oleObject404.bin"/><Relationship Id="rId3" Type="http://schemas.openxmlformats.org/officeDocument/2006/relationships/oleObject" Target="../embeddings/oleObject403.bin"/><Relationship Id="rId7" Type="http://schemas.openxmlformats.org/officeDocument/2006/relationships/oleObject" Target="../embeddings/oleObject387.bin"/><Relationship Id="rId12" Type="http://schemas.openxmlformats.org/officeDocument/2006/relationships/image" Target="../media/image522.wmf"/><Relationship Id="rId2" Type="http://schemas.openxmlformats.org/officeDocument/2006/relationships/image" Target="../media/image5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9.wmf"/><Relationship Id="rId11" Type="http://schemas.openxmlformats.org/officeDocument/2006/relationships/oleObject" Target="../embeddings/oleObject389.bin"/><Relationship Id="rId5" Type="http://schemas.openxmlformats.org/officeDocument/2006/relationships/oleObject" Target="../embeddings/oleObject386.bin"/><Relationship Id="rId10" Type="http://schemas.openxmlformats.org/officeDocument/2006/relationships/image" Target="../media/image521.wmf"/><Relationship Id="rId4" Type="http://schemas.openxmlformats.org/officeDocument/2006/relationships/image" Target="../media/image550.wmf"/><Relationship Id="rId9" Type="http://schemas.openxmlformats.org/officeDocument/2006/relationships/oleObject" Target="../embeddings/oleObject388.bin"/><Relationship Id="rId14" Type="http://schemas.openxmlformats.org/officeDocument/2006/relationships/image" Target="../media/image551.w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2.wmf"/><Relationship Id="rId2" Type="http://schemas.openxmlformats.org/officeDocument/2006/relationships/oleObject" Target="../embeddings/oleObject40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3.wmf"/><Relationship Id="rId4" Type="http://schemas.openxmlformats.org/officeDocument/2006/relationships/oleObject" Target="../embeddings/oleObject406.bin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6.wmf"/><Relationship Id="rId13" Type="http://schemas.openxmlformats.org/officeDocument/2006/relationships/image" Target="../media/image559.png"/><Relationship Id="rId3" Type="http://schemas.openxmlformats.org/officeDocument/2006/relationships/oleObject" Target="../embeddings/oleObject407.bin"/><Relationship Id="rId7" Type="http://schemas.openxmlformats.org/officeDocument/2006/relationships/oleObject" Target="../embeddings/oleObject409.bin"/><Relationship Id="rId12" Type="http://schemas.openxmlformats.org/officeDocument/2006/relationships/image" Target="../media/image558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5.wmf"/><Relationship Id="rId11" Type="http://schemas.openxmlformats.org/officeDocument/2006/relationships/oleObject" Target="../embeddings/oleObject411.bin"/><Relationship Id="rId5" Type="http://schemas.openxmlformats.org/officeDocument/2006/relationships/oleObject" Target="../embeddings/oleObject408.bin"/><Relationship Id="rId10" Type="http://schemas.openxmlformats.org/officeDocument/2006/relationships/image" Target="../media/image557.wmf"/><Relationship Id="rId4" Type="http://schemas.openxmlformats.org/officeDocument/2006/relationships/image" Target="../media/image554.wmf"/><Relationship Id="rId9" Type="http://schemas.openxmlformats.org/officeDocument/2006/relationships/oleObject" Target="../embeddings/oleObject410.bin"/><Relationship Id="rId14" Type="http://schemas.openxmlformats.org/officeDocument/2006/relationships/image" Target="../media/image560.jpe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4.bin"/><Relationship Id="rId3" Type="http://schemas.openxmlformats.org/officeDocument/2006/relationships/image" Target="../media/image561.wmf"/><Relationship Id="rId7" Type="http://schemas.openxmlformats.org/officeDocument/2006/relationships/image" Target="../media/image562.wmf"/><Relationship Id="rId12" Type="http://schemas.openxmlformats.org/officeDocument/2006/relationships/image" Target="../media/image566.png"/><Relationship Id="rId2" Type="http://schemas.openxmlformats.org/officeDocument/2006/relationships/oleObject" Target="../embeddings/oleObject412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3.bin"/><Relationship Id="rId11" Type="http://schemas.openxmlformats.org/officeDocument/2006/relationships/image" Target="../media/image565.png"/><Relationship Id="rId5" Type="http://schemas.openxmlformats.org/officeDocument/2006/relationships/image" Target="../media/image557.wmf"/><Relationship Id="rId10" Type="http://schemas.openxmlformats.org/officeDocument/2006/relationships/image" Target="../media/image564.png"/><Relationship Id="rId4" Type="http://schemas.openxmlformats.org/officeDocument/2006/relationships/oleObject" Target="../embeddings/oleObject410.bin"/><Relationship Id="rId9" Type="http://schemas.openxmlformats.org/officeDocument/2006/relationships/image" Target="../media/image563.wmf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7.bin"/><Relationship Id="rId13" Type="http://schemas.openxmlformats.org/officeDocument/2006/relationships/image" Target="../media/image571.wmf"/><Relationship Id="rId3" Type="http://schemas.openxmlformats.org/officeDocument/2006/relationships/image" Target="../media/image560.jpeg"/><Relationship Id="rId7" Type="http://schemas.openxmlformats.org/officeDocument/2006/relationships/image" Target="../media/image568.wmf"/><Relationship Id="rId12" Type="http://schemas.openxmlformats.org/officeDocument/2006/relationships/oleObject" Target="../embeddings/oleObject419.bin"/><Relationship Id="rId17" Type="http://schemas.openxmlformats.org/officeDocument/2006/relationships/image" Target="../media/image1040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16.bin"/><Relationship Id="rId11" Type="http://schemas.openxmlformats.org/officeDocument/2006/relationships/image" Target="../media/image570.wmf"/><Relationship Id="rId5" Type="http://schemas.openxmlformats.org/officeDocument/2006/relationships/image" Target="../media/image567.wmf"/><Relationship Id="rId15" Type="http://schemas.openxmlformats.org/officeDocument/2006/relationships/image" Target="../media/image572.wmf"/><Relationship Id="rId10" Type="http://schemas.openxmlformats.org/officeDocument/2006/relationships/oleObject" Target="../embeddings/oleObject418.bin"/><Relationship Id="rId4" Type="http://schemas.openxmlformats.org/officeDocument/2006/relationships/oleObject" Target="../embeddings/oleObject415.bin"/><Relationship Id="rId9" Type="http://schemas.openxmlformats.org/officeDocument/2006/relationships/image" Target="../media/image569.wmf"/><Relationship Id="rId14" Type="http://schemas.openxmlformats.org/officeDocument/2006/relationships/oleObject" Target="../embeddings/oleObject42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oleObject" Target="../embeddings/oleObject35.bin"/><Relationship Id="rId3" Type="http://schemas.openxmlformats.org/officeDocument/2006/relationships/image" Target="../media/image45.wmf"/><Relationship Id="rId7" Type="http://schemas.openxmlformats.org/officeDocument/2006/relationships/image" Target="../media/image47.wmf"/><Relationship Id="rId12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oleObject" Target="../embeddings/oleObject31.bin"/><Relationship Id="rId16" Type="http://schemas.openxmlformats.org/officeDocument/2006/relationships/image" Target="../media/image5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50.jpeg"/><Relationship Id="rId5" Type="http://schemas.openxmlformats.org/officeDocument/2006/relationships/image" Target="../media/image46.wmf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49.jpeg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8.wmf"/><Relationship Id="rId14" Type="http://schemas.openxmlformats.org/officeDocument/2006/relationships/image" Target="../media/image51.wmf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4.bin"/><Relationship Id="rId13" Type="http://schemas.openxmlformats.org/officeDocument/2006/relationships/oleObject" Target="../embeddings/oleObject426.bin"/><Relationship Id="rId3" Type="http://schemas.openxmlformats.org/officeDocument/2006/relationships/image" Target="../media/image573.wmf"/><Relationship Id="rId7" Type="http://schemas.openxmlformats.org/officeDocument/2006/relationships/image" Target="../media/image575.wmf"/><Relationship Id="rId12" Type="http://schemas.openxmlformats.org/officeDocument/2006/relationships/image" Target="../media/image577.wmf"/><Relationship Id="rId2" Type="http://schemas.openxmlformats.org/officeDocument/2006/relationships/oleObject" Target="../embeddings/oleObject421.bin"/><Relationship Id="rId16" Type="http://schemas.openxmlformats.org/officeDocument/2006/relationships/image" Target="../media/image579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23.bin"/><Relationship Id="rId11" Type="http://schemas.openxmlformats.org/officeDocument/2006/relationships/oleObject" Target="../embeddings/oleObject425.bin"/><Relationship Id="rId5" Type="http://schemas.openxmlformats.org/officeDocument/2006/relationships/image" Target="../media/image574.wmf"/><Relationship Id="rId15" Type="http://schemas.openxmlformats.org/officeDocument/2006/relationships/image" Target="../media/image254.jpeg"/><Relationship Id="rId10" Type="http://schemas.openxmlformats.org/officeDocument/2006/relationships/image" Target="../media/image252.jpeg"/><Relationship Id="rId4" Type="http://schemas.openxmlformats.org/officeDocument/2006/relationships/oleObject" Target="../embeddings/oleObject422.bin"/><Relationship Id="rId9" Type="http://schemas.openxmlformats.org/officeDocument/2006/relationships/image" Target="../media/image576.wmf"/><Relationship Id="rId14" Type="http://schemas.openxmlformats.org/officeDocument/2006/relationships/image" Target="../media/image578.wmf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13" Type="http://schemas.openxmlformats.org/officeDocument/2006/relationships/oleObject" Target="../embeddings/oleObject429.bin"/><Relationship Id="rId18" Type="http://schemas.openxmlformats.org/officeDocument/2006/relationships/image" Target="../media/image584.wmf"/><Relationship Id="rId3" Type="http://schemas.openxmlformats.org/officeDocument/2006/relationships/oleObject" Target="../embeddings/oleObject427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119.wmf"/><Relationship Id="rId17" Type="http://schemas.openxmlformats.org/officeDocument/2006/relationships/oleObject" Target="../embeddings/oleObject431.bin"/><Relationship Id="rId2" Type="http://schemas.openxmlformats.org/officeDocument/2006/relationships/image" Target="../media/image3.png"/><Relationship Id="rId16" Type="http://schemas.openxmlformats.org/officeDocument/2006/relationships/image" Target="../media/image583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1.w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428.bin"/><Relationship Id="rId15" Type="http://schemas.openxmlformats.org/officeDocument/2006/relationships/oleObject" Target="../embeddings/oleObject430.bin"/><Relationship Id="rId10" Type="http://schemas.openxmlformats.org/officeDocument/2006/relationships/image" Target="../media/image118.wmf"/><Relationship Id="rId19" Type="http://schemas.openxmlformats.org/officeDocument/2006/relationships/image" Target="../media/image507.png"/><Relationship Id="rId4" Type="http://schemas.openxmlformats.org/officeDocument/2006/relationships/image" Target="../media/image580.w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582.wmf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591.png"/><Relationship Id="rId3" Type="http://schemas.openxmlformats.org/officeDocument/2006/relationships/image" Target="../media/image586.png"/><Relationship Id="rId7" Type="http://schemas.openxmlformats.org/officeDocument/2006/relationships/image" Target="../media/image588.wmf"/><Relationship Id="rId12" Type="http://schemas.openxmlformats.org/officeDocument/2006/relationships/image" Target="../media/image590.wmf"/><Relationship Id="rId2" Type="http://schemas.openxmlformats.org/officeDocument/2006/relationships/image" Target="../media/image58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33.bin"/><Relationship Id="rId11" Type="http://schemas.openxmlformats.org/officeDocument/2006/relationships/oleObject" Target="../embeddings/oleObject435.bin"/><Relationship Id="rId5" Type="http://schemas.openxmlformats.org/officeDocument/2006/relationships/image" Target="../media/image587.wmf"/><Relationship Id="rId10" Type="http://schemas.openxmlformats.org/officeDocument/2006/relationships/image" Target="../media/image589.wmf"/><Relationship Id="rId4" Type="http://schemas.openxmlformats.org/officeDocument/2006/relationships/oleObject" Target="../embeddings/oleObject432.bin"/><Relationship Id="rId9" Type="http://schemas.openxmlformats.org/officeDocument/2006/relationships/oleObject" Target="../embeddings/oleObject434.bin"/><Relationship Id="rId14" Type="http://schemas.openxmlformats.org/officeDocument/2006/relationships/hyperlink" Target="https://doi.org/10.1063/5.0220685" TargetMode="Externa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8.bin"/><Relationship Id="rId13" Type="http://schemas.openxmlformats.org/officeDocument/2006/relationships/image" Target="../media/image598.wmf"/><Relationship Id="rId3" Type="http://schemas.openxmlformats.org/officeDocument/2006/relationships/image" Target="../media/image593.png"/><Relationship Id="rId7" Type="http://schemas.openxmlformats.org/officeDocument/2006/relationships/image" Target="../media/image595.wmf"/><Relationship Id="rId12" Type="http://schemas.openxmlformats.org/officeDocument/2006/relationships/oleObject" Target="../embeddings/oleObject440.bin"/><Relationship Id="rId17" Type="http://schemas.openxmlformats.org/officeDocument/2006/relationships/image" Target="../media/image601.png"/><Relationship Id="rId2" Type="http://schemas.openxmlformats.org/officeDocument/2006/relationships/image" Target="../media/image592.png"/><Relationship Id="rId16" Type="http://schemas.openxmlformats.org/officeDocument/2006/relationships/hyperlink" Target="https://doi.org/10.1063/5.0232073" TargetMode="Externa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37.bin"/><Relationship Id="rId11" Type="http://schemas.openxmlformats.org/officeDocument/2006/relationships/image" Target="../media/image597.wmf"/><Relationship Id="rId5" Type="http://schemas.openxmlformats.org/officeDocument/2006/relationships/image" Target="../media/image594.wmf"/><Relationship Id="rId15" Type="http://schemas.openxmlformats.org/officeDocument/2006/relationships/image" Target="../media/image600.png"/><Relationship Id="rId10" Type="http://schemas.openxmlformats.org/officeDocument/2006/relationships/oleObject" Target="../embeddings/oleObject439.bin"/><Relationship Id="rId4" Type="http://schemas.openxmlformats.org/officeDocument/2006/relationships/oleObject" Target="../embeddings/oleObject436.bin"/><Relationship Id="rId9" Type="http://schemas.openxmlformats.org/officeDocument/2006/relationships/image" Target="../media/image596.wmf"/><Relationship Id="rId14" Type="http://schemas.openxmlformats.org/officeDocument/2006/relationships/image" Target="../media/image599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13" Type="http://schemas.openxmlformats.org/officeDocument/2006/relationships/oleObject" Target="../embeddings/oleObject429.bin"/><Relationship Id="rId18" Type="http://schemas.openxmlformats.org/officeDocument/2006/relationships/image" Target="../media/image584.wmf"/><Relationship Id="rId3" Type="http://schemas.openxmlformats.org/officeDocument/2006/relationships/oleObject" Target="../embeddings/oleObject427.bin"/><Relationship Id="rId7" Type="http://schemas.openxmlformats.org/officeDocument/2006/relationships/oleObject" Target="../embeddings/oleObject90.bin"/><Relationship Id="rId12" Type="http://schemas.openxmlformats.org/officeDocument/2006/relationships/image" Target="../media/image119.wmf"/><Relationship Id="rId17" Type="http://schemas.openxmlformats.org/officeDocument/2006/relationships/oleObject" Target="../embeddings/oleObject431.bin"/><Relationship Id="rId2" Type="http://schemas.openxmlformats.org/officeDocument/2006/relationships/image" Target="../media/image3.png"/><Relationship Id="rId16" Type="http://schemas.openxmlformats.org/officeDocument/2006/relationships/image" Target="../media/image583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1.wmf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428.bin"/><Relationship Id="rId15" Type="http://schemas.openxmlformats.org/officeDocument/2006/relationships/oleObject" Target="../embeddings/oleObject430.bin"/><Relationship Id="rId10" Type="http://schemas.openxmlformats.org/officeDocument/2006/relationships/image" Target="../media/image118.wmf"/><Relationship Id="rId19" Type="http://schemas.openxmlformats.org/officeDocument/2006/relationships/image" Target="../media/image507.png"/><Relationship Id="rId4" Type="http://schemas.openxmlformats.org/officeDocument/2006/relationships/image" Target="../media/image580.wmf"/><Relationship Id="rId9" Type="http://schemas.openxmlformats.org/officeDocument/2006/relationships/oleObject" Target="../embeddings/oleObject91.bin"/><Relationship Id="rId14" Type="http://schemas.openxmlformats.org/officeDocument/2006/relationships/image" Target="../media/image582.w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560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1.bin"/><Relationship Id="rId7" Type="http://schemas.openxmlformats.org/officeDocument/2006/relationships/image" Target="../media/image606.png"/><Relationship Id="rId2" Type="http://schemas.openxmlformats.org/officeDocument/2006/relationships/image" Target="../media/image6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5.png"/><Relationship Id="rId5" Type="http://schemas.openxmlformats.org/officeDocument/2006/relationships/image" Target="../media/image604.png"/><Relationship Id="rId4" Type="http://schemas.openxmlformats.org/officeDocument/2006/relationships/image" Target="../media/image603.w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7.wmf"/><Relationship Id="rId2" Type="http://schemas.openxmlformats.org/officeDocument/2006/relationships/oleObject" Target="../embeddings/oleObject44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8.wmf"/><Relationship Id="rId4" Type="http://schemas.openxmlformats.org/officeDocument/2006/relationships/oleObject" Target="../embeddings/oleObject443.bin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9.wmf"/><Relationship Id="rId7" Type="http://schemas.openxmlformats.org/officeDocument/2006/relationships/image" Target="../media/image611.wmf"/><Relationship Id="rId2" Type="http://schemas.openxmlformats.org/officeDocument/2006/relationships/oleObject" Target="../embeddings/oleObject44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46.bin"/><Relationship Id="rId5" Type="http://schemas.openxmlformats.org/officeDocument/2006/relationships/image" Target="../media/image610.wmf"/><Relationship Id="rId4" Type="http://schemas.openxmlformats.org/officeDocument/2006/relationships/oleObject" Target="../embeddings/oleObject445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0.bin"/><Relationship Id="rId3" Type="http://schemas.openxmlformats.org/officeDocument/2006/relationships/image" Target="../media/image612.wmf"/><Relationship Id="rId7" Type="http://schemas.openxmlformats.org/officeDocument/2006/relationships/image" Target="../media/image614.wmf"/><Relationship Id="rId2" Type="http://schemas.openxmlformats.org/officeDocument/2006/relationships/oleObject" Target="../embeddings/oleObject44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49.bin"/><Relationship Id="rId5" Type="http://schemas.openxmlformats.org/officeDocument/2006/relationships/image" Target="../media/image613.wmf"/><Relationship Id="rId4" Type="http://schemas.openxmlformats.org/officeDocument/2006/relationships/oleObject" Target="../embeddings/oleObject448.bin"/><Relationship Id="rId9" Type="http://schemas.openxmlformats.org/officeDocument/2006/relationships/image" Target="../media/image6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4942" y="899192"/>
            <a:ext cx="8034116" cy="1755777"/>
          </a:xfrm>
        </p:spPr>
        <p:txBody>
          <a:bodyPr>
            <a:normAutofit/>
          </a:bodyPr>
          <a:lstStyle/>
          <a:p>
            <a:r>
              <a:rPr kumimoji="1" lang="en-US" altLang="ja-JP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Hierarchical Fokker-Planck Equations: non-Markovian Tests</a:t>
            </a:r>
            <a:endParaRPr kumimoji="1" lang="ja-JP" alt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3/5/2025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8268" y="2746936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268" y="2746936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534183" y="2652518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7945140" y="2319563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3560515" y="2765432"/>
            <a:ext cx="723454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20101445-D042-4B03-80C6-31AE0663CC0D}"/>
              </a:ext>
            </a:extLst>
          </p:cNvPr>
          <p:cNvCxnSpPr>
            <a:cxnSpLocks/>
          </p:cNvCxnSpPr>
          <p:nvPr/>
        </p:nvCxnSpPr>
        <p:spPr>
          <a:xfrm flipH="1" flipV="1">
            <a:off x="6108688" y="5447265"/>
            <a:ext cx="833802" cy="13801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CCE4A4C-D988-4C50-BBC5-3EA321FF0B73}"/>
              </a:ext>
            </a:extLst>
          </p:cNvPr>
          <p:cNvCxnSpPr>
            <a:cxnSpLocks/>
          </p:cNvCxnSpPr>
          <p:nvPr/>
        </p:nvCxnSpPr>
        <p:spPr>
          <a:xfrm flipH="1">
            <a:off x="6129316" y="5611743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3B1567BC-5F93-4D16-8AC7-299B477DF622}"/>
              </a:ext>
            </a:extLst>
          </p:cNvPr>
          <p:cNvCxnSpPr>
            <a:cxnSpLocks/>
          </p:cNvCxnSpPr>
          <p:nvPr/>
        </p:nvCxnSpPr>
        <p:spPr>
          <a:xfrm flipH="1" flipV="1">
            <a:off x="6129316" y="5611743"/>
            <a:ext cx="851412" cy="476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1A52268-DBB2-4E84-A925-9B1A26B0D4A9}"/>
              </a:ext>
            </a:extLst>
          </p:cNvPr>
          <p:cNvSpPr/>
          <p:nvPr/>
        </p:nvSpPr>
        <p:spPr>
          <a:xfrm>
            <a:off x="5207738" y="2735005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9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  <p:bldP spid="46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E58BD-3725-1D0D-0C51-B493F7AE2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>
            <a:extLst>
              <a:ext uri="{FF2B5EF4-FFF2-40B4-BE49-F238E27FC236}">
                <a16:creationId xmlns:a16="http://schemas.microsoft.com/office/drawing/2014/main" id="{462D5604-7A1C-8739-8EEB-1910157B960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given function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we consider</a:t>
            </a: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plays a same role as the nose in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equation. 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12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We consider the system: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                             and                         </a:t>
            </a:r>
            <a:r>
              <a:rPr lang="ja-JP" altLang="en-US" sz="2400" dirty="0">
                <a:sym typeface="Symbol" pitchFamily="18" charset="2"/>
              </a:rPr>
              <a:t>　　　</a:t>
            </a:r>
            <a:r>
              <a:rPr lang="en-US" altLang="ja-JP" sz="2400" dirty="0">
                <a:sym typeface="Symbol" pitchFamily="18" charset="2"/>
              </a:rPr>
              <a:t>, we have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84994" name="Object 21">
            <a:extLst>
              <a:ext uri="{FF2B5EF4-FFF2-40B4-BE49-F238E27FC236}">
                <a16:creationId xmlns:a16="http://schemas.microsoft.com/office/drawing/2014/main" id="{8E061A41-6337-C435-9B2C-11807C6970F6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42988" y="4868863"/>
          <a:ext cx="23050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79280" imgH="203040" progId="Equation.DSMT4">
                  <p:embed/>
                </p:oleObj>
              </mc:Choice>
              <mc:Fallback>
                <p:oleObj name="Equation" r:id="rId2" imgW="1079280" imgH="203040" progId="Equation.DSMT4">
                  <p:embed/>
                  <p:pic>
                    <p:nvPicPr>
                      <p:cNvPr id="8499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868863"/>
                        <a:ext cx="2305050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5" name="Object 10">
            <a:extLst>
              <a:ext uri="{FF2B5EF4-FFF2-40B4-BE49-F238E27FC236}">
                <a16:creationId xmlns:a16="http://schemas.microsoft.com/office/drawing/2014/main" id="{B4B6D11A-6CF4-C9FB-473A-EC3CBCE0A1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7125" y="1009650"/>
          <a:ext cx="6884988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7760" imgH="533160" progId="Equation.DSMT4">
                  <p:embed/>
                </p:oleObj>
              </mc:Choice>
              <mc:Fallback>
                <p:oleObj name="Equation" r:id="rId4" imgW="3047760" imgH="533160" progId="Equation.DSMT4">
                  <p:embed/>
                  <p:pic>
                    <p:nvPicPr>
                      <p:cNvPr id="8499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09650"/>
                        <a:ext cx="6884988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11">
            <a:extLst>
              <a:ext uri="{FF2B5EF4-FFF2-40B4-BE49-F238E27FC236}">
                <a16:creationId xmlns:a16="http://schemas.microsoft.com/office/drawing/2014/main" id="{4172CDB5-DFD8-DF6F-1050-63AC295100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7944" y="4876800"/>
          <a:ext cx="2808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203040" progId="Equation.DSMT4">
                  <p:embed/>
                </p:oleObj>
              </mc:Choice>
              <mc:Fallback>
                <p:oleObj name="Equation" r:id="rId6" imgW="1333440" imgH="203040" progId="Equation.DSMT4">
                  <p:embed/>
                  <p:pic>
                    <p:nvPicPr>
                      <p:cNvPr id="84996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876800"/>
                        <a:ext cx="280828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7" name="Object 12">
            <a:extLst>
              <a:ext uri="{FF2B5EF4-FFF2-40B4-BE49-F238E27FC236}">
                <a16:creationId xmlns:a16="http://schemas.microsoft.com/office/drawing/2014/main" id="{8C95E8B7-BB36-E8B7-B2CF-7CF0137788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5150" y="3789363"/>
          <a:ext cx="240823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419040" progId="Equation.DSMT4">
                  <p:embed/>
                </p:oleObj>
              </mc:Choice>
              <mc:Fallback>
                <p:oleObj name="Equation" r:id="rId8" imgW="1079280" imgH="419040" progId="Equation.DSMT4">
                  <p:embed/>
                  <p:pic>
                    <p:nvPicPr>
                      <p:cNvPr id="8499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789363"/>
                        <a:ext cx="2408238" cy="93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Object 27">
            <a:extLst>
              <a:ext uri="{FF2B5EF4-FFF2-40B4-BE49-F238E27FC236}">
                <a16:creationId xmlns:a16="http://schemas.microsoft.com/office/drawing/2014/main" id="{F529B3DA-958D-AA78-4E62-BFDBBE255FAC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603726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95480" imgH="558720" progId="Equation.DSMT4">
                  <p:embed/>
                </p:oleObj>
              </mc:Choice>
              <mc:Fallback>
                <p:oleObj name="Equation" r:id="rId10" imgW="2895480" imgH="558720" progId="Equation.DSMT4">
                  <p:embed/>
                  <p:pic>
                    <p:nvPicPr>
                      <p:cNvPr id="8499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6037262" cy="116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608143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C35E0-5326-407D-4B18-3972DC560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Rectangle 8">
            <a:extLst>
              <a:ext uri="{FF2B5EF4-FFF2-40B4-BE49-F238E27FC236}">
                <a16:creationId xmlns:a16="http://schemas.microsoft.com/office/drawing/2014/main" id="{EF69D054-9077-1FFD-CE41-ED605DCFD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2997200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To satisfy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    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any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, we need to have</a:t>
            </a:r>
          </a:p>
        </p:txBody>
      </p:sp>
      <p:graphicFrame>
        <p:nvGraphicFramePr>
          <p:cNvPr id="86018" name="Object 4">
            <a:extLst>
              <a:ext uri="{FF2B5EF4-FFF2-40B4-BE49-F238E27FC236}">
                <a16:creationId xmlns:a16="http://schemas.microsoft.com/office/drawing/2014/main" id="{4E6CCCE3-0349-7A66-415B-6F3A98808843}"/>
              </a:ext>
            </a:extLst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1073150" y="1125538"/>
          <a:ext cx="7570788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19360" imgH="939600" progId="Equation.DSMT4">
                  <p:embed/>
                </p:oleObj>
              </mc:Choice>
              <mc:Fallback>
                <p:oleObj name="Equation" r:id="rId2" imgW="4419360" imgH="939600" progId="Equation.DSMT4">
                  <p:embed/>
                  <p:pic>
                    <p:nvPicPr>
                      <p:cNvPr id="860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1125538"/>
                        <a:ext cx="7570788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9">
            <a:extLst>
              <a:ext uri="{FF2B5EF4-FFF2-40B4-BE49-F238E27FC236}">
                <a16:creationId xmlns:a16="http://schemas.microsoft.com/office/drawing/2014/main" id="{3FB5A858-0881-91D1-E1B7-423B463FEA2D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3728" y="3009106"/>
          <a:ext cx="8969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177480" progId="Equation.DSMT4">
                  <p:embed/>
                </p:oleObj>
              </mc:Choice>
              <mc:Fallback>
                <p:oleObj name="Equation" r:id="rId4" imgW="368280" imgH="177480" progId="Equation.DSMT4">
                  <p:embed/>
                  <p:pic>
                    <p:nvPicPr>
                      <p:cNvPr id="860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009106"/>
                        <a:ext cx="896937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1" name="Rectangle 6">
            <a:extLst>
              <a:ext uri="{FF2B5EF4-FFF2-40B4-BE49-F238E27FC236}">
                <a16:creationId xmlns:a16="http://schemas.microsoft.com/office/drawing/2014/main" id="{E789AA32-801E-6D0D-FA36-F339679AA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5229225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If we expand the potential by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  </a:t>
            </a:r>
            <a:r>
              <a:rPr lang="en-US" altLang="ja-JP" sz="2000" dirty="0">
                <a:ea typeface="Arial Unicode MS" panose="020B0604020202020204" pitchFamily="50" charset="-128"/>
                <a:sym typeface="System"/>
              </a:rPr>
              <a:t>(→classical approximation)</a:t>
            </a:r>
          </a:p>
        </p:txBody>
      </p:sp>
      <p:sp>
        <p:nvSpPr>
          <p:cNvPr id="86022" name="Rectangle 7">
            <a:extLst>
              <a:ext uri="{FF2B5EF4-FFF2-40B4-BE49-F238E27FC236}">
                <a16:creationId xmlns:a16="http://schemas.microsoft.com/office/drawing/2014/main" id="{081E1683-7D82-B93C-1072-C92F98028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620713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where</a:t>
            </a:r>
          </a:p>
        </p:txBody>
      </p:sp>
      <p:graphicFrame>
        <p:nvGraphicFramePr>
          <p:cNvPr id="86020" name="Object 12">
            <a:extLst>
              <a:ext uri="{FF2B5EF4-FFF2-40B4-BE49-F238E27FC236}">
                <a16:creationId xmlns:a16="http://schemas.microsoft.com/office/drawing/2014/main" id="{3949B96E-100F-DE24-AF3C-65E792F5C08F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852488" y="3789363"/>
          <a:ext cx="783113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49560" imgH="457200" progId="Equation.DSMT4">
                  <p:embed/>
                </p:oleObj>
              </mc:Choice>
              <mc:Fallback>
                <p:oleObj name="Equation" r:id="rId6" imgW="3949560" imgH="457200" progId="Equation.DSMT4">
                  <p:embed/>
                  <p:pic>
                    <p:nvPicPr>
                      <p:cNvPr id="860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3789363"/>
                        <a:ext cx="7831137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336899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5A408-115F-D19B-C1C1-9331A87D4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Rectangle 2">
            <a:extLst>
              <a:ext uri="{FF2B5EF4-FFF2-40B4-BE49-F238E27FC236}">
                <a16:creationId xmlns:a16="http://schemas.microsoft.com/office/drawing/2014/main" id="{3D6A27CE-6FE0-B0F2-7535-2E51FB5A95E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431800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We then approximated it as (the generalized Langevin eq.)</a:t>
            </a:r>
          </a:p>
        </p:txBody>
      </p:sp>
      <p:graphicFrame>
        <p:nvGraphicFramePr>
          <p:cNvPr id="87042" name="Object 15">
            <a:extLst>
              <a:ext uri="{FF2B5EF4-FFF2-40B4-BE49-F238E27FC236}">
                <a16:creationId xmlns:a16="http://schemas.microsoft.com/office/drawing/2014/main" id="{92AF061E-AD3B-538B-CD42-C48B1E98BC86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81088" y="849313"/>
          <a:ext cx="683736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960" imgH="419040" progId="Equation.DSMT4">
                  <p:embed/>
                </p:oleObj>
              </mc:Choice>
              <mc:Fallback>
                <p:oleObj name="Equation" r:id="rId2" imgW="2793960" imgH="419040" progId="Equation.DSMT4">
                  <p:embed/>
                  <p:pic>
                    <p:nvPicPr>
                      <p:cNvPr id="87042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849313"/>
                        <a:ext cx="6837362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8">
            <a:extLst>
              <a:ext uri="{FF2B5EF4-FFF2-40B4-BE49-F238E27FC236}">
                <a16:creationId xmlns:a16="http://schemas.microsoft.com/office/drawing/2014/main" id="{FDE90832-9699-908F-0200-5FF9E1666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989138"/>
            <a:ext cx="86756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            and  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satisfy the fluctuation dissipation theorem.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 white noise shown below, we have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then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and</a:t>
            </a:r>
          </a:p>
        </p:txBody>
      </p:sp>
      <p:graphicFrame>
        <p:nvGraphicFramePr>
          <p:cNvPr id="87043" name="Object 19">
            <a:extLst>
              <a:ext uri="{FF2B5EF4-FFF2-40B4-BE49-F238E27FC236}">
                <a16:creationId xmlns:a16="http://schemas.microsoft.com/office/drawing/2014/main" id="{DF38C2F9-1E28-4EEE-8FC5-42D5CEE9AD9C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989138"/>
          <a:ext cx="1130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203040" progId="Equation.DSMT4">
                  <p:embed/>
                </p:oleObj>
              </mc:Choice>
              <mc:Fallback>
                <p:oleObj name="Equation" r:id="rId4" imgW="545760" imgH="203040" progId="Equation.DSMT4">
                  <p:embed/>
                  <p:pic>
                    <p:nvPicPr>
                      <p:cNvPr id="87043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9138"/>
                        <a:ext cx="113030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22">
            <a:extLst>
              <a:ext uri="{FF2B5EF4-FFF2-40B4-BE49-F238E27FC236}">
                <a16:creationId xmlns:a16="http://schemas.microsoft.com/office/drawing/2014/main" id="{25057F2B-51A0-2576-ADFD-EF92B31749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95736" y="1989138"/>
          <a:ext cx="64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03040" progId="Equation.DSMT4">
                  <p:embed/>
                </p:oleObj>
              </mc:Choice>
              <mc:Fallback>
                <p:oleObj name="Equation" r:id="rId6" imgW="304560" imgH="203040" progId="Equation.DSMT4">
                  <p:embed/>
                  <p:pic>
                    <p:nvPicPr>
                      <p:cNvPr id="8704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989138"/>
                        <a:ext cx="647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23">
            <a:extLst>
              <a:ext uri="{FF2B5EF4-FFF2-40B4-BE49-F238E27FC236}">
                <a16:creationId xmlns:a16="http://schemas.microsoft.com/office/drawing/2014/main" id="{862165A9-96AB-E260-C9C5-7645FFD29A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73213" y="3284538"/>
          <a:ext cx="49895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89040" imgH="419040" progId="Equation.DSMT4">
                  <p:embed/>
                </p:oleObj>
              </mc:Choice>
              <mc:Fallback>
                <p:oleObj name="Equation" r:id="rId8" imgW="2489040" imgH="419040" progId="Equation.DSMT4">
                  <p:embed/>
                  <p:pic>
                    <p:nvPicPr>
                      <p:cNvPr id="8704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3284538"/>
                        <a:ext cx="498951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24">
            <a:extLst>
              <a:ext uri="{FF2B5EF4-FFF2-40B4-BE49-F238E27FC236}">
                <a16:creationId xmlns:a16="http://schemas.microsoft.com/office/drawing/2014/main" id="{1D5DB294-8FB9-31F7-4FEF-405DB44E02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5150" y="4437063"/>
          <a:ext cx="439261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419040" progId="Equation.DSMT4">
                  <p:embed/>
                </p:oleObj>
              </mc:Choice>
              <mc:Fallback>
                <p:oleObj name="Equation" r:id="rId10" imgW="2031840" imgH="419040" progId="Equation.DSMT4">
                  <p:embed/>
                  <p:pic>
                    <p:nvPicPr>
                      <p:cNvPr id="8704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437063"/>
                        <a:ext cx="4392613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25">
            <a:extLst>
              <a:ext uri="{FF2B5EF4-FFF2-40B4-BE49-F238E27FC236}">
                <a16:creationId xmlns:a16="http://schemas.microsoft.com/office/drawing/2014/main" id="{B9B05165-20C9-FE9D-84DD-DD9D0C10CC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813" y="5661025"/>
          <a:ext cx="468153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760" imgH="419040" progId="Equation.DSMT4">
                  <p:embed/>
                </p:oleObj>
              </mc:Choice>
              <mc:Fallback>
                <p:oleObj name="Equation" r:id="rId12" imgW="2120760" imgH="419040" progId="Equation.DSMT4">
                  <p:embed/>
                  <p:pic>
                    <p:nvPicPr>
                      <p:cNvPr id="87047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661025"/>
                        <a:ext cx="4681537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5859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1324AFBE-712A-CC0F-96D9-B7F16BEE8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D55838A-89A8-7483-3BD9-EEB5624CD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C8268950-A5E2-6048-0850-984DC9BD1F50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2463" y="1552575"/>
            <a:ext cx="470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the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15616" y="2036068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34240" imgH="736560" progId="Equation.DSMT4">
                  <p:embed/>
                </p:oleObj>
              </mc:Choice>
              <mc:Fallback>
                <p:oleObj name="Equation" r:id="rId2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036068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61971" y="2046826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Reducing bath degrees of freedom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907704" y="416225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23" y="3059181"/>
          <a:ext cx="5283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83000" imgH="876240" progId="Equation.DSMT4">
                  <p:embed/>
                </p:oleObj>
              </mc:Choice>
              <mc:Fallback>
                <p:oleObj name="Equation" r:id="rId4" imgW="528300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23" y="3059181"/>
                        <a:ext cx="5283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4251325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64160" imgH="1892160" progId="Equation.DSMT4">
                  <p:embed/>
                </p:oleObj>
              </mc:Choice>
              <mc:Fallback>
                <p:oleObj name="Equation" r:id="rId6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51325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581301-9EEC-BFF8-DC88-FCCB884F3D07}"/>
              </a:ext>
            </a:extLst>
          </p:cNvPr>
          <p:cNvSpPr txBox="1"/>
          <p:nvPr/>
        </p:nvSpPr>
        <p:spPr>
          <a:xfrm>
            <a:off x="6228184" y="2640208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Gaussian integrals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635BCC-C2BA-33FC-EE90-F545DF8D89B6}"/>
              </a:ext>
            </a:extLst>
          </p:cNvPr>
          <p:cNvSpPr txBox="1"/>
          <p:nvPr/>
        </p:nvSpPr>
        <p:spPr>
          <a:xfrm>
            <a:off x="669749" y="6416389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Harmonic oscillators’ bath = Gaussian distribution (central limiting theorem)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6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>
            <a:extLst>
              <a:ext uri="{FF2B5EF4-FFF2-40B4-BE49-F238E27FC236}">
                <a16:creationId xmlns:a16="http://schemas.microsoft.com/office/drawing/2014/main" id="{6340E22D-E436-8702-39B4-617AF0F2E7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429348"/>
              </p:ext>
            </p:extLst>
          </p:nvPr>
        </p:nvGraphicFramePr>
        <p:xfrm>
          <a:off x="367768" y="1038530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280360" imgH="2565360" progId="Equation.DSMT4">
                  <p:embed/>
                </p:oleObj>
              </mc:Choice>
              <mc:Fallback>
                <p:oleObj name="Equation" r:id="rId2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768" y="1038530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8048" y="1329676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3261207" y="2752677"/>
            <a:ext cx="3327018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016047" y="1088434"/>
            <a:ext cx="856554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F2DBC6-1B54-68B6-8710-E8B2D9A1D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3858751"/>
            <a:ext cx="815671" cy="2045117"/>
          </a:xfrm>
          <a:prstGeom prst="rect">
            <a:avLst/>
          </a:prstGeom>
        </p:spPr>
      </p:pic>
      <p:sp>
        <p:nvSpPr>
          <p:cNvPr id="4" name="Line 9">
            <a:extLst>
              <a:ext uri="{FF2B5EF4-FFF2-40B4-BE49-F238E27FC236}">
                <a16:creationId xmlns:a16="http://schemas.microsoft.com/office/drawing/2014/main" id="{D7C25D04-9461-D893-5B19-554CCFC8D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1321" y="1684079"/>
            <a:ext cx="1628630" cy="12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5" name="Object 5">
            <a:extLst>
              <a:ext uri="{FF2B5EF4-FFF2-40B4-BE49-F238E27FC236}">
                <a16:creationId xmlns:a16="http://schemas.microsoft.com/office/drawing/2014/main" id="{7F670EA0-4D01-FD3B-65A1-83C1633A70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013892"/>
              </p:ext>
            </p:extLst>
          </p:nvPr>
        </p:nvGraphicFramePr>
        <p:xfrm>
          <a:off x="3491880" y="4487784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03440" imgH="1231560" progId="Equation.DSMT4">
                  <p:embed/>
                </p:oleObj>
              </mc:Choice>
              <mc:Fallback>
                <p:oleObj name="Equation" r:id="rId5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4487784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20B550E-0299-3CC9-8D55-6E6D550634D9}"/>
              </a:ext>
            </a:extLst>
          </p:cNvPr>
          <p:cNvSpPr/>
          <p:nvPr/>
        </p:nvSpPr>
        <p:spPr>
          <a:xfrm>
            <a:off x="3491880" y="4858007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61">
            <a:extLst>
              <a:ext uri="{FF2B5EF4-FFF2-40B4-BE49-F238E27FC236}">
                <a16:creationId xmlns:a16="http://schemas.microsoft.com/office/drawing/2014/main" id="{83039B86-8F11-EB94-DCCE-68F2BE395B73}"/>
              </a:ext>
            </a:extLst>
          </p:cNvPr>
          <p:cNvSpPr/>
          <p:nvPr/>
        </p:nvSpPr>
        <p:spPr>
          <a:xfrm>
            <a:off x="2233979" y="548107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8" name="円/楕円 62">
            <a:extLst>
              <a:ext uri="{FF2B5EF4-FFF2-40B4-BE49-F238E27FC236}">
                <a16:creationId xmlns:a16="http://schemas.microsoft.com/office/drawing/2014/main" id="{5710114A-E77A-F593-C719-9B920634F04D}"/>
              </a:ext>
            </a:extLst>
          </p:cNvPr>
          <p:cNvSpPr/>
          <p:nvPr/>
        </p:nvSpPr>
        <p:spPr>
          <a:xfrm>
            <a:off x="1870718" y="5503395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6F8BECA-4F40-B832-DEE8-B918D9C1DA15}"/>
              </a:ext>
            </a:extLst>
          </p:cNvPr>
          <p:cNvSpPr/>
          <p:nvPr/>
        </p:nvSpPr>
        <p:spPr>
          <a:xfrm>
            <a:off x="1785854" y="57458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Line 9">
            <a:extLst>
              <a:ext uri="{FF2B5EF4-FFF2-40B4-BE49-F238E27FC236}">
                <a16:creationId xmlns:a16="http://schemas.microsoft.com/office/drawing/2014/main" id="{988554FD-2C6D-662A-C265-B27C0B3C4A8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36133" y="4421083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Line 10">
            <a:extLst>
              <a:ext uri="{FF2B5EF4-FFF2-40B4-BE49-F238E27FC236}">
                <a16:creationId xmlns:a16="http://schemas.microsoft.com/office/drawing/2014/main" id="{D4801203-E9BB-FC90-046D-2614AED42941}"/>
              </a:ext>
            </a:extLst>
          </p:cNvPr>
          <p:cNvSpPr>
            <a:spLocks noChangeShapeType="1"/>
          </p:cNvSpPr>
          <p:nvPr/>
        </p:nvSpPr>
        <p:spPr bwMode="auto">
          <a:xfrm rot="16373360">
            <a:off x="1842959" y="5028543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Line 9">
            <a:extLst>
              <a:ext uri="{FF2B5EF4-FFF2-40B4-BE49-F238E27FC236}">
                <a16:creationId xmlns:a16="http://schemas.microsoft.com/office/drawing/2014/main" id="{3FB188AB-A0E0-4D7E-2EFD-B0A0E55B0E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5298" y="5700439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50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823288" y="1925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110" y="860623"/>
          <a:ext cx="684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45040" imgH="876240" progId="Equation.DSMT4">
                  <p:embed/>
                </p:oleObj>
              </mc:Choice>
              <mc:Fallback>
                <p:oleObj name="Equation" r:id="rId2" imgW="684504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110" y="860623"/>
                        <a:ext cx="684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0297" y="2014796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4160" imgH="1892160" progId="Equation.DSMT4">
                  <p:embed/>
                </p:oleObj>
              </mc:Choice>
              <mc:Fallback>
                <p:oleObj name="Equation" r:id="rId4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297" y="2014796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>
            <a:extLst>
              <a:ext uri="{FF2B5EF4-FFF2-40B4-BE49-F238E27FC236}">
                <a16:creationId xmlns:a16="http://schemas.microsoft.com/office/drawing/2014/main" id="{90DB9975-6429-D513-F044-0490F4AB5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48B2F26-B1AC-5BC1-7288-4A097E09E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068" y="5155832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48B2F26-B1AC-5BC1-7288-4A097E09E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068" y="5155832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37105-20AD-7A1C-3E74-ED4F59D4C48B}"/>
              </a:ext>
            </a:extLst>
          </p:cNvPr>
          <p:cNvSpPr/>
          <p:nvPr/>
        </p:nvSpPr>
        <p:spPr>
          <a:xfrm>
            <a:off x="152032" y="4324994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630F79-A9CE-9F07-1481-ECE9EBD219D1}"/>
              </a:ext>
            </a:extLst>
          </p:cNvPr>
          <p:cNvSpPr/>
          <p:nvPr/>
        </p:nvSpPr>
        <p:spPr>
          <a:xfrm>
            <a:off x="4789826" y="5267096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" name="円弧 15">
            <a:extLst>
              <a:ext uri="{FF2B5EF4-FFF2-40B4-BE49-F238E27FC236}">
                <a16:creationId xmlns:a16="http://schemas.microsoft.com/office/drawing/2014/main" id="{4DCB2E76-82C4-122B-08A5-8299550442DD}"/>
              </a:ext>
            </a:extLst>
          </p:cNvPr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195A1510-D707-E81C-11F1-8A3895D528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707" y="1975215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54600" imgH="1892160" progId="Equation.DSMT4">
                  <p:embed/>
                </p:oleObj>
              </mc:Choice>
              <mc:Fallback>
                <p:oleObj name="Equation" r:id="rId11" imgW="6654600" imgH="189216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195A1510-D707-E81C-11F1-8A3895D528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707" y="1975215"/>
                        <a:ext cx="6654800" cy="1892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>
            <a:extLst>
              <a:ext uri="{FF2B5EF4-FFF2-40B4-BE49-F238E27FC236}">
                <a16:creationId xmlns:a16="http://schemas.microsoft.com/office/drawing/2014/main" id="{8C86FDB5-8604-9B44-3F4A-7721AC43D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6441" y="3278550"/>
          <a:ext cx="452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571320" progId="Equation.DSMT4">
                  <p:embed/>
                </p:oleObj>
              </mc:Choice>
              <mc:Fallback>
                <p:oleObj name="Equation" r:id="rId13" imgW="4520880" imgH="571320" progId="Equation.DSMT4">
                  <p:embed/>
                  <p:pic>
                    <p:nvPicPr>
                      <p:cNvPr id="20" name="Object 16">
                        <a:extLst>
                          <a:ext uri="{FF2B5EF4-FFF2-40B4-BE49-F238E27FC236}">
                            <a16:creationId xmlns:a16="http://schemas.microsoft.com/office/drawing/2014/main" id="{8C86FDB5-8604-9B44-3F4A-7721AC43D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441" y="3278550"/>
                        <a:ext cx="45212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69D609-C436-68D8-BD0F-5B89CA7169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637" y="811134"/>
          <a:ext cx="6997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97680" imgH="876240" progId="Equation.DSMT4">
                  <p:embed/>
                </p:oleObj>
              </mc:Choice>
              <mc:Fallback>
                <p:oleObj name="Equation" r:id="rId15" imgW="699768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69D609-C436-68D8-BD0F-5B89CA7169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637" y="811134"/>
                        <a:ext cx="69977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6732239" y="892190"/>
            <a:ext cx="1311623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F12DB3-5F5A-7B00-C803-E78AD6138C24}"/>
              </a:ext>
            </a:extLst>
          </p:cNvPr>
          <p:cNvSpPr/>
          <p:nvPr/>
        </p:nvSpPr>
        <p:spPr>
          <a:xfrm>
            <a:off x="3320841" y="3283910"/>
            <a:ext cx="3502590" cy="56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628" y="4073104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80360" imgH="2565360" progId="Equation.DSMT4">
                  <p:embed/>
                </p:oleObj>
              </mc:Choice>
              <mc:Fallback>
                <p:oleObj name="Equation" r:id="rId17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28" y="4073104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5AF8BB4-E8DE-4C99-8481-C40974FA0512}"/>
              </a:ext>
            </a:extLst>
          </p:cNvPr>
          <p:cNvSpPr/>
          <p:nvPr/>
        </p:nvSpPr>
        <p:spPr>
          <a:xfrm>
            <a:off x="2772455" y="5002015"/>
            <a:ext cx="6120680" cy="783417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37698" y="4183540"/>
            <a:ext cx="766286" cy="334585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7D51475-2306-4BD0-AA8E-ACBFB305856F}"/>
              </a:ext>
            </a:extLst>
          </p:cNvPr>
          <p:cNvSpPr/>
          <p:nvPr/>
        </p:nvSpPr>
        <p:spPr>
          <a:xfrm>
            <a:off x="477958" y="4976994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16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6" grpId="0" animBg="1"/>
      <p:bldP spid="16" grpId="1" animBg="1"/>
      <p:bldP spid="7" grpId="0" animBg="1"/>
      <p:bldP spid="31" grpId="0" animBg="1"/>
      <p:bldP spid="32" grpId="0" animBg="1"/>
      <p:bldP spid="33" grpId="0" animBg="1"/>
      <p:bldP spid="25" grpId="0" animBg="1"/>
      <p:bldP spid="25" grpId="1" animBg="1"/>
      <p:bldP spid="35" grpId="0" animBg="1"/>
      <p:bldP spid="3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8" y="1779624"/>
            <a:ext cx="1721417" cy="2121402"/>
          </a:xfrm>
          <a:prstGeom prst="rect">
            <a:avLst/>
          </a:prstGeom>
        </p:spPr>
      </p:pic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35867" y="4953372"/>
          <a:ext cx="64214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38600" imgH="1015920" progId="Equation.DSMT4">
                  <p:embed/>
                </p:oleObj>
              </mc:Choice>
              <mc:Fallback>
                <p:oleObj name="Equation" r:id="rId4" imgW="643860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867" y="4953372"/>
                        <a:ext cx="64214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0689" y="1016426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89" y="1016426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40505" y="931463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43125" y="1022350"/>
          <a:ext cx="6581775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86320" imgH="2743200" progId="Equation.DSMT4">
                  <p:embed/>
                </p:oleObj>
              </mc:Choice>
              <mc:Fallback>
                <p:oleObj name="Equation" r:id="rId8" imgW="628632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022350"/>
                        <a:ext cx="6581775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34733" y="1010047"/>
          <a:ext cx="6573798" cy="136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60760" imgH="1295280" progId="Equation.DSMT4">
                  <p:embed/>
                </p:oleObj>
              </mc:Choice>
              <mc:Fallback>
                <p:oleObj name="Equation" r:id="rId10" imgW="62607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4733" y="1010047"/>
                        <a:ext cx="6573798" cy="136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2051" y="1634903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1363" y="1820950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24080" imgH="1536480" progId="Equation.DSMT4">
                  <p:embed/>
                </p:oleObj>
              </mc:Choice>
              <mc:Fallback>
                <p:oleObj name="Equation" r:id="rId15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363" y="1820950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419872" y="5521250"/>
            <a:ext cx="2039657" cy="48668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007688" y="1671434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19440" imgH="393480" progId="Equation.DSMT4">
                  <p:embed/>
                </p:oleObj>
              </mc:Choice>
              <mc:Fallback>
                <p:oleObj name="Equation" r:id="rId17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正方形/長方形 65"/>
          <p:cNvSpPr/>
          <p:nvPr/>
        </p:nvSpPr>
        <p:spPr>
          <a:xfrm>
            <a:off x="6503447" y="1037843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472526" y="5521249"/>
            <a:ext cx="1187706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  <a:hlinkClick r:id="rId19"/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, 144110 (2015).</a:t>
            </a: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82810196-AC81-45E7-A817-04CD3F7801B5}"/>
              </a:ext>
            </a:extLst>
          </p:cNvPr>
          <p:cNvSpPr/>
          <p:nvPr/>
        </p:nvSpPr>
        <p:spPr>
          <a:xfrm>
            <a:off x="2429454" y="3216476"/>
            <a:ext cx="5001020" cy="620906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D7C8DE85-8ABE-46AF-AC1E-F9D067E9DD66}"/>
              </a:ext>
            </a:extLst>
          </p:cNvPr>
          <p:cNvCxnSpPr>
            <a:cxnSpLocks/>
          </p:cNvCxnSpPr>
          <p:nvPr/>
        </p:nvCxnSpPr>
        <p:spPr>
          <a:xfrm flipH="1">
            <a:off x="4536870" y="3877709"/>
            <a:ext cx="62578" cy="1597406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4670214-F55E-4BD8-89A1-55E1BE652713}"/>
              </a:ext>
            </a:extLst>
          </p:cNvPr>
          <p:cNvSpPr/>
          <p:nvPr/>
        </p:nvSpPr>
        <p:spPr>
          <a:xfrm>
            <a:off x="2442300" y="3933276"/>
            <a:ext cx="4112589" cy="660566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815DC2DC-B69B-411A-84A0-731129C40ACF}"/>
              </a:ext>
            </a:extLst>
          </p:cNvPr>
          <p:cNvCxnSpPr>
            <a:cxnSpLocks/>
          </p:cNvCxnSpPr>
          <p:nvPr/>
        </p:nvCxnSpPr>
        <p:spPr>
          <a:xfrm>
            <a:off x="5639229" y="4593842"/>
            <a:ext cx="235579" cy="964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cxnSpLocks/>
          </p:cNvCxnSpPr>
          <p:nvPr/>
        </p:nvCxnSpPr>
        <p:spPr>
          <a:xfrm flipH="1">
            <a:off x="4841250" y="3148506"/>
            <a:ext cx="638966" cy="2335950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A2C7A1C4-A1F1-4531-A437-C4C0835534E3}"/>
              </a:ext>
            </a:extLst>
          </p:cNvPr>
          <p:cNvSpPr txBox="1"/>
          <p:nvPr/>
        </p:nvSpPr>
        <p:spPr>
          <a:xfrm>
            <a:off x="5547611" y="6157925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EA70189-8039-4955-845C-06E36A80D750}"/>
              </a:ext>
            </a:extLst>
          </p:cNvPr>
          <p:cNvSpPr txBox="1"/>
          <p:nvPr/>
        </p:nvSpPr>
        <p:spPr>
          <a:xfrm>
            <a:off x="3489391" y="6199661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Re-Time HEOM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379793-2E83-4021-9920-7BD415099960}"/>
              </a:ext>
            </a:extLst>
          </p:cNvPr>
          <p:cNvSpPr/>
          <p:nvPr/>
        </p:nvSpPr>
        <p:spPr>
          <a:xfrm>
            <a:off x="2461515" y="1860736"/>
            <a:ext cx="4502931" cy="65704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368D5590-883B-4DC4-808A-B8A5A56F288C}"/>
              </a:ext>
            </a:extLst>
          </p:cNvPr>
          <p:cNvSpPr/>
          <p:nvPr/>
        </p:nvSpPr>
        <p:spPr>
          <a:xfrm>
            <a:off x="2257801" y="1677845"/>
            <a:ext cx="6503528" cy="67971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Line 9">
            <a:extLst>
              <a:ext uri="{FF2B5EF4-FFF2-40B4-BE49-F238E27FC236}">
                <a16:creationId xmlns:a16="http://schemas.microsoft.com/office/drawing/2014/main" id="{D01CFBDD-E2DF-4D9D-8696-BACECD4B98E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00689" y="2207900"/>
            <a:ext cx="10871" cy="136511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5" name="Line 9">
            <a:extLst>
              <a:ext uri="{FF2B5EF4-FFF2-40B4-BE49-F238E27FC236}">
                <a16:creationId xmlns:a16="http://schemas.microsoft.com/office/drawing/2014/main" id="{E75C6DF0-A77C-4AC0-B782-A379417FF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0690" y="3522466"/>
            <a:ext cx="635178" cy="108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10">
            <a:extLst>
              <a:ext uri="{FF2B5EF4-FFF2-40B4-BE49-F238E27FC236}">
                <a16:creationId xmlns:a16="http://schemas.microsoft.com/office/drawing/2014/main" id="{42EC3406-0611-4890-A7DF-F0967D5851ED}"/>
              </a:ext>
            </a:extLst>
          </p:cNvPr>
          <p:cNvSpPr>
            <a:spLocks noChangeShapeType="1"/>
          </p:cNvSpPr>
          <p:nvPr/>
        </p:nvSpPr>
        <p:spPr bwMode="auto">
          <a:xfrm rot="16917949">
            <a:off x="606865" y="2742270"/>
            <a:ext cx="1304240" cy="25353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66" grpId="0" animBg="1"/>
      <p:bldP spid="67" grpId="0" animBg="1"/>
      <p:bldP spid="4" grpId="0"/>
      <p:bldP spid="75" grpId="0" animBg="1"/>
      <p:bldP spid="78" grpId="0" animBg="1"/>
      <p:bldP spid="80" grpId="0"/>
      <p:bldP spid="81" grpId="0"/>
      <p:bldP spid="46" grpId="0" animBg="1"/>
      <p:bldP spid="46" grpId="1" animBg="1"/>
      <p:bldP spid="47" grpId="0" animBg="1"/>
      <p:bldP spid="47" grpId="1" animBg="1"/>
      <p:bldP spid="50" grpId="0" animBg="1"/>
      <p:bldP spid="55" grpId="0" animBg="1"/>
      <p:bldP spid="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F0790C0-7615-4C03-8DB0-EAB33B1B9ED8}"/>
              </a:ext>
            </a:extLst>
          </p:cNvPr>
          <p:cNvSpPr txBox="1"/>
          <p:nvPr/>
        </p:nvSpPr>
        <p:spPr>
          <a:xfrm>
            <a:off x="376664" y="6125576"/>
            <a:ext cx="8594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(For demonstration, we show the diagrams only in real time) </a:t>
            </a:r>
            <a:endParaRPr lang="ja-JP" altLang="en-US" sz="2400" dirty="0">
              <a:solidFill>
                <a:srgbClr val="0070C0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51520" y="2780585"/>
            <a:ext cx="8861957" cy="4018677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6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163085" y="38409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4. Q. Fokker-Planck eqs. in Hierarchy Form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050" y="1052736"/>
            <a:ext cx="8362950" cy="316389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Consider a molecular system coupled to an environment.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The model Hamiltonian may be written as</a:t>
            </a:r>
            <a:endParaRPr lang="en-US" altLang="ja-JP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27150" y="3860800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60800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/>
        </p:nvGraphicFramePr>
        <p:xfrm>
          <a:off x="1139175" y="1484784"/>
          <a:ext cx="2160588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175" y="1484784"/>
                        <a:ext cx="2160588" cy="206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/>
        </p:nvGraphicFramePr>
        <p:xfrm>
          <a:off x="3588367" y="1412776"/>
          <a:ext cx="190182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Brush">
                  <p:embed/>
                </p:oleObj>
              </mc:Choice>
              <mc:Fallback>
                <p:oleObj name="ビットマップ イメージ" r:id="rId4" imgW="2838846" imgH="311511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8367" y="1412776"/>
                        <a:ext cx="1901825" cy="208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17938" y="5446713"/>
          <a:ext cx="385127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73040" imgH="482400" progId="Equation.DSMT4">
                  <p:embed/>
                </p:oleObj>
              </mc:Choice>
              <mc:Fallback>
                <p:oleObj name="Equation" r:id="rId7" imgW="22730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938" y="5446713"/>
                        <a:ext cx="3851275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4913930" y="6238447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571280" y="6238447"/>
            <a:ext cx="1223962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474067" y="6238447"/>
            <a:ext cx="7937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4791744" imgH="3543795" progId="PBrush">
                  <p:embed/>
                </p:oleObj>
              </mc:Choice>
              <mc:Fallback>
                <p:oleObj name="ビットマップ イメージ" r:id="rId9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299763" y="6282893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126790" y="5524371"/>
            <a:ext cx="2000264" cy="107154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6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References</a:t>
            </a:r>
            <a:r>
              <a:rPr kumimoji="1" lang="en-US" altLang="ja-JP" dirty="0"/>
              <a:t> and Programs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</a:rPr>
              <a:t>Review</a:t>
            </a:r>
            <a:r>
              <a:rPr lang="en-US" altLang="ja-JP" sz="1000" dirty="0"/>
              <a:t> article:</a:t>
            </a: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Y. Tanimura, J. Phys. Soc.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Jpn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, 75, 082001 (2006).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Y. Tanimura, J. Chem. Phys. 153, 020901 (2020).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Comprehensive articles:</a:t>
            </a: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Publication Lists &amp; </a:t>
            </a:r>
            <a:r>
              <a:rPr lang="en-US" altLang="ja-JP" sz="1000" dirty="0">
                <a:solidFill>
                  <a:srgbClr val="FF0000"/>
                </a:solidFill>
              </a:rPr>
              <a:t>PDF archive</a:t>
            </a:r>
            <a:r>
              <a:rPr lang="ja-JP" altLang="en-US" sz="1000" dirty="0">
                <a:solidFill>
                  <a:srgbClr val="FF0000"/>
                </a:solidFill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http://theochem.kuchem.kyoto-u.ac.jp/public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/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Programs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Without low temperature corrections: (markovian05)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http://theochem.kuchem.kyoto-u.ac.jp/public/GM2DNMR.zip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 terms+ subroutines for linear and 2D spectra (nonMarkovian2009+2D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</a:rPr>
              <a:t>Drude+Brownian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mode (nonMarkovian2012+2D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Real-time and imaginary-time quantum hierarchal Fokker-Planck equations</a:t>
            </a:r>
            <a:r>
              <a:rPr lang="ja-JP" altLang="en-US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(Tanimuran15)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http://theochem.kuchem.kyoto-u.ac.jp/tanimura/Lectures/TanimuranFP.zip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. Quantum Fokker-Planck &amp; </a:t>
            </a:r>
            <a:r>
              <a:rPr lang="en-US" altLang="ja-JP" sz="10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Equations and their extension to multi-state systems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J. Chem. Theory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Comput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. </a:t>
            </a:r>
            <a:r>
              <a:rPr lang="en-US" altLang="ja-JP" sz="10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15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2517-2534 (2019).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Thermodynamic quantum Fokker–Planck equations and their application to thermostatic Stirling engine</a:t>
            </a:r>
          </a:p>
          <a:p>
            <a:pPr marL="0" indent="0">
              <a:buNone/>
            </a:pPr>
            <a:r>
              <a:rPr lang="de-DE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J. Chem. Phys. 161, 112501 (2024).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Hierarchical equations of motion for multiple baths (HEOM-MB) and their application to Carnot cycle, </a:t>
            </a:r>
          </a:p>
          <a:p>
            <a:pPr marL="0" indent="0">
              <a:buNone/>
            </a:pPr>
            <a:r>
              <a:rPr lang="en-US" sz="1000" dirty="0"/>
              <a:t>, </a:t>
            </a:r>
            <a:r>
              <a:rPr lang="en-US" sz="1000" dirty="0">
                <a:hlinkClick r:id="rId11"/>
              </a:rPr>
              <a:t>J. Chem. Phys. 161, </a:t>
            </a:r>
            <a:r>
              <a:rPr lang="en-US" altLang="ja-JP" sz="10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1"/>
              </a:rPr>
              <a:t>162501</a:t>
            </a:r>
            <a:r>
              <a:rPr lang="en-US" sz="1000" dirty="0">
                <a:hlinkClick r:id="rId11"/>
              </a:rPr>
              <a:t> (2024).</a:t>
            </a:r>
            <a:endParaRPr lang="en-US" sz="1000" dirty="0"/>
          </a:p>
          <a:p>
            <a:pPr marL="0" indent="0"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67817" y="1822764"/>
            <a:ext cx="44405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Y. 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J. Chem. Phys. </a:t>
            </a:r>
            <a:r>
              <a:rPr kumimoji="1" lang="ja-JP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</a:t>
            </a: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, 044114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</a:t>
            </a:r>
            <a:r>
              <a:rPr kumimoji="1" lang="ja-JP" altLang="ja-JP" sz="14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7164" y="2057236"/>
            <a:ext cx="3523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70C0"/>
                </a:solidFill>
              </a:rPr>
              <a:t>Y. Tanimura: J. Chem. Phys. </a:t>
            </a:r>
            <a:r>
              <a:rPr lang="en-US" altLang="ja-JP" sz="1200" b="1" dirty="0">
                <a:solidFill>
                  <a:srgbClr val="0070C0"/>
                </a:solidFill>
              </a:rPr>
              <a:t>142</a:t>
            </a:r>
            <a:r>
              <a:rPr lang="en-US" altLang="ja-JP" sz="1200" dirty="0">
                <a:solidFill>
                  <a:srgbClr val="0070C0"/>
                </a:solidFill>
              </a:rPr>
              <a:t>, 144110 (2015).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00400" imgH="609480" progId="Equation.DSMT4">
                  <p:embed/>
                </p:oleObj>
              </mc:Choice>
              <mc:Fallback>
                <p:oleObj name="Equation" r:id="rId4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38037203"/>
              </p:ext>
            </p:extLst>
          </p:nvPr>
        </p:nvGraphicFramePr>
        <p:xfrm>
          <a:off x="3970338" y="4143375"/>
          <a:ext cx="41084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253800" progId="Equation.DSMT4">
                  <p:embed/>
                </p:oleObj>
              </mc:Choice>
              <mc:Fallback>
                <p:oleObj name="Equation" r:id="rId6" imgW="14475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0338" y="4143375"/>
                        <a:ext cx="41084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8" imgW="4791744" imgH="3543795" progId="PBrush">
                  <p:embed/>
                </p:oleObj>
              </mc:Choice>
              <mc:Fallback>
                <p:oleObj name="ビットマップ イメージ" r:id="rId8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6883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93480" progId="Equation.DSMT4">
                  <p:embed/>
                </p:oleObj>
              </mc:Choice>
              <mc:Fallback>
                <p:oleObj name="Equation" r:id="rId11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55735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203040" progId="Equation.DSMT4">
                  <p:embed/>
                </p:oleObj>
              </mc:Choice>
              <mc:Fallback>
                <p:oleObj name="Equation" r:id="rId13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33405" y="1340768"/>
            <a:ext cx="7899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Hamiltonian (suitable for vibrational spectroscopy</a:t>
            </a:r>
            <a:r>
              <a:rPr lang="en-US" altLang="ja-JP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33405" y="332656"/>
            <a:ext cx="8351837" cy="1143000"/>
          </a:xfrm>
        </p:spPr>
        <p:txBody>
          <a:bodyPr/>
          <a:lstStyle/>
          <a:p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Brownian Oscillator Model</a:t>
            </a:r>
            <a:endParaRPr lang="ja-JP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65906" y="3573463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974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Start from a high temp. factorized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755576" y="4786321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01024" y="1928802"/>
          <a:ext cx="635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1928802"/>
                        <a:ext cx="635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11560" y="1412776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28755255"/>
              </p:ext>
            </p:extLst>
          </p:nvPr>
        </p:nvGraphicFramePr>
        <p:xfrm>
          <a:off x="1189038" y="1944688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57320" imgH="952200" progId="Equation.DSMT4">
                  <p:embed/>
                </p:oleObj>
              </mc:Choice>
              <mc:Fallback>
                <p:oleObj name="Equation" r:id="rId9" imgW="285732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1944688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5578"/>
              </p:ext>
            </p:extLst>
          </p:nvPr>
        </p:nvGraphicFramePr>
        <p:xfrm>
          <a:off x="1071538" y="3857628"/>
          <a:ext cx="21431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228600" progId="Equation.DSMT4">
                  <p:embed/>
                </p:oleObj>
              </mc:Choice>
              <mc:Fallback>
                <p:oleObj name="Equation" r:id="rId11" imgW="863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3857628"/>
                        <a:ext cx="214312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53209"/>
              </p:ext>
            </p:extLst>
          </p:nvPr>
        </p:nvGraphicFramePr>
        <p:xfrm>
          <a:off x="1179513" y="5326063"/>
          <a:ext cx="7443787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698400" progId="Equation.DSMT4">
                  <p:embed/>
                </p:oleObj>
              </mc:Choice>
              <mc:Fallback>
                <p:oleObj name="Equation" r:id="rId13" imgW="359388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3" y="5326063"/>
                        <a:ext cx="7443787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129292" y="4281200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55576" y="314325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pic>
        <p:nvPicPr>
          <p:cNvPr id="63" name="Picture 15" descr="C:\Users\tanimura.THEOCHEM\Desktop\K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0400" y="2438400"/>
            <a:ext cx="32226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7" name="Picture 1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6380557">
            <a:off x="4539545" y="2616601"/>
            <a:ext cx="493654" cy="25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" name="直線矢印コネクタ 45"/>
          <p:cNvCxnSpPr/>
          <p:nvPr/>
        </p:nvCxnSpPr>
        <p:spPr>
          <a:xfrm flipV="1">
            <a:off x="3037624" y="2132856"/>
            <a:ext cx="4702728" cy="30296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73528" y="2402959"/>
            <a:ext cx="2295136" cy="1578476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75856" y="5101607"/>
            <a:ext cx="5670384" cy="172709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803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949311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 the integration by part, IF is expressed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47802"/>
              </p:ext>
            </p:extLst>
          </p:nvPr>
        </p:nvGraphicFramePr>
        <p:xfrm>
          <a:off x="796925" y="2451100"/>
          <a:ext cx="762317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11680" imgH="914400" progId="Equation.DSMT4">
                  <p:embed/>
                </p:oleObj>
              </mc:Choice>
              <mc:Fallback>
                <p:oleObj name="Equation" r:id="rId5" imgW="47116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451100"/>
                        <a:ext cx="7623175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929437" y="451388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000874" y="529969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286499" y="458532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2371429" imgH="1542857" progId="PBrush">
                  <p:embed/>
                </p:oleObj>
              </mc:Choice>
              <mc:Fallback>
                <p:oleObj name="ビットマップ イメージ" r:id="rId7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499" y="458532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7" y="537113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テキスト ボックス 15"/>
          <p:cNvSpPr txBox="1"/>
          <p:nvPr/>
        </p:nvSpPr>
        <p:spPr>
          <a:xfrm>
            <a:off x="763095" y="6061701"/>
            <a:ext cx="7138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Grabert</a:t>
            </a:r>
            <a:r>
              <a:rPr lang="en-US" sz="2000" dirty="0"/>
              <a:t>, Schramm, and </a:t>
            </a:r>
            <a:r>
              <a:rPr lang="en-US" sz="2000" dirty="0" err="1"/>
              <a:t>Ingold</a:t>
            </a:r>
            <a:r>
              <a:rPr lang="en-US" sz="2000" dirty="0"/>
              <a:t>, Phys. Rep. 115 ,</a:t>
            </a:r>
            <a:r>
              <a:rPr lang="en-US" sz="2000" b="1" dirty="0"/>
              <a:t>168</a:t>
            </a:r>
            <a:r>
              <a:rPr lang="en-US" sz="2000" dirty="0"/>
              <a:t> (1988).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33399"/>
              </p:ext>
            </p:extLst>
          </p:nvPr>
        </p:nvGraphicFramePr>
        <p:xfrm>
          <a:off x="1198563" y="4284665"/>
          <a:ext cx="1881187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863280" progId="Equation.DSMT4">
                  <p:embed/>
                </p:oleObj>
              </mc:Choice>
              <mc:Fallback>
                <p:oleObj name="Equation" r:id="rId10" imgW="99036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284665"/>
                        <a:ext cx="1881187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884864"/>
              </p:ext>
            </p:extLst>
          </p:nvPr>
        </p:nvGraphicFramePr>
        <p:xfrm>
          <a:off x="1198563" y="4338335"/>
          <a:ext cx="482917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9800" imgH="838080" progId="Equation.DSMT4">
                  <p:embed/>
                </p:oleObj>
              </mc:Choice>
              <mc:Fallback>
                <p:oleObj name="Equation" r:id="rId12" imgW="25398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338335"/>
                        <a:ext cx="4829175" cy="159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3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67544" y="1949311"/>
            <a:ext cx="8545512" cy="2428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using the integration by part, IF is expressed as</a:t>
            </a: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093779"/>
              </p:ext>
            </p:extLst>
          </p:nvPr>
        </p:nvGraphicFramePr>
        <p:xfrm>
          <a:off x="1231925" y="4509120"/>
          <a:ext cx="7016750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30440" imgH="952200" progId="Equation.DSMT4">
                  <p:embed/>
                </p:oleObj>
              </mc:Choice>
              <mc:Fallback>
                <p:oleObj name="Equation" r:id="rId5" imgW="433044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25" y="4509120"/>
                        <a:ext cx="7016750" cy="154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681874"/>
              </p:ext>
            </p:extLst>
          </p:nvPr>
        </p:nvGraphicFramePr>
        <p:xfrm>
          <a:off x="1074738" y="2781300"/>
          <a:ext cx="56102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66800" imgH="495000" progId="Equation.DSMT4">
                  <p:embed/>
                </p:oleObj>
              </mc:Choice>
              <mc:Fallback>
                <p:oleObj name="Equation" r:id="rId7" imgW="346680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2781300"/>
                        <a:ext cx="56102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070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851920" y="1052736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9777158"/>
              </p:ext>
            </p:extLst>
          </p:nvPr>
        </p:nvGraphicFramePr>
        <p:xfrm>
          <a:off x="1042988" y="917575"/>
          <a:ext cx="73818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16040" imgH="330120" progId="Equation.DSMT4">
                  <p:embed/>
                </p:oleObj>
              </mc:Choice>
              <mc:Fallback>
                <p:oleObj name="Equation" r:id="rId2" imgW="341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917575"/>
                        <a:ext cx="73818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349765"/>
              </p:ext>
            </p:extLst>
          </p:nvPr>
        </p:nvGraphicFramePr>
        <p:xfrm>
          <a:off x="847725" y="2144713"/>
          <a:ext cx="60071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08360" imgH="825480" progId="Equation.DSMT4">
                  <p:embed/>
                </p:oleObj>
              </mc:Choice>
              <mc:Fallback>
                <p:oleObj name="Equation" r:id="rId4" imgW="37083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2144713"/>
                        <a:ext cx="60071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777801" y="5809233"/>
          <a:ext cx="6819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16040" imgH="393480" progId="Equation.DSMT4">
                  <p:embed/>
                </p:oleObj>
              </mc:Choice>
              <mc:Fallback>
                <p:oleObj name="Equation" r:id="rId6" imgW="3416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01" y="5809233"/>
                        <a:ext cx="6819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1342951" y="4796408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1342951" y="5517133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1354064" y="6448996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931789" y="4026471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789" y="4026471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565076" y="4913883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76" y="4913883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137275" y="443865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43865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4682108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552474" y="4322538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00034" y="500042"/>
            <a:ext cx="7871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Density Matrix element (factorized initial condition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</a:rPr>
              <a:t>case)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71472" y="35004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rot="5400000">
            <a:off x="3491880" y="3284984"/>
            <a:ext cx="38884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995936" y="1556792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7596386" y="155679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>
            <a:off x="4932040" y="1556792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30121" y="3457080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786946" y="4026471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6779015" y="5031737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6737697" y="479020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6737697" y="6078618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6743723" y="58009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61565" y="2870452"/>
            <a:ext cx="6330441" cy="62419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690453" y="2229641"/>
            <a:ext cx="3789397" cy="58627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005839" y="919774"/>
            <a:ext cx="553366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6528578" y="874941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5076056" y="5965981"/>
            <a:ext cx="1296144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2585151" y="5995467"/>
            <a:ext cx="1241375" cy="44953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34819" y="2019817"/>
            <a:ext cx="5093554" cy="14663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4538570" y="2285856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6685710" y="208999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46" name="角丸四角形 45"/>
          <p:cNvSpPr/>
          <p:nvPr/>
        </p:nvSpPr>
        <p:spPr>
          <a:xfrm>
            <a:off x="5698346" y="886506"/>
            <a:ext cx="830232" cy="416274"/>
          </a:xfrm>
          <a:prstGeom prst="roundRect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0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09" grpId="0" animBg="1"/>
      <p:bldP spid="51210" grpId="0" animBg="1"/>
      <p:bldP spid="293902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34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46" grpId="0" animBg="1"/>
      <p:bldP spid="4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7544" y="1196752"/>
          <a:ext cx="7977187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38400" imgH="787320" progId="Equation.DSMT4">
                  <p:embed/>
                </p:oleObj>
              </mc:Choice>
              <mc:Fallback>
                <p:oleObj name="Equation" r:id="rId2" imgW="48384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96752"/>
                        <a:ext cx="7977187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71600" y="3284984"/>
          <a:ext cx="74755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46160" imgH="330120" progId="Equation.DSMT4">
                  <p:embed/>
                </p:oleObj>
              </mc:Choice>
              <mc:Fallback>
                <p:oleObj name="Equation" r:id="rId12" imgW="37461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84984"/>
                        <a:ext cx="74755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-60000">
            <a:off x="2000474" y="1758120"/>
            <a:ext cx="5000625" cy="714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786050" y="2500306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ea typeface="Arial Unicode MS" panose="020B0604020202020204" pitchFamily="50" charset="-128"/>
              </a:rPr>
              <a:t> : exact)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285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00063"/>
          <a:ext cx="51895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95400" imgH="330120" progId="Equation.DSMT4">
                  <p:embed/>
                </p:oleObj>
              </mc:Choice>
              <mc:Fallback>
                <p:oleObj name="Equation" r:id="rId6" imgW="3695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00063"/>
                        <a:ext cx="518953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62" y="1183818"/>
          <a:ext cx="7935913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37280" imgH="2006280" progId="Equation.DSMT4">
                  <p:embed/>
                </p:oleObj>
              </mc:Choice>
              <mc:Fallback>
                <p:oleObj name="Equation" r:id="rId8" imgW="7937280" imgH="2006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62" y="1183818"/>
                        <a:ext cx="7935913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04825" y="5680075"/>
          <a:ext cx="79819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00320" imgH="406080" progId="Equation.DSMT4">
                  <p:embed/>
                </p:oleObj>
              </mc:Choice>
              <mc:Fallback>
                <p:oleObj name="Equation" r:id="rId12" imgW="4000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0075"/>
                        <a:ext cx="7981950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-60000">
            <a:off x="2643175" y="2214558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572264" y="4071942"/>
            <a:ext cx="187894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7429520" y="3571876"/>
          <a:ext cx="420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28600" progId="Equation.DSMT4">
                  <p:embed/>
                </p:oleObj>
              </mc:Choice>
              <mc:Fallback>
                <p:oleObj name="Equation" r:id="rId22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3571876"/>
                        <a:ext cx="4206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22" name="Object 14"/>
          <p:cNvGraphicFramePr>
            <a:graphicFrameLocks noChangeAspect="1"/>
          </p:cNvGraphicFramePr>
          <p:nvPr/>
        </p:nvGraphicFramePr>
        <p:xfrm>
          <a:off x="7143768" y="3643314"/>
          <a:ext cx="392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152280" progId="Equation.DSMT4">
                  <p:embed/>
                </p:oleObj>
              </mc:Choice>
              <mc:Fallback>
                <p:oleObj name="Equation" r:id="rId24" imgW="16488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643314"/>
                        <a:ext cx="39211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7440885" y="3602423"/>
          <a:ext cx="371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7480" imgH="228600" progId="Equation.DSMT4">
                  <p:embed/>
                </p:oleObj>
              </mc:Choice>
              <mc:Fallback>
                <p:oleObj name="Equation" r:id="rId26" imgW="177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885" y="3602423"/>
                        <a:ext cx="3714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643702" y="4000504"/>
            <a:ext cx="1857388" cy="261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936960" imgH="406080" progId="Equation.DSMT4">
                  <p:embed/>
                </p:oleObj>
              </mc:Choice>
              <mc:Fallback>
                <p:oleObj name="Equation" r:id="rId29" imgW="39369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804248" y="983241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812360" y="983243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-60000">
            <a:off x="4932062" y="983241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5291964" y="993921"/>
            <a:ext cx="1512399" cy="4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flipV="1">
            <a:off x="7092280" y="980728"/>
            <a:ext cx="720080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-60000"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-60000">
            <a:off x="2628017" y="2224185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546440" imgH="901440" progId="Equation.DSMT4">
                  <p:embed/>
                </p:oleObj>
              </mc:Choice>
              <mc:Fallback>
                <p:oleObj name="Equation" r:id="rId31" imgW="45464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角丸四角形 43"/>
          <p:cNvSpPr/>
          <p:nvPr/>
        </p:nvSpPr>
        <p:spPr>
          <a:xfrm>
            <a:off x="6900839" y="46660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6866471" y="5495201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6816436" y="634539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6884966" y="4358996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6857332" y="5235487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6872962" y="6049525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6903710" y="4341680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6887646" y="5224487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6898641" y="6096314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1085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57594"/>
              </p:ext>
            </p:extLst>
          </p:nvPr>
        </p:nvGraphicFramePr>
        <p:xfrm>
          <a:off x="1035048" y="1556792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43600" imgH="838080" progId="Equation.DSMT4">
                  <p:embed/>
                </p:oleObj>
              </mc:Choice>
              <mc:Fallback>
                <p:oleObj name="Equation" r:id="rId2" imgW="59436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1556792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333871" y="2718833"/>
            <a:ext cx="4294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R.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8118"/>
              </p:ext>
            </p:extLst>
          </p:nvPr>
        </p:nvGraphicFramePr>
        <p:xfrm>
          <a:off x="1104900" y="2997200"/>
          <a:ext cx="2578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77960" imgH="901440" progId="Equation.DSMT4">
                  <p:embed/>
                </p:oleObj>
              </mc:Choice>
              <mc:Fallback>
                <p:oleObj name="Equation" r:id="rId6" imgW="257796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2997200"/>
                        <a:ext cx="2578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23668"/>
              </p:ext>
            </p:extLst>
          </p:nvPr>
        </p:nvGraphicFramePr>
        <p:xfrm>
          <a:off x="1109663" y="3927475"/>
          <a:ext cx="14589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825480" progId="Equation.DSMT4">
                  <p:embed/>
                </p:oleObj>
              </mc:Choice>
              <mc:Fallback>
                <p:oleObj name="Equation" r:id="rId8" imgW="14601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927475"/>
                        <a:ext cx="14589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4080853" y="410919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42910" y="500042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265041"/>
              </p:ext>
            </p:extLst>
          </p:nvPr>
        </p:nvGraphicFramePr>
        <p:xfrm>
          <a:off x="2378075" y="5013325"/>
          <a:ext cx="22447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47840" imgH="1041120" progId="Equation.DSMT4">
                  <p:embed/>
                </p:oleObj>
              </mc:Choice>
              <mc:Fallback>
                <p:oleObj name="Equation" r:id="rId10" imgW="224784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75" y="5013325"/>
                        <a:ext cx="22447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5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36652"/>
              </p:ext>
            </p:extLst>
          </p:nvPr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787320" progId="Equation.DSMT4">
                  <p:embed/>
                </p:oleObj>
              </mc:Choice>
              <mc:Fallback>
                <p:oleObj name="Equation" r:id="rId2" imgW="1688760" imgH="787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0277799"/>
              </p:ext>
            </p:extLst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70120" imgH="736560" progId="Equation.DSMT4">
                  <p:embed/>
                </p:oleObj>
              </mc:Choice>
              <mc:Fallback>
                <p:oleObj name="Equation" r:id="rId4" imgW="4470120" imgH="7365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96070456"/>
              </p:ext>
            </p:extLst>
          </p:nvPr>
        </p:nvGraphicFramePr>
        <p:xfrm>
          <a:off x="906463" y="4629150"/>
          <a:ext cx="517207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78360" imgH="787320" progId="Equation.DSMT4">
                  <p:embed/>
                </p:oleObj>
              </mc:Choice>
              <mc:Fallback>
                <p:oleObj name="Equation" r:id="rId6" imgW="5778360" imgH="7873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4629150"/>
                        <a:ext cx="5172075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85786" y="428604"/>
            <a:ext cx="7448426" cy="7826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of motion (in </a:t>
            </a:r>
            <a:r>
              <a:rPr lang="en-US" altLang="ja-JP" sz="32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space)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464924"/>
              </p:ext>
            </p:extLst>
          </p:nvPr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2889219" y="5971640"/>
            <a:ext cx="442915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24778"/>
              </p:ext>
            </p:extLst>
          </p:nvPr>
        </p:nvGraphicFramePr>
        <p:xfrm>
          <a:off x="6157913" y="1357313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393480" progId="Equation.DSMT4">
                  <p:embed/>
                </p:oleObj>
              </mc:Choice>
              <mc:Fallback>
                <p:oleObj name="Equation" r:id="rId12" imgW="64764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357313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24976"/>
              </p:ext>
            </p:extLst>
          </p:nvPr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94080" imgH="736560" progId="Equation.DSMT4">
                  <p:embed/>
                </p:oleObj>
              </mc:Choice>
              <mc:Fallback>
                <p:oleObj name="Equation" r:id="rId14" imgW="5194080" imgH="7365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71807639"/>
              </p:ext>
            </p:extLst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819160" imgH="736560" progId="Equation.DSMT4">
                  <p:embed/>
                </p:oleObj>
              </mc:Choice>
              <mc:Fallback>
                <p:oleObj name="Equation" r:id="rId16" imgW="2819160" imgH="7365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666110"/>
              </p:ext>
            </p:extLst>
          </p:nvPr>
        </p:nvGraphicFramePr>
        <p:xfrm>
          <a:off x="857224" y="4580220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613120" imgH="736560" progId="Equation.DSMT4">
                  <p:embed/>
                </p:oleObj>
              </mc:Choice>
              <mc:Fallback>
                <p:oleObj name="Equation" r:id="rId19" imgW="5613120" imgH="736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4580220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17882"/>
              </p:ext>
            </p:extLst>
          </p:nvPr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380880" progId="Equation.DSMT4">
                  <p:embed/>
                </p:oleObj>
              </mc:Choice>
              <mc:Fallback>
                <p:oleObj name="Equation" r:id="rId22" imgW="596880" imgH="3808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857224" y="5857892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</a:t>
            </a:r>
          </a:p>
        </p:txBody>
      </p:sp>
      <p:graphicFrame>
        <p:nvGraphicFramePr>
          <p:cNvPr id="14747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93826"/>
              </p:ext>
            </p:extLst>
          </p:nvPr>
        </p:nvGraphicFramePr>
        <p:xfrm>
          <a:off x="5141788" y="421644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44520" imgH="380880" progId="Equation.DSMT4">
                  <p:embed/>
                </p:oleObj>
              </mc:Choice>
              <mc:Fallback>
                <p:oleObj name="Equation" r:id="rId24" imgW="1244520" imgH="3808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788" y="421644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286644" y="4500570"/>
            <a:ext cx="726199" cy="89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7072330" y="535782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3" grpId="0" animBg="1"/>
      <p:bldP spid="27" grpId="0"/>
      <p:bldP spid="28" grpId="0"/>
      <p:bldP spid="29" grpId="0"/>
      <p:bldP spid="30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,082001(2006).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/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203040" progId="Equation.DSMT4">
                  <p:embed/>
                </p:oleObj>
              </mc:Choice>
              <mc:Fallback>
                <p:oleObj name="Equation" r:id="rId7" imgW="3934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9871" y="1957724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1735" y="1935968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228600" progId="Equation.DSMT4">
                  <p:embed/>
                </p:oleObj>
              </mc:Choice>
              <mc:Fallback>
                <p:oleObj name="Equation" r:id="rId13" imgW="393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203040" progId="Equation.DSMT4">
                  <p:embed/>
                </p:oleObj>
              </mc:Choice>
              <mc:Fallback>
                <p:oleObj name="Equation" r:id="rId15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203040" progId="Equation.DSMT4">
                  <p:embed/>
                </p:oleObj>
              </mc:Choice>
              <mc:Fallback>
                <p:oleObj name="Equation" r:id="rId17" imgW="431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28600" progId="Equation.DSMT4">
                  <p:embed/>
                </p:oleObj>
              </mc:Choice>
              <mc:Fallback>
                <p:oleObj name="Equation" r:id="rId19" imgW="342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/>
        </p:nvGraphicFramePr>
        <p:xfrm>
          <a:off x="2843808" y="1196752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03040" progId="Equation.DSMT4">
                  <p:embed/>
                </p:oleObj>
              </mc:Choice>
              <mc:Fallback>
                <p:oleObj name="Equation" r:id="rId21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96752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/>
        </p:nvGraphicFramePr>
        <p:xfrm>
          <a:off x="4590517" y="1268760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03040" progId="Equation.DSMT4">
                  <p:embed/>
                </p:oleObj>
              </mc:Choice>
              <mc:Fallback>
                <p:oleObj name="Equation" r:id="rId23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17" y="1268760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/>
        </p:nvGraphicFramePr>
        <p:xfrm>
          <a:off x="6823093" y="1268760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03040" progId="Equation.DSMT4">
                  <p:embed/>
                </p:oleObj>
              </mc:Choice>
              <mc:Fallback>
                <p:oleObj name="Equation" r:id="rId25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093" y="1268760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203040" progId="Equation.DSMT4">
                  <p:embed/>
                </p:oleObj>
              </mc:Choice>
              <mc:Fallback>
                <p:oleObj name="Equation" r:id="rId27" imgW="431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896328"/>
              </p:ext>
            </p:extLst>
          </p:nvPr>
        </p:nvGraphicFramePr>
        <p:xfrm>
          <a:off x="5464975" y="6285947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330120" progId="Equation.DSMT4">
                  <p:embed/>
                </p:oleObj>
              </mc:Choice>
              <mc:Fallback>
                <p:oleObj name="Equation" r:id="rId29" imgW="6346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975" y="6285947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/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27000" imgH="266400" progId="Equation.DSMT4">
                  <p:embed/>
                </p:oleObj>
              </mc:Choice>
              <mc:Fallback>
                <p:oleObj name="Equation" r:id="rId31" imgW="92700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56696" y="1926165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角丸四角形 29"/>
          <p:cNvSpPr/>
          <p:nvPr/>
        </p:nvSpPr>
        <p:spPr>
          <a:xfrm>
            <a:off x="673342" y="2392570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626630" y="2132856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610999" y="32870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663350" y="3052529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612852" y="43463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66185" y="4013285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2679916" y="242432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699956" y="2220859"/>
            <a:ext cx="160300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2712044" y="3359373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2684328" y="3107114"/>
            <a:ext cx="1618634" cy="148276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2697690" y="4344729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2688070" y="4101206"/>
            <a:ext cx="1700060" cy="154517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2695238" y="2231306"/>
            <a:ext cx="1565433" cy="15851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2680962" y="3107114"/>
            <a:ext cx="1575289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2694474" y="4079311"/>
            <a:ext cx="1734650" cy="14190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4785922" y="2427471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4743799" y="3339554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4729445" y="4324910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4756995" y="2204822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4742719" y="308063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角丸四角形 49"/>
          <p:cNvSpPr/>
          <p:nvPr/>
        </p:nvSpPr>
        <p:spPr>
          <a:xfrm>
            <a:off x="4756231" y="4052827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767495" y="2183304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754085" y="3091133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4767495" y="4070162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28925" y="254296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7038732" y="3420738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7056506" y="4288677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7082889" y="2281821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7069479" y="318965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7082889" y="4059096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19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96074" y="1345653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1. A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s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ystem+bath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/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/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1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158042" y="217561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91208" y="2269429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1208" y="2269429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16099" y="1124744"/>
          <a:ext cx="1223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203040" progId="Equation.DSMT4">
                  <p:embed/>
                </p:oleObj>
              </mc:Choice>
              <mc:Fallback>
                <p:oleObj name="Equation" r:id="rId4" imgW="571320" imgH="203040" progId="Equation.DSMT4">
                  <p:embed/>
                  <p:pic>
                    <p:nvPicPr>
                      <p:cNvPr id="593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99" y="1124744"/>
                        <a:ext cx="1223963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79187" y="980728"/>
          <a:ext cx="43561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457200" progId="Equation.DSMT4">
                  <p:embed/>
                </p:oleObj>
              </mc:Choice>
              <mc:Fallback>
                <p:oleObj name="Equation" r:id="rId6" imgW="2311200" imgH="457200" progId="Equation.DSMT4">
                  <p:embed/>
                  <p:pic>
                    <p:nvPicPr>
                      <p:cNvPr id="593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187" y="980728"/>
                        <a:ext cx="43561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3750671" y="4855442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759056" y="1807764"/>
            <a:ext cx="5320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hierarchy </a:t>
            </a:r>
            <a:r>
              <a:rPr lang="en-US" altLang="ja-JP" sz="2400" dirty="0" err="1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 equation</a:t>
            </a:r>
          </a:p>
        </p:txBody>
      </p:sp>
      <p:pic>
        <p:nvPicPr>
          <p:cNvPr id="59400" name="Picture 1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088714" y="1268760"/>
            <a:ext cx="433387" cy="269875"/>
          </a:xfr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61406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3304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899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9056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905815" y="2084763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7884368" y="2084763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03040" progId="Equation.DSMT4">
                  <p:embed/>
                </p:oleObj>
              </mc:Choice>
              <mc:Fallback>
                <p:oleObj name="Equation" r:id="rId12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2084763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/>
        </p:nvGraphicFramePr>
        <p:xfrm>
          <a:off x="684213" y="5373688"/>
          <a:ext cx="52562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00400" imgH="419040" progId="Equation.DSMT4">
                  <p:embed/>
                </p:oleObj>
              </mc:Choice>
              <mc:Fallback>
                <p:oleObj name="Equation" r:id="rId14" imgW="3200400" imgH="419040" progId="Equation.DSMT4">
                  <p:embed/>
                  <p:pic>
                    <p:nvPicPr>
                      <p:cNvPr id="1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73688"/>
                        <a:ext cx="52562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1763688" y="6156426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51160" imgH="457200" progId="Equation.DSMT4">
                  <p:embed/>
                </p:oleObj>
              </mc:Choice>
              <mc:Fallback>
                <p:oleObj name="Equation" r:id="rId16" imgW="3251160" imgH="45720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156426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45986" y="4852354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5516563" y="107950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457200" progId="Equation.DSMT4">
                  <p:embed/>
                </p:oleObj>
              </mc:Choice>
              <mc:Fallback>
                <p:oleObj name="Equation" r:id="rId18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07950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線矢印コネクタ 20"/>
          <p:cNvCxnSpPr/>
          <p:nvPr/>
        </p:nvCxnSpPr>
        <p:spPr>
          <a:xfrm flipH="1">
            <a:off x="5204080" y="701574"/>
            <a:ext cx="520048" cy="279154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6588224" y="701574"/>
            <a:ext cx="864096" cy="279154"/>
          </a:xfrm>
          <a:prstGeom prst="straightConnector1">
            <a:avLst/>
          </a:prstGeom>
          <a:ln w="190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graphicFrame>
        <p:nvGraphicFramePr>
          <p:cNvPr id="3" name="Object 11">
            <a:extLst>
              <a:ext uri="{FF2B5EF4-FFF2-40B4-BE49-F238E27FC236}">
                <a16:creationId xmlns:a16="http://schemas.microsoft.com/office/drawing/2014/main" id="{504F3738-A25C-8D92-1581-49783A269A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2005" y="5468309"/>
          <a:ext cx="2514600" cy="60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609480" progId="Equation.DSMT4">
                  <p:embed/>
                </p:oleObj>
              </mc:Choice>
              <mc:Fallback>
                <p:oleObj name="Equation" r:id="rId20" imgW="2514600" imgH="609480" progId="Equation.DSMT4">
                  <p:embed/>
                  <p:pic>
                    <p:nvPicPr>
                      <p:cNvPr id="3" name="Object 11">
                        <a:extLst>
                          <a:ext uri="{FF2B5EF4-FFF2-40B4-BE49-F238E27FC236}">
                            <a16:creationId xmlns:a16="http://schemas.microsoft.com/office/drawing/2014/main" id="{504F3738-A25C-8D92-1581-49783A269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005" y="5468309"/>
                        <a:ext cx="2514600" cy="609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6">
            <a:extLst>
              <a:ext uri="{FF2B5EF4-FFF2-40B4-BE49-F238E27FC236}">
                <a16:creationId xmlns:a16="http://schemas.microsoft.com/office/drawing/2014/main" id="{62B63139-11E6-FD3D-BF05-CF558EF4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78642" y="5632537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61D64D4-07F6-8345-35FC-CF3542E0FDCE}"/>
              </a:ext>
            </a:extLst>
          </p:cNvPr>
          <p:cNvSpPr/>
          <p:nvPr/>
        </p:nvSpPr>
        <p:spPr>
          <a:xfrm>
            <a:off x="7268654" y="6077789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1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Hierarchy elements in Wigner space</a:t>
            </a:r>
            <a:endParaRPr kumimoji="1" lang="ja-JP" altLang="en-US" sz="3600" dirty="0"/>
          </a:p>
        </p:txBody>
      </p:sp>
      <p:pic>
        <p:nvPicPr>
          <p:cNvPr id="144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17" y="1700808"/>
            <a:ext cx="322963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11435"/>
            <a:ext cx="2781925" cy="197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22" y="4397615"/>
            <a:ext cx="2653388" cy="179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18" y="4371151"/>
            <a:ext cx="2796039" cy="201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43" y="1485705"/>
            <a:ext cx="2863469" cy="232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58574"/>
              </p:ext>
            </p:extLst>
          </p:nvPr>
        </p:nvGraphicFramePr>
        <p:xfrm>
          <a:off x="4768916" y="1484908"/>
          <a:ext cx="120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431640" progId="Equation.DSMT4">
                  <p:embed/>
                </p:oleObj>
              </mc:Choice>
              <mc:Fallback>
                <p:oleObj name="Equation" r:id="rId7" imgW="12063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916" y="1484908"/>
                        <a:ext cx="120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60727"/>
              </p:ext>
            </p:extLst>
          </p:nvPr>
        </p:nvGraphicFramePr>
        <p:xfrm>
          <a:off x="439864" y="4058685"/>
          <a:ext cx="1181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431640" progId="Equation.DSMT4">
                  <p:embed/>
                </p:oleObj>
              </mc:Choice>
              <mc:Fallback>
                <p:oleObj name="Equation" r:id="rId9" imgW="1180800" imgH="43164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64" y="4058685"/>
                        <a:ext cx="1181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33428"/>
              </p:ext>
            </p:extLst>
          </p:nvPr>
        </p:nvGraphicFramePr>
        <p:xfrm>
          <a:off x="3534939" y="4117679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31640" progId="Equation.DSMT4">
                  <p:embed/>
                </p:oleObj>
              </mc:Choice>
              <mc:Fallback>
                <p:oleObj name="Equation" r:id="rId11" imgW="1218960" imgH="43164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939" y="4117679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961177"/>
              </p:ext>
            </p:extLst>
          </p:nvPr>
        </p:nvGraphicFramePr>
        <p:xfrm>
          <a:off x="6292635" y="4155251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18960" imgH="431640" progId="Equation.DSMT4">
                  <p:embed/>
                </p:oleObj>
              </mc:Choice>
              <mc:Fallback>
                <p:oleObj name="Equation" r:id="rId13" imgW="1218960" imgH="43164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635" y="4155251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4950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60351"/>
            <a:ext cx="7787208" cy="388873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To obtain the above equation we assumed,</a:t>
            </a: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For </a:t>
            </a:r>
            <a:r>
              <a:rPr lang="ja-JP" altLang="en-US" sz="2400" dirty="0">
                <a:sym typeface="Wingdings" pitchFamily="2" charset="2"/>
              </a:rPr>
              <a:t>　　　 </a:t>
            </a:r>
            <a:r>
              <a:rPr lang="en-US" altLang="ja-JP" sz="2400" dirty="0">
                <a:sym typeface="Wingdings" pitchFamily="2" charset="2"/>
              </a:rPr>
              <a:t>we can set </a:t>
            </a:r>
            <a:r>
              <a:rPr lang="ja-JP" altLang="en-US" sz="2400" dirty="0">
                <a:sym typeface="Wingdings" pitchFamily="2" charset="2"/>
              </a:rPr>
              <a:t>　　　　　</a:t>
            </a:r>
            <a:r>
              <a:rPr lang="en-US" altLang="ja-JP" sz="2400" dirty="0">
                <a:sym typeface="Wingdings" pitchFamily="2" charset="2"/>
              </a:rPr>
              <a:t>In this limit, the above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equation reduces to the quantum </a:t>
            </a:r>
            <a:r>
              <a:rPr lang="en-US" altLang="ja-JP" sz="2400" dirty="0" err="1">
                <a:sym typeface="Wingdings" pitchFamily="2" charset="2"/>
              </a:rPr>
              <a:t>Kramers</a:t>
            </a:r>
            <a:r>
              <a:rPr lang="en-US" altLang="ja-JP" sz="2400" dirty="0">
                <a:sym typeface="Wingdings" pitchFamily="2" charset="2"/>
              </a:rPr>
              <a:t> equation</a:t>
            </a:r>
          </a:p>
          <a:p>
            <a:pPr marL="609600" indent="-609600" eaLnBrk="1" hangingPunct="1">
              <a:buFontTx/>
              <a:buNone/>
            </a:pPr>
            <a:endParaRPr lang="en-US" altLang="ja-JP" sz="16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         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52675" y="836613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20680" imgH="431640" progId="Equation.DSMT4">
                  <p:embed/>
                </p:oleObj>
              </mc:Choice>
              <mc:Fallback>
                <p:oleObj name="Equation" r:id="rId2" imgW="29206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836613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8825" y="2420888"/>
          <a:ext cx="62182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393480" progId="Equation.DSMT4">
                  <p:embed/>
                </p:oleObj>
              </mc:Choice>
              <mc:Fallback>
                <p:oleObj name="Equation" r:id="rId4" imgW="295884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25" y="2420888"/>
                        <a:ext cx="6218238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14"/>
          <p:cNvGraphicFramePr>
            <a:graphicFrameLocks noChangeAspect="1"/>
          </p:cNvGraphicFramePr>
          <p:nvPr/>
        </p:nvGraphicFramePr>
        <p:xfrm>
          <a:off x="1095350" y="1523047"/>
          <a:ext cx="1336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164880" progId="Equation.DSMT4">
                  <p:embed/>
                </p:oleObj>
              </mc:Choice>
              <mc:Fallback>
                <p:oleObj name="Equation" r:id="rId6" imgW="609480" imgH="164880" progId="Equation.DSMT4">
                  <p:embed/>
                  <p:pic>
                    <p:nvPicPr>
                      <p:cNvPr id="6042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50" y="1523047"/>
                        <a:ext cx="1336675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395420" y="4204394"/>
          <a:ext cx="954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420" y="4204394"/>
                        <a:ext cx="954087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284" y="3544709"/>
            <a:ext cx="367902" cy="2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2013987" y="5713079"/>
          <a:ext cx="45972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97200" imgH="736560" progId="Equation.DSMT4">
                  <p:embed/>
                </p:oleObj>
              </mc:Choice>
              <mc:Fallback>
                <p:oleObj name="Equation" r:id="rId11" imgW="4597200" imgH="736560" progId="Equation.DSMT4">
                  <p:embed/>
                  <p:pic>
                    <p:nvPicPr>
                      <p:cNvPr id="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87" y="5713079"/>
                        <a:ext cx="45972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54733" y="5949652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2522685" y="6309692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3648" y="1612997"/>
            <a:ext cx="214314" cy="1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1556792"/>
            <a:ext cx="285752" cy="22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480465" y="4154821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 equation (            )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939235" y="4797152"/>
          <a:ext cx="73675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89240" imgH="431640" progId="Equation.DSMT4">
                  <p:embed/>
                </p:oleObj>
              </mc:Choice>
              <mc:Fallback>
                <p:oleObj name="Equation" r:id="rId16" imgW="40892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235" y="4797152"/>
                        <a:ext cx="73675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876255" y="3131676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(Caldeira &amp; Leggett)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7073900" y="908050"/>
          <a:ext cx="17160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28600" progId="Equation.DSMT4">
                  <p:embed/>
                </p:oleObj>
              </mc:Choice>
              <mc:Fallback>
                <p:oleObj name="Equation" r:id="rId18" imgW="799920" imgH="22860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908050"/>
                        <a:ext cx="1716088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726006" y="1473145"/>
          <a:ext cx="11731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336" imgH="203112" progId="Equation.DSMT4">
                  <p:embed/>
                </p:oleObj>
              </mc:Choice>
              <mc:Fallback>
                <p:oleObj name="Equation" r:id="rId20" imgW="609336" imgH="203112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006" y="1473145"/>
                        <a:ext cx="117316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200" y="3766437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046287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231703F-CA47-40C7-B675-9C5C96A022D9}"/>
              </a:ext>
            </a:extLst>
          </p:cNvPr>
          <p:cNvSpPr/>
          <p:nvPr/>
        </p:nvSpPr>
        <p:spPr>
          <a:xfrm>
            <a:off x="8263633" y="2946976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AC8F3BAD-304F-4792-AD91-C1E76F77DA58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252" y="2021824"/>
            <a:ext cx="1327245" cy="99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8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3. O</a:t>
            </a: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bservables &amp; response </a:t>
            </a:r>
            <a:r>
              <a:rPr lang="en-US" altLang="ja-JP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</a:t>
            </a:r>
            <a:endParaRPr lang="ja-JP" alt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70152" y="1329462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solidFill>
                  <a:srgbClr val="3333CC"/>
                </a:solidFill>
                <a:latin typeface="Arial Unicode MS"/>
                <a:ea typeface="Arial Unicode MS"/>
                <a:cs typeface="Arial Unicode MS"/>
              </a:rPr>
              <a:t>Emission signals 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(spontaneous emission)</a:t>
            </a: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r>
              <a:rPr lang="en-US" altLang="ja-JP" sz="900" dirty="0">
                <a:latin typeface="Arial Unicode MS"/>
                <a:ea typeface="Arial Unicode MS"/>
                <a:cs typeface="Arial Unicode MS"/>
              </a:rPr>
              <a:t>                               </a:t>
            </a:r>
          </a:p>
          <a:p>
            <a:pPr eaLnBrk="1" hangingPunct="1">
              <a:buFont typeface="Arial" charset="0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                                  (time dependent spectrum: see 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hlinkClick r:id="rId3"/>
              </a:rPr>
              <a:t>JPSJ(2006)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)</a:t>
            </a:r>
          </a:p>
          <a:p>
            <a:pPr eaLnBrk="1" hangingPunct="1">
              <a:buFont typeface="Arial" charset="0"/>
              <a:buNone/>
            </a:pP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Absorption signals</a:t>
            </a:r>
          </a:p>
          <a:p>
            <a:pPr eaLnBrk="1" hangingPunct="1">
              <a:buFont typeface="Arial" charset="0"/>
              <a:buNone/>
            </a:pPr>
            <a:endParaRPr lang="ja-JP" altLang="en-US" dirty="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2454593" y="2561273"/>
          <a:ext cx="5980112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95480" imgH="431640" progId="Equation.DSMT4">
                  <p:embed/>
                </p:oleObj>
              </mc:Choice>
              <mc:Fallback>
                <p:oleObj name="Equation" r:id="rId4" imgW="2895480" imgH="431640" progId="Equation.DSMT4">
                  <p:embed/>
                  <p:pic>
                    <p:nvPicPr>
                      <p:cNvPr id="16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4593" y="2561273"/>
                        <a:ext cx="5980112" cy="8905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2566035" y="5030401"/>
          <a:ext cx="5718175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68400" imgH="368280" progId="Equation.DSMT4">
                  <p:embed/>
                </p:oleObj>
              </mc:Choice>
              <mc:Fallback>
                <p:oleObj name="Equation" r:id="rId6" imgW="2768400" imgH="368280" progId="Equation.DSMT4">
                  <p:embed/>
                  <p:pic>
                    <p:nvPicPr>
                      <p:cNvPr id="163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035" y="5030401"/>
                        <a:ext cx="5718175" cy="76041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52" y="4901502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5" y="4901502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961642" y="5577156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6" y="236689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0" name="Picture 2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84" y="2133600"/>
            <a:ext cx="1457416" cy="980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894146" y="304254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383891" y="4714690"/>
          <a:ext cx="23971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00120" imgH="380880" progId="Equation.DSMT4">
                  <p:embed/>
                </p:oleObj>
              </mc:Choice>
              <mc:Fallback>
                <p:oleObj name="Equation" r:id="rId2" imgW="2400120" imgH="3808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3891" y="4714690"/>
                        <a:ext cx="23971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324016" y="4598169"/>
            <a:ext cx="5448286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800" dirty="0"/>
              <a:t>In Dirac notation  (                              )</a:t>
            </a:r>
            <a:endParaRPr lang="ja-JP" altLang="en-US" sz="28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212097" y="5439786"/>
          <a:ext cx="24876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9040" imgH="380880" progId="Equation.DSMT4">
                  <p:embed/>
                </p:oleObj>
              </mc:Choice>
              <mc:Fallback>
                <p:oleObj name="Equation" r:id="rId4" imgW="2489040" imgH="3808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2097" y="5439786"/>
                        <a:ext cx="2487613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243189" y="3242516"/>
          <a:ext cx="3413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16040" imgH="393480" progId="Equation.DSMT4">
                  <p:embed/>
                </p:oleObj>
              </mc:Choice>
              <mc:Fallback>
                <p:oleObj name="Equation" r:id="rId6" imgW="3416040" imgH="3934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189" y="3242516"/>
                        <a:ext cx="3413125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625991" y="2671307"/>
            <a:ext cx="11064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800" dirty="0"/>
              <a:t>where</a:t>
            </a:r>
            <a:endParaRPr lang="ja-JP" altLang="en-US" sz="2800" dirty="0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043502" y="1194070"/>
          <a:ext cx="403383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38480" imgH="533160" progId="Equation.DSMT4">
                  <p:embed/>
                </p:oleObj>
              </mc:Choice>
              <mc:Fallback>
                <p:oleObj name="Equation" r:id="rId8" imgW="4038480" imgH="5331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502" y="1194070"/>
                        <a:ext cx="403383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5244229" y="5212744"/>
          <a:ext cx="2690813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692080" imgH="698400" progId="Equation.DSMT4">
                  <p:embed/>
                </p:oleObj>
              </mc:Choice>
              <mc:Fallback>
                <p:oleObj name="Equation" r:id="rId10" imgW="2692080" imgH="6984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4229" y="5212744"/>
                        <a:ext cx="2690813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5153123" y="4448275"/>
            <a:ext cx="766762" cy="0"/>
          </a:xfrm>
          <a:custGeom>
            <a:avLst/>
            <a:gdLst>
              <a:gd name="T0" fmla="*/ 0 w 581020"/>
              <a:gd name="T1" fmla="*/ 0 h 15"/>
              <a:gd name="T2" fmla="*/ 1762258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766366" y="4448275"/>
            <a:ext cx="93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4130062" y="5561994"/>
            <a:ext cx="766762" cy="0"/>
          </a:xfrm>
          <a:custGeom>
            <a:avLst/>
            <a:gdLst>
              <a:gd name="T0" fmla="*/ 0 w 581020"/>
              <a:gd name="T1" fmla="*/ 0 h 15"/>
              <a:gd name="T2" fmla="*/ 1762258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6" name="Line 10"/>
          <p:cNvSpPr>
            <a:spLocks noChangeShapeType="1"/>
          </p:cNvSpPr>
          <p:nvPr/>
        </p:nvSpPr>
        <p:spPr bwMode="auto">
          <a:xfrm>
            <a:off x="5455615" y="3705589"/>
            <a:ext cx="972000" cy="0"/>
          </a:xfrm>
          <a:custGeom>
            <a:avLst/>
            <a:gdLst>
              <a:gd name="T0" fmla="*/ 0 w 581020"/>
              <a:gd name="T1" fmla="*/ 0 h 15"/>
              <a:gd name="T2" fmla="*/ 1762258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2774478" y="3705589"/>
            <a:ext cx="115131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2547938" y="3854450"/>
          <a:ext cx="35020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504960" imgH="571320" progId="Equation.DSMT4">
                  <p:embed/>
                </p:oleObj>
              </mc:Choice>
              <mc:Fallback>
                <p:oleObj name="Equation" r:id="rId12" imgW="3504960" imgH="5713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7938" y="3854450"/>
                        <a:ext cx="35020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1303338" y="3086100"/>
          <a:ext cx="504983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054400" imgH="571320" progId="Equation.DSMT4">
                  <p:embed/>
                </p:oleObj>
              </mc:Choice>
              <mc:Fallback>
                <p:oleObj name="Equation" r:id="rId14" imgW="5054400" imgH="571320" progId="Equation.DSMT4">
                  <p:embed/>
                  <p:pic>
                    <p:nvPicPr>
                      <p:cNvPr id="19" name="オブジェクト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3338" y="3086100"/>
                        <a:ext cx="5049837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1920666" y="1777910"/>
          <a:ext cx="48958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902120" imgH="533160" progId="Equation.DSMT4">
                  <p:embed/>
                </p:oleObj>
              </mc:Choice>
              <mc:Fallback>
                <p:oleObj name="Equation" r:id="rId16" imgW="4902120" imgH="53316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0666" y="1777910"/>
                        <a:ext cx="48958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/>
          <p:cNvGraphicFramePr>
            <a:graphicFrameLocks noChangeAspect="1"/>
          </p:cNvGraphicFramePr>
          <p:nvPr/>
        </p:nvGraphicFramePr>
        <p:xfrm>
          <a:off x="1969243" y="2373699"/>
          <a:ext cx="256222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65360" imgH="380880" progId="Equation.DSMT4">
                  <p:embed/>
                </p:oleObj>
              </mc:Choice>
              <mc:Fallback>
                <p:oleObj name="Equation" r:id="rId18" imgW="2565360" imgH="380880" progId="Equation.DSMT4">
                  <p:embed/>
                  <p:pic>
                    <p:nvPicPr>
                      <p:cNvPr id="21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9243" y="2373699"/>
                        <a:ext cx="2562225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919127"/>
              </p:ext>
            </p:extLst>
          </p:nvPr>
        </p:nvGraphicFramePr>
        <p:xfrm>
          <a:off x="3025590" y="6111512"/>
          <a:ext cx="1346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46040" imgH="419040" progId="Equation.DSMT4">
                  <p:embed/>
                </p:oleObj>
              </mc:Choice>
              <mc:Fallback>
                <p:oleObj name="Equation" r:id="rId20" imgW="1346040" imgH="41904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5590" y="6111512"/>
                        <a:ext cx="1346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5548022" y="6028962"/>
          <a:ext cx="10525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54080" imgH="583920" progId="Equation.DSMT4">
                  <p:embed/>
                </p:oleObj>
              </mc:Choice>
              <mc:Fallback>
                <p:oleObj name="Equation" r:id="rId22" imgW="1054080" imgH="58392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8022" y="6028962"/>
                        <a:ext cx="1052512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625992" y="6089942"/>
            <a:ext cx="215155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800" dirty="0" err="1"/>
              <a:t>Equilib</a:t>
            </a:r>
            <a:r>
              <a:rPr lang="en-US" altLang="ja-JP" sz="2800" dirty="0"/>
              <a:t>. state:</a:t>
            </a:r>
            <a:endParaRPr lang="ja-JP" altLang="en-US" sz="2800" dirty="0"/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Observable &amp; Density Matrix </a:t>
            </a:r>
            <a:endParaRPr lang="ja-JP" alt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351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 animBg="1"/>
      <p:bldP spid="14" grpId="0" animBg="1"/>
      <p:bldP spid="15" grpId="0" animBg="1"/>
      <p:bldP spid="16" grpId="0" animBg="1"/>
      <p:bldP spid="17" grpId="0" animBg="1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687247" y="-75391"/>
            <a:ext cx="10518494" cy="1143000"/>
          </a:xfrm>
        </p:spPr>
        <p:txBody>
          <a:bodyPr/>
          <a:lstStyle/>
          <a:p>
            <a:r>
              <a:rPr lang="en-US" altLang="ja-JP" sz="4800" dirty="0"/>
              <a:t>Double sided Feynman diagrams</a:t>
            </a:r>
            <a:endParaRPr kumimoji="1" lang="ja-JP" altLang="en-US" sz="48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851300"/>
            <a:ext cx="8229600" cy="4697427"/>
          </a:xfrm>
        </p:spPr>
        <p:txBody>
          <a:bodyPr>
            <a:normAutofit/>
          </a:bodyPr>
          <a:lstStyle/>
          <a:p>
            <a:r>
              <a:rPr lang="en-US" altLang="ja-JP" dirty="0"/>
              <a:t>System and Interaction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r>
              <a:rPr lang="en-US" altLang="ja-JP" dirty="0"/>
              <a:t>Schrödinger equation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kumimoji="1" lang="en-US" altLang="ja-JP" dirty="0"/>
              <a:t> introduce the interaction picture</a:t>
            </a: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1714500" y="2729202"/>
          <a:ext cx="23971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00120" imgH="533160" progId="Equation.DSMT4">
                  <p:embed/>
                </p:oleObj>
              </mc:Choice>
              <mc:Fallback>
                <p:oleObj name="Equation" r:id="rId2" imgW="2400120" imgH="533160" progId="Equation.DSMT4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2729202"/>
                        <a:ext cx="2397125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2420938" y="6047077"/>
          <a:ext cx="292100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20680" imgH="520560" progId="Equation.DSMT4">
                  <p:embed/>
                </p:oleObj>
              </mc:Choice>
              <mc:Fallback>
                <p:oleObj name="Equation" r:id="rId4" imgW="2920680" imgH="520560" progId="Equation.DSMT4">
                  <p:embed/>
                  <p:pic>
                    <p:nvPicPr>
                      <p:cNvPr id="3584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0938" y="6047077"/>
                        <a:ext cx="2921000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1433513" y="4423064"/>
          <a:ext cx="40497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51080" imgH="736560" progId="Equation.DSMT4">
                  <p:embed/>
                </p:oleObj>
              </mc:Choice>
              <mc:Fallback>
                <p:oleObj name="Equation" r:id="rId6" imgW="4051080" imgH="736560" progId="Equation.DSMT4">
                  <p:embed/>
                  <p:pic>
                    <p:nvPicPr>
                      <p:cNvPr id="358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3513" y="4423064"/>
                        <a:ext cx="40497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7079" name="Object 7"/>
          <p:cNvGraphicFramePr>
            <a:graphicFrameLocks noChangeAspect="1"/>
          </p:cNvGraphicFramePr>
          <p:nvPr/>
        </p:nvGraphicFramePr>
        <p:xfrm>
          <a:off x="1736387" y="2719235"/>
          <a:ext cx="26447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6880" imgH="533160" progId="Equation.DSMT4">
                  <p:embed/>
                </p:oleObj>
              </mc:Choice>
              <mc:Fallback>
                <p:oleObj name="Equation" r:id="rId8" imgW="2666880" imgH="533160" progId="Equation.DSMT4">
                  <p:embed/>
                  <p:pic>
                    <p:nvPicPr>
                      <p:cNvPr id="230707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387" y="2719235"/>
                        <a:ext cx="2644775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4DB6D5B-96A6-49C8-8583-AAA499AE38FF}"/>
              </a:ext>
            </a:extLst>
          </p:cNvPr>
          <p:cNvSpPr txBox="1"/>
          <p:nvPr/>
        </p:nvSpPr>
        <p:spPr>
          <a:xfrm>
            <a:off x="333670" y="1181521"/>
            <a:ext cx="80949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/>
              <a:t>Perturbative expansion of wavefunctions</a:t>
            </a:r>
            <a:endParaRPr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307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Interaction picture</a:t>
            </a:r>
            <a:endParaRPr kumimoji="1" lang="ja-JP" altLang="en-US" dirty="0"/>
          </a:p>
        </p:txBody>
      </p:sp>
      <p:graphicFrame>
        <p:nvGraphicFramePr>
          <p:cNvPr id="440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088528" y="1504002"/>
          <a:ext cx="562768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159240" imgH="736560" progId="Equation.DSMT4">
                  <p:embed/>
                </p:oleObj>
              </mc:Choice>
              <mc:Fallback>
                <p:oleObj name="Equation" r:id="rId2" imgW="6159240" imgH="736560" progId="Equation.DSMT4">
                  <p:embed/>
                  <p:pic>
                    <p:nvPicPr>
                      <p:cNvPr id="440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8528" y="1504002"/>
                        <a:ext cx="5627687" cy="673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4"/>
          <p:cNvGraphicFramePr>
            <a:graphicFrameLocks noChangeAspect="1"/>
          </p:cNvGraphicFramePr>
          <p:nvPr/>
        </p:nvGraphicFramePr>
        <p:xfrm>
          <a:off x="1330325" y="2608263"/>
          <a:ext cx="1536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533160" progId="Equation.DSMT4">
                  <p:embed/>
                </p:oleObj>
              </mc:Choice>
              <mc:Fallback>
                <p:oleObj name="Equation" r:id="rId4" imgW="1536480" imgH="533160" progId="Equation.DSMT4">
                  <p:embed/>
                  <p:pic>
                    <p:nvPicPr>
                      <p:cNvPr id="440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2608263"/>
                        <a:ext cx="1536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1012825" y="4011613"/>
          <a:ext cx="6311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11880" imgH="507960" progId="Equation.DSMT4">
                  <p:embed/>
                </p:oleObj>
              </mc:Choice>
              <mc:Fallback>
                <p:oleObj name="Equation" r:id="rId6" imgW="6311880" imgH="507960" progId="Equation.DSMT4">
                  <p:embed/>
                  <p:pic>
                    <p:nvPicPr>
                      <p:cNvPr id="440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4011613"/>
                        <a:ext cx="63119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1885950" y="4786313"/>
          <a:ext cx="3998913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00320" imgH="622080" progId="Equation.DSMT4">
                  <p:embed/>
                </p:oleObj>
              </mc:Choice>
              <mc:Fallback>
                <p:oleObj name="Equation" r:id="rId8" imgW="4000320" imgH="622080" progId="Equation.DSMT4">
                  <p:embed/>
                  <p:pic>
                    <p:nvPicPr>
                      <p:cNvPr id="440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5950" y="4786313"/>
                        <a:ext cx="3998913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1988577" y="1483487"/>
          <a:ext cx="404971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051080" imgH="736560" progId="Equation.DSMT4">
                  <p:embed/>
                </p:oleObj>
              </mc:Choice>
              <mc:Fallback>
                <p:oleObj name="Equation" r:id="rId10" imgW="4051080" imgH="736560" progId="Equation.DSMT4">
                  <p:embed/>
                  <p:pic>
                    <p:nvPicPr>
                      <p:cNvPr id="440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8577" y="1483487"/>
                        <a:ext cx="4049712" cy="738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/>
        </p:nvGraphicFramePr>
        <p:xfrm>
          <a:off x="4945063" y="2608263"/>
          <a:ext cx="1752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596880" progId="Equation.DSMT4">
                  <p:embed/>
                </p:oleObj>
              </mc:Choice>
              <mc:Fallback>
                <p:oleObj name="Equation" r:id="rId12" imgW="1752480" imgH="596880" progId="Equation.DSMT4">
                  <p:embed/>
                  <p:pic>
                    <p:nvPicPr>
                      <p:cNvPr id="4404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5063" y="2608263"/>
                        <a:ext cx="175260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/>
        </p:nvGraphicFramePr>
        <p:xfrm>
          <a:off x="2952750" y="2622550"/>
          <a:ext cx="1790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90640" imgH="533160" progId="Equation.DSMT4">
                  <p:embed/>
                </p:oleObj>
              </mc:Choice>
              <mc:Fallback>
                <p:oleObj name="Equation" r:id="rId14" imgW="1790640" imgH="533160" progId="Equation.DSMT4">
                  <p:embed/>
                  <p:pic>
                    <p:nvPicPr>
                      <p:cNvPr id="4404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2750" y="2622550"/>
                        <a:ext cx="17907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71458" y="23574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LHE: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8120" y="350043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RHE:</a:t>
            </a:r>
            <a:endParaRPr kumimoji="1" lang="ja-JP" altLang="en-US" dirty="0"/>
          </a:p>
        </p:txBody>
      </p:sp>
      <p:graphicFrame>
        <p:nvGraphicFramePr>
          <p:cNvPr id="44046" name="Object 14"/>
          <p:cNvGraphicFramePr>
            <a:graphicFrameLocks noChangeAspect="1"/>
          </p:cNvGraphicFramePr>
          <p:nvPr/>
        </p:nvGraphicFramePr>
        <p:xfrm>
          <a:off x="1337184" y="4798264"/>
          <a:ext cx="5105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105160" imgH="622080" progId="Equation.DSMT4">
                  <p:embed/>
                </p:oleObj>
              </mc:Choice>
              <mc:Fallback>
                <p:oleObj name="Equation" r:id="rId16" imgW="5105160" imgH="622080" progId="Equation.DSMT4">
                  <p:embed/>
                  <p:pic>
                    <p:nvPicPr>
                      <p:cNvPr id="4404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184" y="4798264"/>
                        <a:ext cx="51054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8" name="Object 16"/>
          <p:cNvGraphicFramePr>
            <a:graphicFrameLocks noChangeAspect="1"/>
          </p:cNvGraphicFramePr>
          <p:nvPr/>
        </p:nvGraphicFramePr>
        <p:xfrm>
          <a:off x="2740934" y="4813815"/>
          <a:ext cx="369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95400" imgH="571320" progId="Equation.DSMT4">
                  <p:embed/>
                </p:oleObj>
              </mc:Choice>
              <mc:Fallback>
                <p:oleObj name="Equation" r:id="rId18" imgW="3695400" imgH="571320" progId="Equation.DSMT4">
                  <p:embed/>
                  <p:pic>
                    <p:nvPicPr>
                      <p:cNvPr id="4404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0934" y="4813815"/>
                        <a:ext cx="36957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9" name="Object 17"/>
          <p:cNvGraphicFramePr>
            <a:graphicFrameLocks noChangeAspect="1"/>
          </p:cNvGraphicFramePr>
          <p:nvPr/>
        </p:nvGraphicFramePr>
        <p:xfrm>
          <a:off x="2745366" y="4821173"/>
          <a:ext cx="2486025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89040" imgH="571320" progId="Equation.DSMT4">
                  <p:embed/>
                </p:oleObj>
              </mc:Choice>
              <mc:Fallback>
                <p:oleObj name="Equation" r:id="rId20" imgW="2489040" imgH="571320" progId="Equation.DSMT4">
                  <p:embed/>
                  <p:pic>
                    <p:nvPicPr>
                      <p:cNvPr id="4404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5366" y="4821173"/>
                        <a:ext cx="2486025" cy="569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2862389" y="2622285"/>
            <a:ext cx="2428892" cy="50006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2790952" y="2622285"/>
            <a:ext cx="2500330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 flipV="1">
            <a:off x="3889612" y="4012442"/>
            <a:ext cx="1514901" cy="46402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3848669" y="4080681"/>
            <a:ext cx="1514901" cy="36848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ea typeface="+mn-ea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656365" y="3095675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(</a:t>
            </a:r>
            <a:r>
              <a:rPr kumimoji="1" lang="en-US" altLang="ja-JP" dirty="0" err="1"/>
              <a:t>i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719645" y="3163915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(</a:t>
            </a:r>
            <a:r>
              <a:rPr kumimoji="1" lang="en-US" altLang="ja-JP" dirty="0" err="1"/>
              <a:t>i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119217" y="3095055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(ii)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760001" y="3193789"/>
            <a:ext cx="431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(ii)</a:t>
            </a:r>
            <a:endParaRPr kumimoji="1" lang="ja-JP" altLang="en-US" dirty="0"/>
          </a:p>
        </p:txBody>
      </p:sp>
      <p:graphicFrame>
        <p:nvGraphicFramePr>
          <p:cNvPr id="44050" name="Object 18"/>
          <p:cNvGraphicFramePr>
            <a:graphicFrameLocks noChangeAspect="1"/>
          </p:cNvGraphicFramePr>
          <p:nvPr/>
        </p:nvGraphicFramePr>
        <p:xfrm>
          <a:off x="3617913" y="5778500"/>
          <a:ext cx="25114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14600" imgH="368280" progId="Equation.DSMT4">
                  <p:embed/>
                </p:oleObj>
              </mc:Choice>
              <mc:Fallback>
                <p:oleObj name="Equation" r:id="rId22" imgW="2514600" imgH="368280" progId="Equation.DSMT4">
                  <p:embed/>
                  <p:pic>
                    <p:nvPicPr>
                      <p:cNvPr id="4405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7913" y="5778500"/>
                        <a:ext cx="251142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1619150" y="3070959"/>
            <a:ext cx="468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2160160" y="3070960"/>
            <a:ext cx="468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933827" y="3193789"/>
            <a:ext cx="1872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4974183" y="3193789"/>
            <a:ext cx="1764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5" grpId="0"/>
      <p:bldP spid="26" grpId="0"/>
      <p:bldP spid="29" grpId="0" animBg="1"/>
      <p:bldP spid="31" grpId="0" animBg="1"/>
      <p:bldP spid="3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9335"/>
            <a:ext cx="8229600" cy="1143000"/>
          </a:xfrm>
        </p:spPr>
        <p:txBody>
          <a:bodyPr/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ja-JP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&amp; 2</a:t>
            </a:r>
            <a:r>
              <a:rPr lang="en-US" altLang="ja-JP" baseline="30000" dirty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-order expansion term</a:t>
            </a:r>
            <a:endParaRPr kumimoji="1"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/>
        </p:nvGraphicFramePr>
        <p:xfrm>
          <a:off x="576263" y="2680079"/>
          <a:ext cx="3467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66800" imgH="571320" progId="Equation.DSMT4">
                  <p:embed/>
                </p:oleObj>
              </mc:Choice>
              <mc:Fallback>
                <p:oleObj name="Equation" r:id="rId2" imgW="3466800" imgH="571320" progId="Equation.DSMT4">
                  <p:embed/>
                  <p:pic>
                    <p:nvPicPr>
                      <p:cNvPr id="450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3" y="2680079"/>
                        <a:ext cx="3467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1783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Differential eq.</a:t>
            </a:r>
            <a:r>
              <a:rPr lang="ja-JP" altLang="en-US" dirty="0"/>
              <a:t>：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75878" y="2166361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Integral equation</a:t>
            </a:r>
            <a:r>
              <a:rPr lang="ja-JP" altLang="en-US" dirty="0"/>
              <a:t>：</a:t>
            </a:r>
            <a:endParaRPr kumimoji="1" lang="ja-JP" altLang="en-US" dirty="0"/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/>
        </p:nvGraphicFramePr>
        <p:xfrm>
          <a:off x="4076700" y="2251454"/>
          <a:ext cx="3644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571320" progId="Equation.DSMT4">
                  <p:embed/>
                </p:oleObj>
              </mc:Choice>
              <mc:Fallback>
                <p:oleObj name="Equation" r:id="rId4" imgW="3644640" imgH="571320" progId="Equation.DSMT4">
                  <p:embed/>
                  <p:pic>
                    <p:nvPicPr>
                      <p:cNvPr id="4506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6700" y="2251454"/>
                        <a:ext cx="36449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8"/>
          <p:cNvGraphicFramePr>
            <a:graphicFrameLocks noChangeAspect="1"/>
          </p:cNvGraphicFramePr>
          <p:nvPr/>
        </p:nvGraphicFramePr>
        <p:xfrm>
          <a:off x="601663" y="3465892"/>
          <a:ext cx="5892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92480" imgH="622080" progId="Equation.DSMT4">
                  <p:embed/>
                </p:oleObj>
              </mc:Choice>
              <mc:Fallback>
                <p:oleObj name="Equation" r:id="rId6" imgW="5892480" imgH="622080" progId="Equation.DSMT4">
                  <p:embed/>
                  <p:pic>
                    <p:nvPicPr>
                      <p:cNvPr id="4506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3465892"/>
                        <a:ext cx="58928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/>
        </p:nvGraphicFramePr>
        <p:xfrm>
          <a:off x="868363" y="3465892"/>
          <a:ext cx="6807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806880" imgH="571320" progId="Equation.DSMT4">
                  <p:embed/>
                </p:oleObj>
              </mc:Choice>
              <mc:Fallback>
                <p:oleObj name="Equation" r:id="rId8" imgW="6806880" imgH="571320" progId="Equation.DSMT4">
                  <p:embed/>
                  <p:pic>
                    <p:nvPicPr>
                      <p:cNvPr id="4506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3465892"/>
                        <a:ext cx="68072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/>
        </p:nvGraphicFramePr>
        <p:xfrm>
          <a:off x="5359400" y="2751517"/>
          <a:ext cx="378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84320" imgH="571320" progId="Equation.DSMT4">
                  <p:embed/>
                </p:oleObj>
              </mc:Choice>
              <mc:Fallback>
                <p:oleObj name="Equation" r:id="rId10" imgW="3784320" imgH="571320" progId="Equation.DSMT4">
                  <p:embed/>
                  <p:pic>
                    <p:nvPicPr>
                      <p:cNvPr id="450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2751517"/>
                        <a:ext cx="378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/>
        </p:nvGraphicFramePr>
        <p:xfrm>
          <a:off x="558800" y="4325393"/>
          <a:ext cx="8318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318160" imgH="558720" progId="Equation.DSMT4">
                  <p:embed/>
                </p:oleObj>
              </mc:Choice>
              <mc:Fallback>
                <p:oleObj name="Equation" r:id="rId12" imgW="8318160" imgH="558720" progId="Equation.DSMT4">
                  <p:embed/>
                  <p:pic>
                    <p:nvPicPr>
                      <p:cNvPr id="450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4325393"/>
                        <a:ext cx="8318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/>
        </p:nvGraphicFramePr>
        <p:xfrm>
          <a:off x="608013" y="4312693"/>
          <a:ext cx="7226300" cy="61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26280" imgH="571320" progId="Equation.DSMT4">
                  <p:embed/>
                </p:oleObj>
              </mc:Choice>
              <mc:Fallback>
                <p:oleObj name="Equation" r:id="rId14" imgW="7226280" imgH="571320" progId="Equation.DSMT4">
                  <p:embed/>
                  <p:pic>
                    <p:nvPicPr>
                      <p:cNvPr id="450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3" y="4312693"/>
                        <a:ext cx="7226300" cy="61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8614444">
            <a:off x="3629434" y="2609391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298729">
            <a:off x="6655566" y="331574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3723558">
            <a:off x="3542013" y="3313144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8614444">
            <a:off x="7020712" y="4044547"/>
            <a:ext cx="271108" cy="176729"/>
          </a:xfrm>
          <a:prstGeom prst="rect">
            <a:avLst/>
          </a:prstGeom>
          <a:noFill/>
        </p:spPr>
      </p:pic>
      <p:graphicFrame>
        <p:nvGraphicFramePr>
          <p:cNvPr id="2309130" name="Object 10"/>
          <p:cNvGraphicFramePr>
            <a:graphicFrameLocks noChangeAspect="1"/>
          </p:cNvGraphicFramePr>
          <p:nvPr/>
        </p:nvGraphicFramePr>
        <p:xfrm>
          <a:off x="2486002" y="1353806"/>
          <a:ext cx="2486025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89040" imgH="571320" progId="Equation.DSMT4">
                  <p:embed/>
                </p:oleObj>
              </mc:Choice>
              <mc:Fallback>
                <p:oleObj name="Equation" r:id="rId18" imgW="2489040" imgH="571320" progId="Equation.DSMT4">
                  <p:embed/>
                  <p:pic>
                    <p:nvPicPr>
                      <p:cNvPr id="230913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6002" y="1353806"/>
                        <a:ext cx="2486025" cy="569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449711">
            <a:off x="2743910" y="4890448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17973214">
            <a:off x="5972815" y="4893558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テキスト ボックス 21"/>
          <p:cNvSpPr txBox="1"/>
          <p:nvPr/>
        </p:nvSpPr>
        <p:spPr>
          <a:xfrm>
            <a:off x="1551913" y="5118566"/>
            <a:ext cx="2677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r>
              <a:rPr lang="en-US" altLang="ja-JP" baseline="30000" dirty="0"/>
              <a:t>st</a:t>
            </a:r>
            <a:r>
              <a:rPr lang="en-US" altLang="ja-JP" dirty="0"/>
              <a:t> order expansion term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119764" y="5149061"/>
            <a:ext cx="2727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r>
              <a:rPr lang="en-US" altLang="ja-JP" baseline="30000" dirty="0"/>
              <a:t>nd</a:t>
            </a:r>
            <a:r>
              <a:rPr lang="en-US" altLang="ja-JP" dirty="0"/>
              <a:t> order expansion term</a:t>
            </a:r>
            <a:endParaRPr kumimoji="1" lang="ja-JP" altLang="en-US" dirty="0"/>
          </a:p>
        </p:txBody>
      </p:sp>
      <p:graphicFrame>
        <p:nvGraphicFramePr>
          <p:cNvPr id="2309131" name="Object 11"/>
          <p:cNvGraphicFramePr>
            <a:graphicFrameLocks noChangeAspect="1"/>
          </p:cNvGraphicFramePr>
          <p:nvPr/>
        </p:nvGraphicFramePr>
        <p:xfrm>
          <a:off x="739775" y="5430838"/>
          <a:ext cx="6997700" cy="126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97680" imgH="1180800" progId="Equation.DSMT4">
                  <p:embed/>
                </p:oleObj>
              </mc:Choice>
              <mc:Fallback>
                <p:oleObj name="Equation" r:id="rId20" imgW="6997680" imgH="1180800" progId="Equation.DSMT4">
                  <p:embed/>
                  <p:pic>
                    <p:nvPicPr>
                      <p:cNvPr id="230913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5430838"/>
                        <a:ext cx="6997700" cy="1263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/>
          <p:cNvSpPr txBox="1"/>
          <p:nvPr/>
        </p:nvSpPr>
        <p:spPr>
          <a:xfrm>
            <a:off x="387084" y="5021019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In Schrödinger picture</a:t>
            </a:r>
            <a:r>
              <a:rPr lang="ja-JP" altLang="en-US" dirty="0"/>
              <a:t>：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2309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2" grpId="1"/>
      <p:bldP spid="23" grpId="0"/>
      <p:bldP spid="23" grpId="1"/>
      <p:bldP spid="2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Expansion of a density operator</a:t>
            </a:r>
            <a:endParaRPr lang="ja-JP" altLang="en-US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9542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Right-side wave </a:t>
            </a:r>
            <a:r>
              <a:rPr lang="en-US" altLang="ja-JP" sz="28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 is now expanded as</a:t>
            </a:r>
          </a:p>
          <a:p>
            <a:pPr eaLnBrk="1" hangingPunct="1">
              <a:buFont typeface="Arial" charset="0"/>
              <a:buNone/>
            </a:pPr>
            <a:endParaRPr lang="en-US" altLang="ja-JP" sz="28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sz="28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sz="28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The density operator is then expanded as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048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921203" y="4359275"/>
          <a:ext cx="6604000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603840" imgH="1650960" progId="Equation.DSMT4">
                  <p:embed/>
                </p:oleObj>
              </mc:Choice>
              <mc:Fallback>
                <p:oleObj name="Equation" r:id="rId3" imgW="6603840" imgH="1650960" progId="Equation.DSMT4">
                  <p:embed/>
                  <p:pic>
                    <p:nvPicPr>
                      <p:cNvPr id="20481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1203" y="4359275"/>
                        <a:ext cx="6604000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8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779463" y="2357438"/>
          <a:ext cx="73755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378560" imgH="774360" progId="Equation.DSMT4">
                  <p:embed/>
                </p:oleObj>
              </mc:Choice>
              <mc:Fallback>
                <p:oleObj name="Equation" r:id="rId5" imgW="7378560" imgH="774360" progId="Equation.DSMT4">
                  <p:embed/>
                  <p:pic>
                    <p:nvPicPr>
                      <p:cNvPr id="2048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63" y="2357438"/>
                        <a:ext cx="7375525" cy="777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4710113" y="3135313"/>
            <a:ext cx="214312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927928" y="5145088"/>
            <a:ext cx="206692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6361566" y="5140325"/>
            <a:ext cx="766762" cy="0"/>
          </a:xfrm>
          <a:custGeom>
            <a:avLst/>
            <a:gdLst>
              <a:gd name="T0" fmla="*/ 0 w 581020"/>
              <a:gd name="T1" fmla="*/ 0 h 15"/>
              <a:gd name="T2" fmla="*/ 1762258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5015366" y="5938838"/>
            <a:ext cx="1871662" cy="0"/>
          </a:xfrm>
          <a:custGeom>
            <a:avLst/>
            <a:gdLst>
              <a:gd name="T0" fmla="*/ 0 w 581020"/>
              <a:gd name="T1" fmla="*/ 0 h 15"/>
              <a:gd name="T2" fmla="*/ 62566224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3789816" y="5943600"/>
            <a:ext cx="80486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4996316" y="5070475"/>
            <a:ext cx="142875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5889625" y="3070225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5801178" y="58658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450975" y="3351667"/>
          <a:ext cx="251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14600" imgH="380880" progId="Equation.DSMT4">
                  <p:embed/>
                </p:oleObj>
              </mc:Choice>
              <mc:Fallback>
                <p:oleObj name="Equation" r:id="rId7" imgW="2514600" imgH="380880" progId="Equation.DSMT4">
                  <p:embed/>
                  <p:pic>
                    <p:nvPicPr>
                      <p:cNvPr id="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0975" y="3351667"/>
                        <a:ext cx="25146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929141" y="4562475"/>
          <a:ext cx="66167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16440" imgH="419040" progId="Equation.DSMT4">
                  <p:embed/>
                </p:oleObj>
              </mc:Choice>
              <mc:Fallback>
                <p:oleObj name="Equation" r:id="rId9" imgW="6616440" imgH="419040" progId="Equation.DSMT4">
                  <p:embed/>
                  <p:pic>
                    <p:nvPicPr>
                      <p:cNvPr id="20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9141" y="4562475"/>
                        <a:ext cx="6616700" cy="420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520700" y="2357438"/>
          <a:ext cx="68326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832440" imgH="774360" progId="Equation.DSMT4">
                  <p:embed/>
                </p:oleObj>
              </mc:Choice>
              <mc:Fallback>
                <p:oleObj name="Equation" r:id="rId11" imgW="6832440" imgH="774360" progId="Equation.DSMT4">
                  <p:embed/>
                  <p:pic>
                    <p:nvPicPr>
                      <p:cNvPr id="204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2357438"/>
                        <a:ext cx="68326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Line 9"/>
          <p:cNvSpPr>
            <a:spLocks noChangeShapeType="1"/>
          </p:cNvSpPr>
          <p:nvPr/>
        </p:nvSpPr>
        <p:spPr bwMode="auto">
          <a:xfrm flipH="1">
            <a:off x="8134124" y="3798888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>
            <a:off x="8572274" y="3762375"/>
            <a:ext cx="0" cy="10874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8057924" y="431006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29" name="Object 20"/>
          <p:cNvGraphicFramePr>
            <a:graphicFrameLocks noChangeAspect="1"/>
          </p:cNvGraphicFramePr>
          <p:nvPr/>
        </p:nvGraphicFramePr>
        <p:xfrm>
          <a:off x="7829324" y="4933042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30040" imgH="266400" progId="Equation.DSMT4">
                  <p:embed/>
                </p:oleObj>
              </mc:Choice>
              <mc:Fallback>
                <p:oleObj name="Equation" r:id="rId13" imgW="1130040" imgH="266400" progId="Equation.DSMT4">
                  <p:embed/>
                  <p:pic>
                    <p:nvPicPr>
                      <p:cNvPr id="2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9324" y="4933042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Line 9"/>
          <p:cNvSpPr>
            <a:spLocks noChangeShapeType="1"/>
          </p:cNvSpPr>
          <p:nvPr/>
        </p:nvSpPr>
        <p:spPr bwMode="auto">
          <a:xfrm flipH="1">
            <a:off x="8122785" y="5268913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8546647" y="5233988"/>
            <a:ext cx="0" cy="10858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8483147" y="57483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33" name="Object 23"/>
          <p:cNvGraphicFramePr>
            <a:graphicFrameLocks noChangeAspect="1"/>
          </p:cNvGraphicFramePr>
          <p:nvPr/>
        </p:nvGraphicFramePr>
        <p:xfrm>
          <a:off x="7794172" y="6442075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30040" imgH="266400" progId="Equation.DSMT4">
                  <p:embed/>
                </p:oleObj>
              </mc:Choice>
              <mc:Fallback>
                <p:oleObj name="Equation" r:id="rId15" imgW="1130040" imgH="266400" progId="Equation.DSMT4">
                  <p:embed/>
                  <p:pic>
                    <p:nvPicPr>
                      <p:cNvPr id="33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172" y="6442075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140455"/>
              </p:ext>
            </p:extLst>
          </p:nvPr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0131294"/>
              </p:ext>
            </p:extLst>
          </p:nvPr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40175054"/>
              </p:ext>
            </p:extLst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4186756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008063" y="2330450"/>
          <a:ext cx="6657975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717960" imgH="2298600" progId="Equation.DSMT4">
                  <p:embed/>
                </p:oleObj>
              </mc:Choice>
              <mc:Fallback>
                <p:oleObj name="Equation" r:id="rId3" imgW="6717960" imgH="2298600" progId="Equation.DSMT4">
                  <p:embed/>
                  <p:pic>
                    <p:nvPicPr>
                      <p:cNvPr id="348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063" y="2330450"/>
                        <a:ext cx="6657975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1008063" y="2333625"/>
          <a:ext cx="6657975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717960" imgH="2298600" progId="Equation.DSMT4">
                  <p:embed/>
                </p:oleObj>
              </mc:Choice>
              <mc:Fallback>
                <p:oleObj name="Equation" r:id="rId5" imgW="6717960" imgH="2298600" progId="Equation.DSMT4">
                  <p:embed/>
                  <p:pic>
                    <p:nvPicPr>
                      <p:cNvPr id="348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063" y="2333625"/>
                        <a:ext cx="6657975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1011238" y="2333625"/>
          <a:ext cx="6657975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717960" imgH="2298600" progId="Equation.DSMT4">
                  <p:embed/>
                </p:oleObj>
              </mc:Choice>
              <mc:Fallback>
                <p:oleObj name="Equation" r:id="rId7" imgW="6717960" imgH="2298600" progId="Equation.DSMT4">
                  <p:embed/>
                  <p:pic>
                    <p:nvPicPr>
                      <p:cNvPr id="348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2333625"/>
                        <a:ext cx="6657975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/>
        </p:nvGraphicFramePr>
        <p:xfrm>
          <a:off x="1016000" y="2330450"/>
          <a:ext cx="4556125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97200" imgH="1955520" progId="Equation.DSMT4">
                  <p:embed/>
                </p:oleObj>
              </mc:Choice>
              <mc:Fallback>
                <p:oleObj name="Equation" r:id="rId9" imgW="4597200" imgH="1955520" progId="Equation.DSMT4">
                  <p:embed/>
                  <p:pic>
                    <p:nvPicPr>
                      <p:cNvPr id="348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2330450"/>
                        <a:ext cx="4556125" cy="195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1" name="Object 15"/>
          <p:cNvGraphicFramePr>
            <a:graphicFrameLocks noChangeAspect="1"/>
          </p:cNvGraphicFramePr>
          <p:nvPr/>
        </p:nvGraphicFramePr>
        <p:xfrm>
          <a:off x="1004888" y="2328863"/>
          <a:ext cx="69723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035480" imgH="2298600" progId="Equation.DSMT4">
                  <p:embed/>
                </p:oleObj>
              </mc:Choice>
              <mc:Fallback>
                <p:oleObj name="Equation" r:id="rId11" imgW="7035480" imgH="2298600" progId="Equation.DSMT4">
                  <p:embed/>
                  <p:pic>
                    <p:nvPicPr>
                      <p:cNvPr id="348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8" y="2328863"/>
                        <a:ext cx="6972300" cy="2298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44575" y="32506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Linear Response (IR) </a:t>
            </a:r>
            <a:endParaRPr lang="ja-JP" alt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41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Induced polarization                        is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4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4274989" y="1713177"/>
          <a:ext cx="2457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50880" imgH="431640" progId="Equation.DSMT4">
                  <p:embed/>
                </p:oleObj>
              </mc:Choice>
              <mc:Fallback>
                <p:oleObj name="Equation" r:id="rId13" imgW="2450880" imgH="431640" progId="Equation.DSMT4">
                  <p:embed/>
                  <p:pic>
                    <p:nvPicPr>
                      <p:cNvPr id="3481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4989" y="1713177"/>
                        <a:ext cx="24574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1287463" y="4805363"/>
          <a:ext cx="4706937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749480" imgH="723600" progId="Equation.DSMT4">
                  <p:embed/>
                </p:oleObj>
              </mc:Choice>
              <mc:Fallback>
                <p:oleObj name="Equation" r:id="rId15" imgW="4749480" imgH="723600" progId="Equation.DSMT4">
                  <p:embed/>
                  <p:pic>
                    <p:nvPicPr>
                      <p:cNvPr id="348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4805363"/>
                        <a:ext cx="4706937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706813" y="3589338"/>
            <a:ext cx="2160587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6259513" y="3584575"/>
            <a:ext cx="66675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4732338" y="4454525"/>
            <a:ext cx="2165350" cy="0"/>
          </a:xfrm>
          <a:custGeom>
            <a:avLst/>
            <a:gdLst>
              <a:gd name="T0" fmla="*/ 0 w 581020"/>
              <a:gd name="T1" fmla="*/ 0 h 15"/>
              <a:gd name="T2" fmla="*/ 112066411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3787775" y="4457700"/>
            <a:ext cx="635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3660775" y="5548313"/>
          <a:ext cx="304006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98520" imgH="787320" progId="Equation.DSMT4">
                  <p:embed/>
                </p:oleObj>
              </mc:Choice>
              <mc:Fallback>
                <p:oleObj name="Equation" r:id="rId17" imgW="3098520" imgH="787320" progId="Equation.DSMT4">
                  <p:embed/>
                  <p:pic>
                    <p:nvPicPr>
                      <p:cNvPr id="3482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0775" y="5548313"/>
                        <a:ext cx="3040063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/>
        </p:nvGraphicFramePr>
        <p:xfrm>
          <a:off x="1287736" y="4813202"/>
          <a:ext cx="517525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219640" imgH="723600" progId="Equation.DSMT4">
                  <p:embed/>
                </p:oleObj>
              </mc:Choice>
              <mc:Fallback>
                <p:oleObj name="Equation" r:id="rId19" imgW="5219640" imgH="723600" progId="Equation.DSMT4">
                  <p:embed/>
                  <p:pic>
                    <p:nvPicPr>
                      <p:cNvPr id="348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736" y="4813202"/>
                        <a:ext cx="5175250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0" name="Object 14"/>
          <p:cNvGraphicFramePr>
            <a:graphicFrameLocks noChangeAspect="1"/>
          </p:cNvGraphicFramePr>
          <p:nvPr/>
        </p:nvGraphicFramePr>
        <p:xfrm>
          <a:off x="1285875" y="4875213"/>
          <a:ext cx="34877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517560" imgH="634680" progId="Equation.DSMT4">
                  <p:embed/>
                </p:oleObj>
              </mc:Choice>
              <mc:Fallback>
                <p:oleObj name="Equation" r:id="rId21" imgW="3517560" imgH="634680" progId="Equation.DSMT4">
                  <p:embed/>
                  <p:pic>
                    <p:nvPicPr>
                      <p:cNvPr id="348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4875213"/>
                        <a:ext cx="3487738" cy="63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/>
          <p:cNvSpPr txBox="1">
            <a:spLocks noChangeArrowheads="1"/>
          </p:cNvSpPr>
          <p:nvPr/>
        </p:nvSpPr>
        <p:spPr bwMode="auto">
          <a:xfrm>
            <a:off x="4687888" y="2365375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2260600" y="5618163"/>
          <a:ext cx="12239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57120" imgH="444240" progId="Equation.DSMT4">
                  <p:embed/>
                </p:oleObj>
              </mc:Choice>
              <mc:Fallback>
                <p:oleObj name="Equation" r:id="rId23" imgW="1257120" imgH="444240" progId="Equation.DSMT4">
                  <p:embed/>
                  <p:pic>
                    <p:nvPicPr>
                      <p:cNvPr id="3483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5618163"/>
                        <a:ext cx="1223963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星 7 22"/>
          <p:cNvSpPr>
            <a:spLocks noChangeAspect="1"/>
          </p:cNvSpPr>
          <p:nvPr/>
        </p:nvSpPr>
        <p:spPr>
          <a:xfrm>
            <a:off x="5014913" y="3521075"/>
            <a:ext cx="144462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464175" y="437515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H="1">
            <a:off x="8085138" y="2192338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8523288" y="2155825"/>
            <a:ext cx="0" cy="10874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8008938" y="27035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34" name="Object 20"/>
          <p:cNvGraphicFramePr>
            <a:graphicFrameLocks noChangeAspect="1"/>
          </p:cNvGraphicFramePr>
          <p:nvPr/>
        </p:nvGraphicFramePr>
        <p:xfrm>
          <a:off x="7780338" y="3302000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30040" imgH="266400" progId="Equation.DSMT4">
                  <p:embed/>
                </p:oleObj>
              </mc:Choice>
              <mc:Fallback>
                <p:oleObj name="Equation" r:id="rId25" imgW="1130040" imgH="266400" progId="Equation.DSMT4">
                  <p:embed/>
                  <p:pic>
                    <p:nvPicPr>
                      <p:cNvPr id="3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0338" y="3302000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Line 9"/>
          <p:cNvSpPr>
            <a:spLocks noChangeShapeType="1"/>
          </p:cNvSpPr>
          <p:nvPr/>
        </p:nvSpPr>
        <p:spPr bwMode="auto">
          <a:xfrm flipH="1">
            <a:off x="8081963" y="3833813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8505825" y="3798888"/>
            <a:ext cx="0" cy="10858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星 7 41"/>
          <p:cNvSpPr>
            <a:spLocks noChangeAspect="1"/>
          </p:cNvSpPr>
          <p:nvPr/>
        </p:nvSpPr>
        <p:spPr>
          <a:xfrm>
            <a:off x="8442325" y="43132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43" name="Object 23"/>
          <p:cNvGraphicFramePr>
            <a:graphicFrameLocks noChangeAspect="1"/>
          </p:cNvGraphicFramePr>
          <p:nvPr/>
        </p:nvGraphicFramePr>
        <p:xfrm>
          <a:off x="7753350" y="5006975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30040" imgH="266400" progId="Equation.DSMT4">
                  <p:embed/>
                </p:oleObj>
              </mc:Choice>
              <mc:Fallback>
                <p:oleObj name="Equation" r:id="rId27" imgW="1130040" imgH="266400" progId="Equation.DSMT4">
                  <p:embed/>
                  <p:pic>
                    <p:nvPicPr>
                      <p:cNvPr id="43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350" y="5006975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/>
          <p:cNvSpPr txBox="1">
            <a:spLocks noChangeArrowheads="1"/>
          </p:cNvSpPr>
          <p:nvPr/>
        </p:nvSpPr>
        <p:spPr bwMode="auto">
          <a:xfrm>
            <a:off x="7303432" y="1713246"/>
            <a:ext cx="18405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Times New Roman" pitchFamily="18" charset="0"/>
                <a:cs typeface="Times New Roman" pitchFamily="18" charset="0"/>
              </a:rPr>
              <a:t>Optical </a:t>
            </a:r>
            <a:r>
              <a:rPr lang="en-US" altLang="ja-JP" sz="1400" dirty="0" err="1">
                <a:latin typeface="Times New Roman" pitchFamily="18" charset="0"/>
                <a:cs typeface="Times New Roman" pitchFamily="18" charset="0"/>
              </a:rPr>
              <a:t>Liouville</a:t>
            </a:r>
            <a:r>
              <a:rPr lang="en-US" altLang="ja-JP" sz="1400" dirty="0">
                <a:latin typeface="Times New Roman" pitchFamily="18" charset="0"/>
                <a:cs typeface="Times New Roman" pitchFamily="18" charset="0"/>
              </a:rPr>
              <a:t> paths</a:t>
            </a:r>
            <a:endParaRPr lang="ja-JP" altLang="en-US" sz="1400" dirty="0">
              <a:latin typeface="Times New Roman" pitchFamily="18" charset="0"/>
              <a:cs typeface="Times New Roman" pitchFamily="18" charset="0"/>
            </a:endParaRPr>
          </a:p>
          <a:p>
            <a:endParaRPr lang="ja-JP" alt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3525838" y="35036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7" name="星 7 46"/>
          <p:cNvSpPr>
            <a:spLocks noChangeAspect="1"/>
          </p:cNvSpPr>
          <p:nvPr/>
        </p:nvSpPr>
        <p:spPr>
          <a:xfrm>
            <a:off x="3609975" y="4375150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002588" y="371316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8005763" y="20431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1" name="円弧 50"/>
          <p:cNvSpPr/>
          <p:nvPr/>
        </p:nvSpPr>
        <p:spPr>
          <a:xfrm>
            <a:off x="5942013" y="2566988"/>
            <a:ext cx="736600" cy="74612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2" name="円弧 51"/>
          <p:cNvSpPr/>
          <p:nvPr/>
        </p:nvSpPr>
        <p:spPr>
          <a:xfrm rot="16954051">
            <a:off x="3710782" y="2393156"/>
            <a:ext cx="1454150" cy="1773237"/>
          </a:xfrm>
          <a:prstGeom prst="arc">
            <a:avLst>
              <a:gd name="adj1" fmla="val 1609267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5" name="テキスト ボックス 54"/>
          <p:cNvSpPr txBox="1">
            <a:spLocks noChangeArrowheads="1"/>
          </p:cNvSpPr>
          <p:nvPr/>
        </p:nvSpPr>
        <p:spPr bwMode="auto">
          <a:xfrm>
            <a:off x="4538663" y="4922838"/>
            <a:ext cx="15192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  <a:p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6" name="円弧 55"/>
          <p:cNvSpPr/>
          <p:nvPr/>
        </p:nvSpPr>
        <p:spPr>
          <a:xfrm rot="21351513" flipV="1">
            <a:off x="5141913" y="3886200"/>
            <a:ext cx="1536700" cy="123507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7" name="円弧 56"/>
          <p:cNvSpPr/>
          <p:nvPr/>
        </p:nvSpPr>
        <p:spPr>
          <a:xfrm rot="16671192" flipH="1">
            <a:off x="4077494" y="3571082"/>
            <a:ext cx="1028700" cy="2017712"/>
          </a:xfrm>
          <a:prstGeom prst="arc">
            <a:avLst>
              <a:gd name="adj1" fmla="val 1620000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6" name="Object 28"/>
          <p:cNvGraphicFramePr>
            <a:graphicFrameLocks noChangeAspect="1"/>
          </p:cNvGraphicFramePr>
          <p:nvPr/>
        </p:nvGraphicFramePr>
        <p:xfrm>
          <a:off x="1013841" y="2335403"/>
          <a:ext cx="4468813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508280" imgH="1562040" progId="Equation.DSMT4">
                  <p:embed/>
                </p:oleObj>
              </mc:Choice>
              <mc:Fallback>
                <p:oleObj name="Equation" r:id="rId29" imgW="4508280" imgH="1562040" progId="Equation.DSMT4">
                  <p:embed/>
                  <p:pic>
                    <p:nvPicPr>
                      <p:cNvPr id="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3841" y="2335403"/>
                        <a:ext cx="4468813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Line 9"/>
          <p:cNvSpPr>
            <a:spLocks noChangeShapeType="1"/>
          </p:cNvSpPr>
          <p:nvPr/>
        </p:nvSpPr>
        <p:spPr bwMode="auto">
          <a:xfrm flipV="1">
            <a:off x="2519490" y="3364992"/>
            <a:ext cx="906462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4" name="星 7 53"/>
          <p:cNvSpPr>
            <a:spLocks noChangeAspect="1"/>
          </p:cNvSpPr>
          <p:nvPr/>
        </p:nvSpPr>
        <p:spPr>
          <a:xfrm>
            <a:off x="3065082" y="3294825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3647377" y="3362071"/>
            <a:ext cx="1116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0" name="Line 9"/>
          <p:cNvSpPr>
            <a:spLocks noChangeShapeType="1"/>
          </p:cNvSpPr>
          <p:nvPr/>
        </p:nvSpPr>
        <p:spPr bwMode="auto">
          <a:xfrm flipV="1">
            <a:off x="2526792" y="3806952"/>
            <a:ext cx="957072" cy="304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V="1">
            <a:off x="3705289" y="3804031"/>
            <a:ext cx="1044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1" name="星 7 60"/>
          <p:cNvSpPr>
            <a:spLocks noChangeAspect="1"/>
          </p:cNvSpPr>
          <p:nvPr/>
        </p:nvSpPr>
        <p:spPr>
          <a:xfrm>
            <a:off x="4122738" y="3730689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3" name="星 7 62"/>
          <p:cNvSpPr>
            <a:spLocks noChangeAspect="1"/>
          </p:cNvSpPr>
          <p:nvPr/>
        </p:nvSpPr>
        <p:spPr>
          <a:xfrm>
            <a:off x="2379028" y="373754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4" name="星 7 63"/>
          <p:cNvSpPr>
            <a:spLocks noChangeAspect="1"/>
          </p:cNvSpPr>
          <p:nvPr/>
        </p:nvSpPr>
        <p:spPr>
          <a:xfrm>
            <a:off x="2302955" y="328669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12" y="14143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2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135" y="14143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201202" y="81708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16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500"/>
                            </p:stCondLst>
                            <p:childTnLst>
                              <p:par>
                                <p:cTn id="1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8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1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4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9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0" grpId="1"/>
      <p:bldP spid="23" grpId="0" animBg="1"/>
      <p:bldP spid="23" grpId="1" animBg="1"/>
      <p:bldP spid="24" grpId="0" animBg="1"/>
      <p:bldP spid="24" grpId="1" animBg="1"/>
      <p:bldP spid="30" grpId="0" animBg="1"/>
      <p:bldP spid="31" grpId="0" animBg="1"/>
      <p:bldP spid="32" grpId="0" animBg="1"/>
      <p:bldP spid="40" grpId="0" animBg="1"/>
      <p:bldP spid="41" grpId="0" animBg="1"/>
      <p:bldP spid="42" grpId="0" animBg="1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9" grpId="0" animBg="1"/>
      <p:bldP spid="51" grpId="0" animBg="1"/>
      <p:bldP spid="51" grpId="1" animBg="1"/>
      <p:bldP spid="52" grpId="0" animBg="1"/>
      <p:bldP spid="52" grpId="1" animBg="1"/>
      <p:bldP spid="55" grpId="0"/>
      <p:bldP spid="55" grpId="1"/>
      <p:bldP spid="56" grpId="0" animBg="1"/>
      <p:bldP spid="56" grpId="1" animBg="1"/>
      <p:bldP spid="57" grpId="0" animBg="1"/>
      <p:bldP spid="57" grpId="1" animBg="1"/>
      <p:bldP spid="50" grpId="0" animBg="1"/>
      <p:bldP spid="50" grpId="1" animBg="1"/>
      <p:bldP spid="54" grpId="0" animBg="1"/>
      <p:bldP spid="54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1" grpId="0" animBg="1"/>
      <p:bldP spid="61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74663" y="2206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Calculating response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by eq. of motion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502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757195"/>
              </p:ext>
            </p:extLst>
          </p:nvPr>
        </p:nvGraphicFramePr>
        <p:xfrm>
          <a:off x="1076325" y="1233488"/>
          <a:ext cx="28829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609480" progId="Equation.DSMT4">
                  <p:embed/>
                </p:oleObj>
              </mc:Choice>
              <mc:Fallback>
                <p:oleObj name="Equation" r:id="rId3" imgW="2882880" imgH="609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1233488"/>
                        <a:ext cx="28829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656460"/>
              </p:ext>
            </p:extLst>
          </p:nvPr>
        </p:nvGraphicFramePr>
        <p:xfrm>
          <a:off x="1663700" y="4659313"/>
          <a:ext cx="35226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17560" imgH="609480" progId="Equation.DSMT4">
                  <p:embed/>
                </p:oleObj>
              </mc:Choice>
              <mc:Fallback>
                <p:oleObj name="Equation" r:id="rId5" imgW="3517560" imgH="609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4659313"/>
                        <a:ext cx="3522663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3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5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6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7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9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0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1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99194"/>
              </p:ext>
            </p:extLst>
          </p:nvPr>
        </p:nvGraphicFramePr>
        <p:xfrm>
          <a:off x="6356350" y="5508625"/>
          <a:ext cx="16383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368280" progId="Equation.DSMT4">
                  <p:embed/>
                </p:oleObj>
              </mc:Choice>
              <mc:Fallback>
                <p:oleObj name="Equation" r:id="rId7" imgW="1638000" imgH="3682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5508625"/>
                        <a:ext cx="16383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296738"/>
              </p:ext>
            </p:extLst>
          </p:nvPr>
        </p:nvGraphicFramePr>
        <p:xfrm>
          <a:off x="1730375" y="1789113"/>
          <a:ext cx="302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22560" imgH="609480" progId="Equation.DSMT4">
                  <p:embed/>
                </p:oleObj>
              </mc:Choice>
              <mc:Fallback>
                <p:oleObj name="Equation" r:id="rId9" imgW="3022560" imgH="609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1789113"/>
                        <a:ext cx="3022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1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22757"/>
              </p:ext>
            </p:extLst>
          </p:nvPr>
        </p:nvGraphicFramePr>
        <p:xfrm>
          <a:off x="1717675" y="2465388"/>
          <a:ext cx="303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35160" imgH="609480" progId="Equation.DSMT4">
                  <p:embed/>
                </p:oleObj>
              </mc:Choice>
              <mc:Fallback>
                <p:oleObj name="Equation" r:id="rId11" imgW="3035160" imgH="609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2465388"/>
                        <a:ext cx="3035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2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633842"/>
              </p:ext>
            </p:extLst>
          </p:nvPr>
        </p:nvGraphicFramePr>
        <p:xfrm>
          <a:off x="1714500" y="3135313"/>
          <a:ext cx="2730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30240" imgH="609480" progId="Equation.DSMT4">
                  <p:embed/>
                </p:oleObj>
              </mc:Choice>
              <mc:Fallback>
                <p:oleObj name="Equation" r:id="rId13" imgW="2730240" imgH="609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135313"/>
                        <a:ext cx="2730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3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880399"/>
              </p:ext>
            </p:extLst>
          </p:nvPr>
        </p:nvGraphicFramePr>
        <p:xfrm>
          <a:off x="1663700" y="3906838"/>
          <a:ext cx="3517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17560" imgH="609480" progId="Equation.DSMT4">
                  <p:embed/>
                </p:oleObj>
              </mc:Choice>
              <mc:Fallback>
                <p:oleObj name="Equation" r:id="rId15" imgW="3517560" imgH="609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3906838"/>
                        <a:ext cx="3517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4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888113"/>
              </p:ext>
            </p:extLst>
          </p:nvPr>
        </p:nvGraphicFramePr>
        <p:xfrm>
          <a:off x="1722438" y="5307013"/>
          <a:ext cx="29130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08080" imgH="609480" progId="Equation.DSMT4">
                  <p:embed/>
                </p:oleObj>
              </mc:Choice>
              <mc:Fallback>
                <p:oleObj name="Equation" r:id="rId17" imgW="2908080" imgH="609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5307013"/>
                        <a:ext cx="2913062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42" name="正方形/長方形 38"/>
          <p:cNvSpPr>
            <a:spLocks noChangeArrowheads="1"/>
          </p:cNvSpPr>
          <p:nvPr/>
        </p:nvSpPr>
        <p:spPr bwMode="auto">
          <a:xfrm>
            <a:off x="5736046" y="1262970"/>
            <a:ext cx="32918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&amp; Kubo,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58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, 1199 (1989) 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3743228" y="2327927"/>
            <a:ext cx="726876" cy="21431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H="1">
            <a:off x="2728529" y="2985793"/>
            <a:ext cx="1131195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>
            <a:off x="2566311" y="4357393"/>
            <a:ext cx="2119816" cy="457200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AutoShape 14"/>
          <p:cNvSpPr>
            <a:spLocks noChangeAspect="1" noChangeArrowheads="1"/>
          </p:cNvSpPr>
          <p:nvPr/>
        </p:nvSpPr>
        <p:spPr bwMode="auto">
          <a:xfrm rot="20087590">
            <a:off x="2489609" y="3804092"/>
            <a:ext cx="477838" cy="192088"/>
          </a:xfrm>
          <a:prstGeom prst="downArrow">
            <a:avLst>
              <a:gd name="adj1" fmla="val 34361"/>
              <a:gd name="adj2" fmla="val 60138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8502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186875"/>
              </p:ext>
            </p:extLst>
          </p:nvPr>
        </p:nvGraphicFramePr>
        <p:xfrm>
          <a:off x="1695450" y="5883275"/>
          <a:ext cx="287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869920" imgH="609480" progId="Equation.DSMT4">
                  <p:embed/>
                </p:oleObj>
              </mc:Choice>
              <mc:Fallback>
                <p:oleObj name="Equation" r:id="rId20" imgW="2869920" imgH="609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5883275"/>
                        <a:ext cx="287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6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506268"/>
              </p:ext>
            </p:extLst>
          </p:nvPr>
        </p:nvGraphicFramePr>
        <p:xfrm>
          <a:off x="6008688" y="6097588"/>
          <a:ext cx="213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33360" imgH="330120" progId="Equation.DSMT4">
                  <p:embed/>
                </p:oleObj>
              </mc:Choice>
              <mc:Fallback>
                <p:oleObj name="Equation" r:id="rId22" imgW="2133360" imgH="3301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8" y="6097588"/>
                        <a:ext cx="213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6000760" y="1604221"/>
            <a:ext cx="3034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, 082001 (2006)</a:t>
            </a:r>
            <a:endParaRPr lang="ja-JP" altLang="en-US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40152" y="2327927"/>
            <a:ext cx="2634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See also </a:t>
            </a:r>
            <a:r>
              <a:rPr lang="en-US" altLang="ja-JP" dirty="0" err="1">
                <a:ea typeface="Arial Unicode MS" panose="020B0604020202020204" pitchFamily="50" charset="-128"/>
              </a:rPr>
              <a:t>powerpoint</a:t>
            </a:r>
            <a:r>
              <a:rPr lang="en-US" altLang="ja-JP" dirty="0">
                <a:ea typeface="Arial Unicode MS" panose="020B0604020202020204" pitchFamily="50" charset="-128"/>
              </a:rPr>
              <a:t> file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TMDS.pptx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 flipH="1">
            <a:off x="2566311" y="2985793"/>
            <a:ext cx="45719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94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30" y="2835071"/>
            <a:ext cx="26574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238" y="2846197"/>
            <a:ext cx="25336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9913" y="2870010"/>
            <a:ext cx="25241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92113" y="19208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function in Wigner space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957651"/>
              </p:ext>
            </p:extLst>
          </p:nvPr>
        </p:nvGraphicFramePr>
        <p:xfrm>
          <a:off x="1708150" y="1716088"/>
          <a:ext cx="5727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27600" imgH="545760" progId="Equation.DSMT4">
                  <p:embed/>
                </p:oleObj>
              </mc:Choice>
              <mc:Fallback>
                <p:oleObj name="Equation" r:id="rId6" imgW="5727600" imgH="5457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1716088"/>
                        <a:ext cx="57277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4330700" y="2365375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5897563" y="2274888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4151313" y="227488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05489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1825" y="2704542"/>
            <a:ext cx="2428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6" name="正方形/長方形 14"/>
          <p:cNvSpPr>
            <a:spLocks noChangeArrowheads="1"/>
          </p:cNvSpPr>
          <p:nvPr/>
        </p:nvSpPr>
        <p:spPr bwMode="auto">
          <a:xfrm>
            <a:off x="833438" y="5801057"/>
            <a:ext cx="3365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CP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233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217 (1998).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1768995" y="5414417"/>
            <a:ext cx="34200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5315281" y="535473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5607382" y="5414417"/>
            <a:ext cx="2343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6102682" y="2361519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705591" name="Picture 5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25" y="2804445"/>
            <a:ext cx="23336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4" grpId="0" animBg="1"/>
      <p:bldP spid="1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28625"/>
            <a:ext cx="8229600" cy="10668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</a:t>
            </a:r>
            <a:r>
              <a:rPr lang="ja-JP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anharmonicity</a:t>
            </a:r>
            <a:endParaRPr lang="en-US" altLang="ja-JP" sz="3600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11188" y="1268413"/>
          <a:ext cx="3311525" cy="272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3" imgW="7791480" imgH="10077480" progId="">
                  <p:embed/>
                </p:oleObj>
              </mc:Choice>
              <mc:Fallback>
                <p:oleObj name="描画 " r:id="rId3" imgW="7791480" imgH="10077480" progId="">
                  <p:embed/>
                  <p:pic>
                    <p:nvPicPr>
                      <p:cNvPr id="2109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268413"/>
                        <a:ext cx="3311525" cy="272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4921250" y="1963738"/>
          <a:ext cx="2743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43200" imgH="939600" progId="Equation.DSMT4">
                  <p:embed/>
                </p:oleObj>
              </mc:Choice>
              <mc:Fallback>
                <p:oleObj name="Equation" r:id="rId5" imgW="2743200" imgH="939600" progId="Equation.DSMT4">
                  <p:embed/>
                  <p:pic>
                    <p:nvPicPr>
                      <p:cNvPr id="2109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0" y="1963738"/>
                        <a:ext cx="27432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8" name="Object 4"/>
          <p:cNvGraphicFramePr>
            <a:graphicFrameLocks noChangeAspect="1"/>
          </p:cNvGraphicFramePr>
          <p:nvPr/>
        </p:nvGraphicFramePr>
        <p:xfrm>
          <a:off x="4830763" y="3409950"/>
          <a:ext cx="316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62240" imgH="736560" progId="Equation.DSMT4">
                  <p:embed/>
                </p:oleObj>
              </mc:Choice>
              <mc:Fallback>
                <p:oleObj name="Equation" r:id="rId7" imgW="3162240" imgH="736560" progId="Equation.DSMT4">
                  <p:embed/>
                  <p:pic>
                    <p:nvPicPr>
                      <p:cNvPr id="210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409950"/>
                        <a:ext cx="3160712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2" name="Text Box 6"/>
          <p:cNvSpPr txBox="1">
            <a:spLocks noChangeArrowheads="1"/>
          </p:cNvSpPr>
          <p:nvPr/>
        </p:nvSpPr>
        <p:spPr bwMode="auto">
          <a:xfrm>
            <a:off x="4067175" y="1349375"/>
            <a:ext cx="2484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 dirty="0">
                <a:solidFill>
                  <a:srgbClr val="000066"/>
                </a:solidFill>
                <a:latin typeface="Arial Unicode MS"/>
                <a:ea typeface="Arial Unicode MS"/>
                <a:cs typeface="Arial Unicode MS"/>
              </a:rPr>
              <a:t>1) Harmonic</a:t>
            </a:r>
          </a:p>
        </p:txBody>
      </p:sp>
      <p:sp>
        <p:nvSpPr>
          <p:cNvPr id="210953" name="Text Box 7"/>
          <p:cNvSpPr txBox="1">
            <a:spLocks noChangeArrowheads="1"/>
          </p:cNvSpPr>
          <p:nvPr/>
        </p:nvSpPr>
        <p:spPr bwMode="auto">
          <a:xfrm>
            <a:off x="4140200" y="2924175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2) Morse</a:t>
            </a:r>
          </a:p>
        </p:txBody>
      </p:sp>
      <p:sp>
        <p:nvSpPr>
          <p:cNvPr id="210954" name="Text Box 9"/>
          <p:cNvSpPr txBox="1">
            <a:spLocks noChangeArrowheads="1"/>
          </p:cNvSpPr>
          <p:nvPr/>
        </p:nvSpPr>
        <p:spPr bwMode="auto">
          <a:xfrm>
            <a:off x="700088" y="4387850"/>
            <a:ext cx="512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Quantum Fokker-Planck</a:t>
            </a:r>
          </a:p>
        </p:txBody>
      </p:sp>
      <p:sp>
        <p:nvSpPr>
          <p:cNvPr id="210955" name="Text Box 10"/>
          <p:cNvSpPr txBox="1">
            <a:spLocks noChangeArrowheads="1"/>
          </p:cNvSpPr>
          <p:nvPr/>
        </p:nvSpPr>
        <p:spPr bwMode="auto">
          <a:xfrm>
            <a:off x="704850" y="6197600"/>
            <a:ext cx="3970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(white noise at high temperature)</a:t>
            </a:r>
          </a:p>
        </p:txBody>
      </p:sp>
      <p:graphicFrame>
        <p:nvGraphicFramePr>
          <p:cNvPr id="210949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17600" y="5084763"/>
          <a:ext cx="71278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14520" imgH="457200" progId="Equation.DSMT4">
                  <p:embed/>
                </p:oleObj>
              </mc:Choice>
              <mc:Fallback>
                <p:oleObj name="Equation" r:id="rId9" imgW="3314520" imgH="457200" progId="Equation.DSMT4">
                  <p:embed/>
                  <p:pic>
                    <p:nvPicPr>
                      <p:cNvPr id="210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5084763"/>
                        <a:ext cx="71278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58954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642938"/>
            <a:ext cx="8291512" cy="5865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Two-time correlation function (Raman spectroscopy)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This can be rewritten in </a:t>
            </a:r>
            <a:r>
              <a:rPr lang="en-US" altLang="ja-JP" sz="2000" dirty="0">
                <a:solidFill>
                  <a:srgbClr val="008000"/>
                </a:solidFill>
                <a:latin typeface="Arial Unicode MS"/>
                <a:ea typeface="Arial Unicode MS"/>
                <a:cs typeface="Arial Unicode MS"/>
              </a:rPr>
              <a:t>the Wigner representation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as</a:t>
            </a:r>
          </a:p>
          <a:p>
            <a:pPr eaLnBrk="1" hangingPunct="1">
              <a:buFontTx/>
              <a:buNone/>
            </a:pPr>
            <a:endParaRPr lang="en-US" altLang="ja-JP" sz="2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800" baseline="-25000" dirty="0"/>
          </a:p>
          <a:p>
            <a:pPr eaLnBrk="1" hangingPunct="1">
              <a:buFontTx/>
              <a:buNone/>
            </a:pPr>
            <a:endParaRPr lang="en-US" altLang="ja-JP" sz="1800" dirty="0"/>
          </a:p>
        </p:txBody>
      </p:sp>
      <p:graphicFrame>
        <p:nvGraphicFramePr>
          <p:cNvPr id="20787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63688" y="1316038"/>
          <a:ext cx="43735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406080" progId="Equation.DSMT4">
                  <p:embed/>
                </p:oleObj>
              </mc:Choice>
              <mc:Fallback>
                <p:oleObj name="Equation" r:id="rId3" imgW="2400120" imgH="406080" progId="Equation.DSMT4">
                  <p:embed/>
                  <p:pic>
                    <p:nvPicPr>
                      <p:cNvPr id="207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1316038"/>
                        <a:ext cx="4373562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19238" y="2876550"/>
          <a:ext cx="44656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84400" imgH="431640" progId="Equation.DSMT4">
                  <p:embed/>
                </p:oleObj>
              </mc:Choice>
              <mc:Fallback>
                <p:oleObj name="Equation" r:id="rId5" imgW="2984400" imgH="43164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2876550"/>
                        <a:ext cx="4465637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81" name="Rectangle 5"/>
          <p:cNvSpPr>
            <a:spLocks noChangeArrowheads="1"/>
          </p:cNvSpPr>
          <p:nvPr/>
        </p:nvSpPr>
        <p:spPr bwMode="auto">
          <a:xfrm>
            <a:off x="357188" y="3643313"/>
            <a:ext cx="8604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ctr">
              <a:spcBef>
                <a:spcPct val="20000"/>
              </a:spcBef>
            </a:pP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where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A</a:t>
            </a: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and 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Arial Unicode MS"/>
              </a:rPr>
              <a:t>X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   stand for the operators        and </a:t>
            </a:r>
            <a:endParaRPr lang="en-US" altLang="ja-JP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CC3300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baseline="-25000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</p:txBody>
      </p:sp>
      <p:graphicFrame>
        <p:nvGraphicFramePr>
          <p:cNvPr id="207876" name="Object 5"/>
          <p:cNvGraphicFramePr>
            <a:graphicFrameLocks noChangeAspect="1"/>
          </p:cNvGraphicFramePr>
          <p:nvPr/>
        </p:nvGraphicFramePr>
        <p:xfrm>
          <a:off x="6138863" y="3660775"/>
          <a:ext cx="1731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228600" progId="Equation.DSMT4">
                  <p:embed/>
                </p:oleObj>
              </mc:Choice>
              <mc:Fallback>
                <p:oleObj name="Equation" r:id="rId7" imgW="774360" imgH="228600" progId="Equation.DSMT4">
                  <p:embed/>
                  <p:pic>
                    <p:nvPicPr>
                      <p:cNvPr id="20787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863" y="3660775"/>
                        <a:ext cx="173196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7" name="Object 7"/>
          <p:cNvGraphicFramePr>
            <a:graphicFrameLocks noChangeAspect="1"/>
          </p:cNvGraphicFramePr>
          <p:nvPr/>
        </p:nvGraphicFramePr>
        <p:xfrm>
          <a:off x="7135813" y="1290638"/>
          <a:ext cx="146526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1638529" imgH="1933333" progId="Paint.Picture">
                  <p:embed/>
                </p:oleObj>
              </mc:Choice>
              <mc:Fallback>
                <p:oleObj name="ビットマップ イメージ" r:id="rId9" imgW="1638529" imgH="1933333" progId="Paint.Picture">
                  <p:embed/>
                  <p:pic>
                    <p:nvPicPr>
                      <p:cNvPr id="20787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5813" y="1290638"/>
                        <a:ext cx="1465262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8" name="Object 6"/>
          <p:cNvGraphicFramePr>
            <a:graphicFrameLocks noChangeAspect="1"/>
          </p:cNvGraphicFramePr>
          <p:nvPr/>
        </p:nvGraphicFramePr>
        <p:xfrm>
          <a:off x="5165725" y="3783013"/>
          <a:ext cx="368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152280" progId="Equation.DSMT4">
                  <p:embed/>
                </p:oleObj>
              </mc:Choice>
              <mc:Fallback>
                <p:oleObj name="Equation" r:id="rId11" imgW="164880" imgH="152280" progId="Equation.DSMT4">
                  <p:embed/>
                  <p:pic>
                    <p:nvPicPr>
                      <p:cNvPr id="207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3783013"/>
                        <a:ext cx="3683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666038" y="1736725"/>
            <a:ext cx="395287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pic>
        <p:nvPicPr>
          <p:cNvPr id="207883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838" y="4260850"/>
            <a:ext cx="75628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5987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2"/>
          <p:cNvSpPr>
            <a:spLocks noGrp="1" noChangeArrowheads="1"/>
          </p:cNvSpPr>
          <p:nvPr>
            <p:ph type="title"/>
          </p:nvPr>
        </p:nvSpPr>
        <p:spPr>
          <a:xfrm>
            <a:off x="568325" y="284163"/>
            <a:ext cx="3236913" cy="1143000"/>
          </a:xfrm>
        </p:spPr>
        <p:txBody>
          <a:bodyPr/>
          <a:lstStyle/>
          <a:p>
            <a:pPr eaLnBrk="1" hangingPunct="1"/>
            <a:r>
              <a:rPr lang="en-US" altLang="ja-JP" sz="4000">
                <a:latin typeface="Arial Unicode MS"/>
                <a:ea typeface="Arial Unicode MS"/>
                <a:cs typeface="Arial Unicode MS"/>
              </a:rPr>
              <a:t>1D Raman</a:t>
            </a:r>
          </a:p>
        </p:txBody>
      </p:sp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859338" y="404813"/>
          <a:ext cx="4046537" cy="61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1495238" imgH="45400000" progId="Paint.Picture">
                  <p:embed/>
                </p:oleObj>
              </mc:Choice>
              <mc:Fallback>
                <p:oleObj name="ビットマップ イメージ" r:id="rId3" imgW="31495238" imgH="45400000" progId="Paint.Picture">
                  <p:embed/>
                  <p:pic>
                    <p:nvPicPr>
                      <p:cNvPr id="211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04813"/>
                        <a:ext cx="4046537" cy="619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1" name="Object 3"/>
          <p:cNvGraphicFramePr>
            <a:graphicFrameLocks noChangeAspect="1"/>
          </p:cNvGraphicFramePr>
          <p:nvPr/>
        </p:nvGraphicFramePr>
        <p:xfrm>
          <a:off x="1187450" y="981075"/>
          <a:ext cx="2808288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1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2808288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2" name="Object 4"/>
          <p:cNvGraphicFramePr>
            <a:graphicFrameLocks noChangeAspect="1"/>
          </p:cNvGraphicFramePr>
          <p:nvPr/>
        </p:nvGraphicFramePr>
        <p:xfrm>
          <a:off x="763588" y="4221163"/>
          <a:ext cx="37941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97280" imgH="1282680" progId="Equation.DSMT4">
                  <p:embed/>
                </p:oleObj>
              </mc:Choice>
              <mc:Fallback>
                <p:oleObj name="Equation" r:id="rId7" imgW="3797280" imgH="1282680" progId="Equation.DSMT4">
                  <p:embed/>
                  <p:pic>
                    <p:nvPicPr>
                      <p:cNvPr id="211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4221163"/>
                        <a:ext cx="3794125" cy="128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3" name="Object 5"/>
          <p:cNvGraphicFramePr>
            <a:graphicFrameLocks noChangeAspect="1"/>
          </p:cNvGraphicFramePr>
          <p:nvPr/>
        </p:nvGraphicFramePr>
        <p:xfrm>
          <a:off x="830263" y="5883275"/>
          <a:ext cx="3870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73240" imgH="431640" progId="Equation.DSMT4">
                  <p:embed/>
                </p:oleObj>
              </mc:Choice>
              <mc:Fallback>
                <p:oleObj name="Equation" r:id="rId9" imgW="3873240" imgH="431640" progId="Equation.DSMT4">
                  <p:embed/>
                  <p:pic>
                    <p:nvPicPr>
                      <p:cNvPr id="211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5883275"/>
                        <a:ext cx="38703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7" name="Text Box 7"/>
          <p:cNvSpPr txBox="1">
            <a:spLocks noChangeArrowheads="1"/>
          </p:cNvSpPr>
          <p:nvPr/>
        </p:nvSpPr>
        <p:spPr bwMode="auto">
          <a:xfrm>
            <a:off x="468313" y="3429000"/>
            <a:ext cx="382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2body correlation func.</a:t>
            </a:r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2476500" y="2044700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482400" progId="Equation.DSMT4">
                  <p:embed/>
                </p:oleObj>
              </mc:Choice>
              <mc:Fallback>
                <p:oleObj name="Equation" r:id="rId11" imgW="228600" imgH="482400" progId="Equation.DSMT4">
                  <p:embed/>
                  <p:pic>
                    <p:nvPicPr>
                      <p:cNvPr id="211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2044700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5785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Nonlinear Response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/>
          </a:p>
        </p:txBody>
      </p:sp>
      <p:pic>
        <p:nvPicPr>
          <p:cNvPr id="40971" name="Picture 15" descr="2d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092575"/>
            <a:ext cx="3035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655330"/>
              </p:ext>
            </p:extLst>
          </p:nvPr>
        </p:nvGraphicFramePr>
        <p:xfrm>
          <a:off x="947738" y="2176463"/>
          <a:ext cx="71008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75160" imgH="583920" progId="Equation.DSMT4">
                  <p:embed/>
                </p:oleObj>
              </mc:Choice>
              <mc:Fallback>
                <p:oleObj name="Equation" r:id="rId4" imgW="7175160" imgH="5839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2176463"/>
                        <a:ext cx="71008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02"/>
              </p:ext>
            </p:extLst>
          </p:nvPr>
        </p:nvGraphicFramePr>
        <p:xfrm>
          <a:off x="1036638" y="2905125"/>
          <a:ext cx="75517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78280" imgH="672840" progId="Equation.DSMT4">
                  <p:embed/>
                </p:oleObj>
              </mc:Choice>
              <mc:Fallback>
                <p:oleObj name="Equation" r:id="rId6" imgW="6578280" imgH="67284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905125"/>
                        <a:ext cx="7551737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450" y="413861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6516688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7019925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93480" progId="Equation.DSMT4">
                  <p:embed/>
                </p:oleObj>
              </mc:Choice>
              <mc:Fallback>
                <p:oleObj name="Equation" r:id="rId11" imgW="24120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7550150" y="590867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393480" progId="Equation.DSMT4">
                  <p:embed/>
                </p:oleObj>
              </mc:Choice>
              <mc:Fallback>
                <p:oleObj name="Equation" r:id="rId13" imgW="20304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150" y="590867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7766050" y="493395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7334250" y="4646613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6829425" y="4357688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19177690"/>
              </p:ext>
            </p:extLst>
          </p:nvPr>
        </p:nvGraphicFramePr>
        <p:xfrm>
          <a:off x="3543331" y="4173537"/>
          <a:ext cx="41084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53800" progId="Equation.DSMT4">
                  <p:embed/>
                </p:oleObj>
              </mc:Choice>
              <mc:Fallback>
                <p:oleObj name="Equation" r:id="rId4" imgW="14731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31" y="4173537"/>
                        <a:ext cx="41084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4791744" imgH="3543795" progId="PBrush">
                  <p:embed/>
                </p:oleObj>
              </mc:Choice>
              <mc:Fallback>
                <p:oleObj name="ビットマップ イメージ" r:id="rId6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67958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93480" progId="Equation.DSMT4">
                  <p:embed/>
                </p:oleObj>
              </mc:Choice>
              <mc:Fallback>
                <p:oleObj name="Equation" r:id="rId8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54644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203040" progId="Equation.DSMT4">
                  <p:embed/>
                </p:oleObj>
              </mc:Choice>
              <mc:Fallback>
                <p:oleObj name="Equation" r:id="rId10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2988" y="3642474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04838" y="412750"/>
            <a:ext cx="81978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Brownian oscillator</a:t>
            </a:r>
          </a:p>
        </p:txBody>
      </p:sp>
      <p:graphicFrame>
        <p:nvGraphicFramePr>
          <p:cNvPr id="21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00400" imgH="609480" progId="Equation.DSMT4">
                  <p:embed/>
                </p:oleObj>
              </mc:Choice>
              <mc:Fallback>
                <p:oleObj name="Equation" r:id="rId13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Brownian Hamiltonian (LL interaction)</a:t>
            </a:r>
          </a:p>
        </p:txBody>
      </p:sp>
    </p:spTree>
    <p:extLst>
      <p:ext uri="{BB962C8B-B14F-4D97-AF65-F5344CB8AC3E}">
        <p14:creationId xmlns:p14="http://schemas.microsoft.com/office/powerpoint/2010/main" val="21386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>
          <a:xfrm>
            <a:off x="604838" y="412750"/>
            <a:ext cx="8197850" cy="5619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vibrational spectroscopy  </a:t>
            </a:r>
          </a:p>
        </p:txBody>
      </p:sp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00400" imgH="609480" progId="Equation.DSMT4">
                  <p:embed/>
                </p:oleObj>
              </mc:Choice>
              <mc:Fallback>
                <p:oleObj name="Equation" r:id="rId3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8" y="4143375"/>
          <a:ext cx="5048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279360" progId="Equation.DSMT4">
                  <p:embed/>
                </p:oleObj>
              </mc:Choice>
              <mc:Fallback>
                <p:oleObj name="Equation" r:id="rId5" imgW="195552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4143375"/>
                        <a:ext cx="50482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4791744" imgH="3543795" progId="Paint.Picture">
                  <p:embed/>
                </p:oleObj>
              </mc:Choice>
              <mc:Fallback>
                <p:oleObj name="ビットマップ イメージ" r:id="rId7" imgW="4791744" imgH="35437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LL  +  SL  interactions</a:t>
            </a:r>
          </a:p>
        </p:txBody>
      </p:sp>
      <p:sp>
        <p:nvSpPr>
          <p:cNvPr id="177163" name="Rectangle 10"/>
          <p:cNvSpPr>
            <a:spLocks noChangeArrowheads="1"/>
          </p:cNvSpPr>
          <p:nvPr/>
        </p:nvSpPr>
        <p:spPr bwMode="auto">
          <a:xfrm>
            <a:off x="2625725" y="3573463"/>
            <a:ext cx="719138" cy="427037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09222"/>
              </p:ext>
            </p:extLst>
          </p:nvPr>
        </p:nvGraphicFramePr>
        <p:xfrm>
          <a:off x="422275" y="5541962"/>
          <a:ext cx="34417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" y="5541962"/>
                        <a:ext cx="34417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7358063" y="4143375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DSMT4">
                  <p:embed/>
                </p:oleObj>
              </mc:Choice>
              <mc:Fallback>
                <p:oleObj name="Equation" r:id="rId12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143375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5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Stochastic theory (without dissipation -&gt; temperature can not be defined)</a:t>
            </a:r>
          </a:p>
        </p:txBody>
      </p:sp>
      <p:pic>
        <p:nvPicPr>
          <p:cNvPr id="16" name="Picture 38" descr="2006-09-14_22-45-48_anime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0125" y="3714750"/>
            <a:ext cx="19081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0125" y="3714750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正方形/長方形 17"/>
          <p:cNvSpPr>
            <a:spLocks noChangeArrowheads="1"/>
          </p:cNvSpPr>
          <p:nvPr/>
        </p:nvSpPr>
        <p:spPr bwMode="auto">
          <a:xfrm>
            <a:off x="3971925" y="6046788"/>
            <a:ext cx="48625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 117,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6221(2002)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7169" name="正方形/長方形 18"/>
          <p:cNvSpPr>
            <a:spLocks noChangeArrowheads="1"/>
          </p:cNvSpPr>
          <p:nvPr/>
        </p:nvSpPr>
        <p:spPr bwMode="auto">
          <a:xfrm>
            <a:off x="3951288" y="5722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0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スライド番号プレースホル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067A-5ADD-482D-9E39-C5B09CEB4EC8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altLang="ja-JP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4282" y="357188"/>
            <a:ext cx="844394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dirty="0"/>
              <a:t>Model Hamiltonian</a:t>
            </a:r>
            <a:r>
              <a:rPr lang="ja-JP" altLang="en-US" dirty="0"/>
              <a:t> </a:t>
            </a:r>
            <a:r>
              <a:rPr lang="en-US" altLang="ja-JP" dirty="0"/>
              <a:t>(vibrational modes)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500174"/>
          <a:ext cx="76327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97880" imgH="1409400" progId="Equation.DSMT4">
                  <p:embed/>
                </p:oleObj>
              </mc:Choice>
              <mc:Fallback>
                <p:oleObj name="Equation" r:id="rId2" imgW="8597880" imgH="14094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7632700" cy="125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43042" y="3571876"/>
          <a:ext cx="1333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71876"/>
                        <a:ext cx="1333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29322" y="3571876"/>
          <a:ext cx="1268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482400" progId="Equation.DSMT4">
                  <p:embed/>
                </p:oleObj>
              </mc:Choice>
              <mc:Fallback>
                <p:oleObj name="Equation" r:id="rId6" imgW="1460160" imgH="482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3571876"/>
                        <a:ext cx="126841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コンテンツ プレースホルダ 11"/>
          <p:cNvSpPr>
            <a:spLocks noGrp="1"/>
          </p:cNvSpPr>
          <p:nvPr>
            <p:ph sz="quarter" idx="2"/>
          </p:nvPr>
        </p:nvSpPr>
        <p:spPr>
          <a:xfrm>
            <a:off x="1142976" y="3000372"/>
            <a:ext cx="2500330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LL interaction            </a:t>
            </a:r>
            <a:endParaRPr kumimoji="1"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214818"/>
            <a:ext cx="2162175" cy="1285875"/>
          </a:xfrm>
          <a:prstGeom prst="rect">
            <a:avLst/>
          </a:prstGeom>
          <a:noFill/>
        </p:spPr>
      </p:pic>
      <p:pic>
        <p:nvPicPr>
          <p:cNvPr id="2054" name="Picture 6" descr="C:\Documents and Settings\tanimurayoshitaka\デスクトップ\SLtransverse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071942"/>
            <a:ext cx="2428875" cy="1447800"/>
          </a:xfrm>
          <a:prstGeom prst="rect">
            <a:avLst/>
          </a:prstGeom>
          <a:noFill/>
        </p:spPr>
      </p:pic>
      <p:sp>
        <p:nvSpPr>
          <p:cNvPr id="15" name="正方形/長方形 14"/>
          <p:cNvSpPr/>
          <p:nvPr/>
        </p:nvSpPr>
        <p:spPr>
          <a:xfrm>
            <a:off x="5429256" y="3071810"/>
            <a:ext cx="2383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SL interaction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8"/>
          <p:cNvSpPr>
            <a:spLocks noChangeArrowheads="1"/>
          </p:cNvSpPr>
          <p:nvPr/>
        </p:nvSpPr>
        <p:spPr bwMode="auto">
          <a:xfrm>
            <a:off x="4286248" y="6215082"/>
            <a:ext cx="4534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00166" y="557214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1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+  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relaxation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715008" y="5572140"/>
            <a:ext cx="15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baseline="30000" dirty="0">
                <a:latin typeface="Arial Unicode MS" panose="020B0604020202020204" pitchFamily="50" charset="-128"/>
                <a:ea typeface="HG明朝B" pitchFamily="17" charset="-128"/>
              </a:rPr>
              <a:t>*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relaxation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52943"/>
              </p:ext>
            </p:extLst>
          </p:nvPr>
        </p:nvGraphicFramePr>
        <p:xfrm>
          <a:off x="3081218" y="4318099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8099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8" y="2956517"/>
            <a:ext cx="2581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395536" y="2406781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68041067"/>
              </p:ext>
            </p:extLst>
          </p:nvPr>
        </p:nvGraphicFramePr>
        <p:xfrm>
          <a:off x="3081218" y="431492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4924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.               ,   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616712"/>
              </p:ext>
            </p:extLst>
          </p:nvPr>
        </p:nvGraphicFramePr>
        <p:xfrm>
          <a:off x="1216028" y="541745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8" y="541745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29665850"/>
              </p:ext>
            </p:extLst>
          </p:nvPr>
        </p:nvGraphicFramePr>
        <p:xfrm>
          <a:off x="2627313" y="1216024"/>
          <a:ext cx="1523880" cy="38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3880" imgH="380880" progId="Equation.DSMT4">
                  <p:embed/>
                </p:oleObj>
              </mc:Choice>
              <mc:Fallback>
                <p:oleObj name="Equation" r:id="rId11" imgW="1523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16024"/>
                        <a:ext cx="1523880" cy="38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08607"/>
              </p:ext>
            </p:extLst>
          </p:nvPr>
        </p:nvGraphicFramePr>
        <p:xfrm>
          <a:off x="5868144" y="248460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8460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785786" y="3714752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848861"/>
              </p:ext>
            </p:extLst>
          </p:nvPr>
        </p:nvGraphicFramePr>
        <p:xfrm>
          <a:off x="1814393" y="43307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393" y="43307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321970" y="5573074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00356"/>
              </p:ext>
            </p:extLst>
          </p:nvPr>
        </p:nvGraphicFramePr>
        <p:xfrm>
          <a:off x="2123728" y="1829506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29506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254111"/>
              </p:ext>
            </p:extLst>
          </p:nvPr>
        </p:nvGraphicFramePr>
        <p:xfrm>
          <a:off x="3071693" y="4364136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93" y="4364136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Open quantum dynamics</a:t>
            </a:r>
            <a:endParaRPr kumimoji="1" lang="ja-JP" altLang="en-US" dirty="0"/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09956" y="6284363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1805630" y="6180743"/>
            <a:ext cx="302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30654" y="3802313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  <a:blipFill rotWithShape="0">
                <a:blip r:embed="rId28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09C5D38-3219-4934-8AC9-F9DF428A9C80}"/>
              </a:ext>
            </a:extLst>
          </p:cNvPr>
          <p:cNvSpPr/>
          <p:nvPr/>
        </p:nvSpPr>
        <p:spPr>
          <a:xfrm>
            <a:off x="4783008" y="5087373"/>
            <a:ext cx="44490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Time-Convolution Less Readfield (Shibata) Eq.</a:t>
            </a:r>
            <a:endParaRPr lang="ja-JP" altLang="en-US" dirty="0"/>
          </a:p>
        </p:txBody>
      </p:sp>
      <p:graphicFrame>
        <p:nvGraphicFramePr>
          <p:cNvPr id="28" name="Object 7">
            <a:extLst>
              <a:ext uri="{FF2B5EF4-FFF2-40B4-BE49-F238E27FC236}">
                <a16:creationId xmlns:a16="http://schemas.microsoft.com/office/drawing/2014/main" id="{19F95C13-B092-4367-982A-C2C821D7E2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338034"/>
              </p:ext>
            </p:extLst>
          </p:nvPr>
        </p:nvGraphicFramePr>
        <p:xfrm>
          <a:off x="9786330" y="4372814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158920" imgH="469800" progId="Equation.DSMT4">
                  <p:embed/>
                </p:oleObj>
              </mc:Choice>
              <mc:Fallback>
                <p:oleObj name="Equation" r:id="rId29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86330" y="4372814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4">
            <a:extLst>
              <a:ext uri="{FF2B5EF4-FFF2-40B4-BE49-F238E27FC236}">
                <a16:creationId xmlns:a16="http://schemas.microsoft.com/office/drawing/2014/main" id="{0DC74009-2EA2-467D-AA86-BBF86BF720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157368"/>
              </p:ext>
            </p:extLst>
          </p:nvPr>
        </p:nvGraphicFramePr>
        <p:xfrm>
          <a:off x="4757710" y="5350000"/>
          <a:ext cx="4330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330440" imgH="647640" progId="Equation.DSMT4">
                  <p:embed/>
                </p:oleObj>
              </mc:Choice>
              <mc:Fallback>
                <p:oleObj name="Equation" r:id="rId31" imgW="4330440" imgH="64764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7710" y="5350000"/>
                        <a:ext cx="4330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1BA1299A-178E-4F91-9C4D-81CAE072924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092564" y="6099048"/>
            <a:ext cx="757168" cy="59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68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 spectroscopy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261938" y="4500639"/>
          <a:ext cx="83073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94480" imgH="647640" progId="Equation.DSMT4">
                  <p:embed/>
                </p:oleObj>
              </mc:Choice>
              <mc:Fallback>
                <p:oleObj name="Equation" r:id="rId3" imgW="8394480" imgH="64764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4500639"/>
                        <a:ext cx="8307388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788194" y="5702299"/>
          <a:ext cx="80200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720" imgH="672840" progId="Equation.DSMT4">
                  <p:embed/>
                </p:oleObj>
              </mc:Choice>
              <mc:Fallback>
                <p:oleObj name="Equation" r:id="rId5" imgW="698472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194" y="5702299"/>
                        <a:ext cx="802005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816007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4366990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990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4870227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227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5400452" y="3809942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393480" progId="Equation.DSMT4">
                  <p:embed/>
                </p:oleObj>
              </mc:Choice>
              <mc:Fallback>
                <p:oleObj name="Equation" r:id="rId12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452" y="3809942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5694513" y="283601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5229283" y="2512954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4679727" y="2258955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8D5EA7-34A6-AFF3-4883-EB55D847C639}"/>
              </a:ext>
            </a:extLst>
          </p:cNvPr>
          <p:cNvSpPr txBox="1"/>
          <p:nvPr/>
        </p:nvSpPr>
        <p:spPr>
          <a:xfrm>
            <a:off x="179512" y="5286930"/>
            <a:ext cx="590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third-order response function (observables)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47" name="Picture 5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65578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1535719"/>
              </p:ext>
            </p:extLst>
          </p:nvPr>
        </p:nvGraphicFramePr>
        <p:xfrm>
          <a:off x="1071563" y="5526088"/>
          <a:ext cx="6800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43200" imgH="304560" progId="Equation.DSMT4">
                  <p:embed/>
                </p:oleObj>
              </mc:Choice>
              <mc:Fallback>
                <p:oleObj name="Equation" r:id="rId3" imgW="2743200" imgH="3045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526088"/>
                        <a:ext cx="6800850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14348" y="4643446"/>
            <a:ext cx="8208962" cy="782637"/>
          </a:xfrm>
        </p:spPr>
        <p:txBody>
          <a:bodyPr/>
          <a:lstStyle/>
          <a:p>
            <a:pPr eaLnBrk="1" hangingPunct="1"/>
            <a:r>
              <a:rPr lang="en-US" altLang="ja-JP" sz="3200" dirty="0"/>
              <a:t>Can we observe IR photon echo signal?</a:t>
            </a:r>
          </a:p>
        </p:txBody>
      </p:sp>
      <p:pic>
        <p:nvPicPr>
          <p:cNvPr id="67929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928802"/>
            <a:ext cx="638175" cy="647700"/>
          </a:xfrm>
          <a:prstGeom prst="rect">
            <a:avLst/>
          </a:prstGeom>
          <a:noFill/>
        </p:spPr>
      </p:pic>
      <p:pic>
        <p:nvPicPr>
          <p:cNvPr id="67930" name="Picture 5466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571744"/>
            <a:ext cx="638175" cy="647700"/>
          </a:xfrm>
          <a:prstGeom prst="rect">
            <a:avLst/>
          </a:prstGeom>
          <a:noFill/>
        </p:spPr>
      </p:pic>
      <p:pic>
        <p:nvPicPr>
          <p:cNvPr id="67931" name="Picture 5467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286124"/>
            <a:ext cx="638175" cy="647700"/>
          </a:xfrm>
          <a:prstGeom prst="rect">
            <a:avLst/>
          </a:prstGeom>
          <a:noFill/>
        </p:spPr>
      </p:pic>
      <p:pic>
        <p:nvPicPr>
          <p:cNvPr id="67932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500438"/>
            <a:ext cx="638175" cy="647700"/>
          </a:xfrm>
          <a:prstGeom prst="rect">
            <a:avLst/>
          </a:prstGeom>
          <a:noFill/>
        </p:spPr>
      </p:pic>
      <p:pic>
        <p:nvPicPr>
          <p:cNvPr id="67933" name="Picture 5469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857496"/>
            <a:ext cx="638175" cy="647700"/>
          </a:xfrm>
          <a:prstGeom prst="rect">
            <a:avLst/>
          </a:prstGeom>
          <a:noFill/>
        </p:spPr>
      </p:pic>
      <p:pic>
        <p:nvPicPr>
          <p:cNvPr id="67934" name="Picture 5470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928802"/>
            <a:ext cx="638175" cy="647700"/>
          </a:xfrm>
          <a:prstGeom prst="rect">
            <a:avLst/>
          </a:prstGeom>
          <a:noFill/>
        </p:spPr>
      </p:pic>
      <p:pic>
        <p:nvPicPr>
          <p:cNvPr id="67935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857496"/>
            <a:ext cx="638175" cy="647700"/>
          </a:xfrm>
          <a:prstGeom prst="rect">
            <a:avLst/>
          </a:prstGeom>
          <a:noFill/>
        </p:spPr>
      </p:pic>
      <p:pic>
        <p:nvPicPr>
          <p:cNvPr id="67936" name="Picture 5472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2000240"/>
            <a:ext cx="638175" cy="647700"/>
          </a:xfrm>
          <a:prstGeom prst="rect">
            <a:avLst/>
          </a:prstGeom>
          <a:noFill/>
        </p:spPr>
      </p:pic>
      <p:pic>
        <p:nvPicPr>
          <p:cNvPr id="67937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2571744"/>
            <a:ext cx="638175" cy="647700"/>
          </a:xfrm>
          <a:prstGeom prst="rect">
            <a:avLst/>
          </a:prstGeom>
          <a:noFill/>
        </p:spPr>
      </p:pic>
      <p:pic>
        <p:nvPicPr>
          <p:cNvPr id="67938" name="Picture 5474" descr="C:\Users\tanimura.THEOCHEM\Desktop\SLinh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6710" y="3429000"/>
            <a:ext cx="638175" cy="647700"/>
          </a:xfrm>
          <a:prstGeom prst="rect">
            <a:avLst/>
          </a:prstGeom>
          <a:noFill/>
        </p:spPr>
      </p:pic>
      <p:pic>
        <p:nvPicPr>
          <p:cNvPr id="67939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3357562"/>
            <a:ext cx="638175" cy="647700"/>
          </a:xfrm>
          <a:prstGeom prst="rect">
            <a:avLst/>
          </a:prstGeom>
          <a:noFill/>
        </p:spPr>
      </p:pic>
      <p:pic>
        <p:nvPicPr>
          <p:cNvPr id="67940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857364"/>
            <a:ext cx="638175" cy="647700"/>
          </a:xfrm>
          <a:prstGeom prst="rect">
            <a:avLst/>
          </a:prstGeom>
          <a:noFill/>
        </p:spPr>
      </p:pic>
      <p:pic>
        <p:nvPicPr>
          <p:cNvPr id="67941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3643314"/>
            <a:ext cx="638175" cy="647700"/>
          </a:xfrm>
          <a:prstGeom prst="rect">
            <a:avLst/>
          </a:prstGeom>
          <a:noFill/>
        </p:spPr>
      </p:pic>
      <p:pic>
        <p:nvPicPr>
          <p:cNvPr id="5497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58" y="2500306"/>
            <a:ext cx="638175" cy="647700"/>
          </a:xfrm>
          <a:prstGeom prst="rect">
            <a:avLst/>
          </a:prstGeom>
          <a:noFill/>
        </p:spPr>
      </p:pic>
      <p:sp>
        <p:nvSpPr>
          <p:cNvPr id="5500" name="Rectangle 13"/>
          <p:cNvSpPr txBox="1">
            <a:spLocks noRot="1" noChangeArrowheads="1"/>
          </p:cNvSpPr>
          <p:nvPr/>
        </p:nvSpPr>
        <p:spPr bwMode="auto">
          <a:xfrm>
            <a:off x="357158" y="857232"/>
            <a:ext cx="828680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Homogeneous case (fast)    inhomogeneous case (slow)</a:t>
            </a:r>
          </a:p>
        </p:txBody>
      </p:sp>
      <p:pic>
        <p:nvPicPr>
          <p:cNvPr id="67946" name="Picture 548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1571612"/>
            <a:ext cx="7839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</a:t>
            </a:r>
            <a:r>
              <a:rPr lang="en-US" altLang="ja-JP" sz="3200" dirty="0" err="1"/>
              <a:t>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1143000" cy="1952625"/>
          </a:xfrm>
          <a:prstGeom prst="rect">
            <a:avLst/>
          </a:prstGeom>
          <a:noFill/>
        </p:spPr>
      </p:pic>
      <p:pic>
        <p:nvPicPr>
          <p:cNvPr id="45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714884"/>
            <a:ext cx="1143000" cy="1952625"/>
          </a:xfrm>
          <a:prstGeom prst="rect">
            <a:avLst/>
          </a:prstGeom>
          <a:noFill/>
        </p:spPr>
      </p:pic>
      <p:pic>
        <p:nvPicPr>
          <p:cNvPr id="16400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500174"/>
            <a:ext cx="1143000" cy="1952625"/>
          </a:xfrm>
          <a:prstGeom prst="rect">
            <a:avLst/>
          </a:prstGeom>
          <a:noFill/>
        </p:spPr>
      </p:pic>
      <p:pic>
        <p:nvPicPr>
          <p:cNvPr id="43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86058"/>
            <a:ext cx="1143000" cy="1952625"/>
          </a:xfrm>
          <a:prstGeom prst="rect">
            <a:avLst/>
          </a:prstGeom>
          <a:noFill/>
        </p:spPr>
      </p:pic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88" y="3143250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25" y="1838325"/>
            <a:ext cx="15621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6550" y="1800225"/>
            <a:ext cx="1714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タイトル 1"/>
          <p:cNvSpPr>
            <a:spLocks noGrp="1"/>
          </p:cNvSpPr>
          <p:nvPr>
            <p:ph type="title"/>
          </p:nvPr>
        </p:nvSpPr>
        <p:spPr>
          <a:xfrm>
            <a:off x="571500" y="271463"/>
            <a:ext cx="8272463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MD  </a:t>
            </a:r>
            <a:r>
              <a:rPr lang="en-US" altLang="ja-JP" sz="4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vs</a:t>
            </a:r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LL+LS Morse oscillator model</a:t>
            </a:r>
            <a:endParaRPr lang="ja-JP" altLang="en-US" sz="4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628650" y="5698332"/>
            <a:ext cx="37625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Fokker-Planck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JPSJ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75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, 082001 (2006)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29313" y="12858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Fast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643813" y="128587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Slow</a:t>
            </a:r>
          </a:p>
        </p:txBody>
      </p:sp>
      <p:sp>
        <p:nvSpPr>
          <p:cNvPr id="16394" name="正方形/長方形 13"/>
          <p:cNvSpPr>
            <a:spLocks noChangeArrowheads="1"/>
          </p:cNvSpPr>
          <p:nvPr/>
        </p:nvSpPr>
        <p:spPr bwMode="auto">
          <a:xfrm>
            <a:off x="476205" y="5395715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MD: Hasegawa &amp;YT, 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JCP </a:t>
            </a:r>
            <a:r>
              <a:rPr lang="en-US" altLang="ja-JP" b="1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128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(2008).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396" name="正方形/長方形 16"/>
          <p:cNvSpPr>
            <a:spLocks noChangeArrowheads="1"/>
          </p:cNvSpPr>
          <p:nvPr/>
        </p:nvSpPr>
        <p:spPr bwMode="auto">
          <a:xfrm>
            <a:off x="2285984" y="3286124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=0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>
            <a:spLocks noChangeArrowheads="1"/>
          </p:cNvSpPr>
          <p:nvPr/>
        </p:nvSpPr>
        <p:spPr bwMode="auto">
          <a:xfrm>
            <a:off x="4572000" y="4071942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+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546600" y="1889125"/>
            <a:ext cx="335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29124" y="3143248"/>
            <a:ext cx="662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 + 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4500563" y="5286375"/>
            <a:ext cx="341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6405" name="正方形/長方形 24"/>
          <p:cNvSpPr>
            <a:spLocks noChangeArrowheads="1"/>
          </p:cNvSpPr>
          <p:nvPr/>
        </p:nvSpPr>
        <p:spPr bwMode="auto">
          <a:xfrm>
            <a:off x="1285875" y="1214438"/>
            <a:ext cx="1915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HF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liquid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（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）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H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85852" y="1643050"/>
            <a:ext cx="1981200" cy="1485900"/>
          </a:xfrm>
          <a:prstGeom prst="rect">
            <a:avLst/>
          </a:prstGeom>
        </p:spPr>
      </p:pic>
      <p:pic>
        <p:nvPicPr>
          <p:cNvPr id="16409" name="Picture 25" descr="C:\Users\tanimura.THEOCHEM\Desktop\MorseSLslow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43900" y="714356"/>
            <a:ext cx="785818" cy="1342439"/>
          </a:xfrm>
          <a:prstGeom prst="rect">
            <a:avLst/>
          </a:prstGeom>
          <a:noFill/>
        </p:spPr>
      </p:pic>
      <p:pic>
        <p:nvPicPr>
          <p:cNvPr id="16410" name="Picture 26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85794"/>
            <a:ext cx="724826" cy="1238245"/>
          </a:xfrm>
          <a:prstGeom prst="rect">
            <a:avLst/>
          </a:prstGeom>
          <a:noFill/>
        </p:spPr>
      </p:pic>
      <p:sp>
        <p:nvSpPr>
          <p:cNvPr id="28" name="円/楕円 27"/>
          <p:cNvSpPr/>
          <p:nvPr/>
        </p:nvSpPr>
        <p:spPr>
          <a:xfrm>
            <a:off x="7130901" y="5146158"/>
            <a:ext cx="1722476" cy="158425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rgbClr val="FE3859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43438" y="3000372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</a:rPr>
              <a:t>LL+SL system-bath int.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6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5" cstate="print"/>
          <a:srcRect/>
          <a:stretch>
            <a:fillRect/>
          </a:stretch>
        </p:blipFill>
        <p:spPr>
          <a:xfrm>
            <a:off x="5368925" y="1785926"/>
            <a:ext cx="3775075" cy="1714500"/>
          </a:xfrm>
        </p:spPr>
      </p:pic>
      <p:sp>
        <p:nvSpPr>
          <p:cNvPr id="27" name="正方形/長方形 26"/>
          <p:cNvSpPr/>
          <p:nvPr/>
        </p:nvSpPr>
        <p:spPr>
          <a:xfrm>
            <a:off x="4393785" y="3451222"/>
            <a:ext cx="4535933" cy="1639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370766" y="5067619"/>
            <a:ext cx="4581970" cy="181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22325"/>
              </p:ext>
            </p:extLst>
          </p:nvPr>
        </p:nvGraphicFramePr>
        <p:xfrm>
          <a:off x="4929190" y="3429000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95200" imgH="583920" progId="Equation.DSMT4">
                  <p:embed/>
                </p:oleObj>
              </mc:Choice>
              <mc:Fallback>
                <p:oleObj name="Equation" r:id="rId16" imgW="2095200" imgH="58392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429000"/>
                        <a:ext cx="20955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16"/>
          <p:cNvSpPr>
            <a:spLocks noChangeArrowheads="1"/>
          </p:cNvSpPr>
          <p:nvPr/>
        </p:nvSpPr>
        <p:spPr bwMode="auto">
          <a:xfrm>
            <a:off x="2107406" y="5067619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1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9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1" grpId="0"/>
      <p:bldP spid="28" grpId="0" animBg="1"/>
      <p:bldP spid="25" grpId="0"/>
      <p:bldP spid="25" grpId="1"/>
      <p:bldP spid="27" grpId="0" animBg="1"/>
      <p:bldP spid="3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75052" y="3912543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74791"/>
              </p:ext>
            </p:extLst>
          </p:nvPr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566569"/>
              </p:ext>
            </p:extLst>
          </p:nvPr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99650"/>
              </p:ext>
            </p:extLst>
          </p:nvPr>
        </p:nvGraphicFramePr>
        <p:xfrm>
          <a:off x="1133475" y="4700588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700588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99785"/>
              </p:ext>
            </p:extLst>
          </p:nvPr>
        </p:nvGraphicFramePr>
        <p:xfrm>
          <a:off x="1133475" y="4665072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665072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871230" y="5539582"/>
            <a:ext cx="26352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69305" y="5472907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6780" y="5977732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93268" y="5977732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07128"/>
              </p:ext>
            </p:extLst>
          </p:nvPr>
        </p:nvGraphicFramePr>
        <p:xfrm>
          <a:off x="6138055" y="4579145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055" y="4579145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8369"/>
              </p:ext>
            </p:extLst>
          </p:nvPr>
        </p:nvGraphicFramePr>
        <p:xfrm>
          <a:off x="6129338" y="4764088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764088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22218" y="4293246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4. Low temperature correction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83969"/>
              </p:ext>
            </p:extLst>
          </p:nvPr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29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828476" y="1292283"/>
          <a:ext cx="75787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81600" imgH="736560" progId="Equation.DSMT4">
                  <p:embed/>
                </p:oleObj>
              </mc:Choice>
              <mc:Fallback>
                <p:oleObj name="Equation" r:id="rId7" imgW="75816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476" y="1292283"/>
                        <a:ext cx="75787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5524" y="3874368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507960" progId="Equation.DSMT4">
                  <p:embed/>
                </p:oleObj>
              </mc:Choice>
              <mc:Fallback>
                <p:oleObj name="Equation" r:id="rId13" imgW="226044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524" y="3874368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706830" y="132163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2965" y="2590400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778360" imgH="507960" progId="Equation.DSMT4">
                  <p:embed/>
                </p:oleObj>
              </mc:Choice>
              <mc:Fallback>
                <p:oleObj name="Equation" r:id="rId15" imgW="577836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965" y="2590400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347864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940152" y="3284984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5197791" y="3290039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17889" y="1772816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228184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70650" y="1028880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544249" y="94845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7565" y="183544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eq. initial condition with the influence of bath is given by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98662"/>
              </p:ext>
            </p:extLst>
          </p:nvPr>
        </p:nvGraphicFramePr>
        <p:xfrm>
          <a:off x="498479" y="2369485"/>
          <a:ext cx="6897687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1143000" progId="Equation.DSMT4">
                  <p:embed/>
                </p:oleObj>
              </mc:Choice>
              <mc:Fallback>
                <p:oleObj name="Equation" r:id="rId2" imgW="392400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2369485"/>
                        <a:ext cx="6897687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72063"/>
              </p:ext>
            </p:extLst>
          </p:nvPr>
        </p:nvGraphicFramePr>
        <p:xfrm>
          <a:off x="498479" y="5055623"/>
          <a:ext cx="6873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61640" imgH="1117440" progId="Equation.DSMT4">
                  <p:embed/>
                </p:oleObj>
              </mc:Choice>
              <mc:Fallback>
                <p:oleObj name="Equation" r:id="rId4" imgW="1186164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5055623"/>
                        <a:ext cx="68738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958332" y="128887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754963" y="5056220"/>
            <a:ext cx="3672408" cy="634702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3510087" y="5718358"/>
            <a:ext cx="39595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True equilibrium distribution</a:t>
            </a: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526393"/>
              </p:ext>
            </p:extLst>
          </p:nvPr>
        </p:nvGraphicFramePr>
        <p:xfrm>
          <a:off x="7412235" y="2085631"/>
          <a:ext cx="465057" cy="2404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1981080" progId="Equation.DSMT4">
                  <p:embed/>
                </p:oleObj>
              </mc:Choice>
              <mc:Fallback>
                <p:oleObj name="Equation" r:id="rId6" imgW="469800" imgH="1981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12235" y="2085631"/>
                        <a:ext cx="465057" cy="2404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59648"/>
              </p:ext>
            </p:extLst>
          </p:nvPr>
        </p:nvGraphicFramePr>
        <p:xfrm>
          <a:off x="7566910" y="4925380"/>
          <a:ext cx="300038" cy="92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609480" progId="Equation.DSMT4">
                  <p:embed/>
                </p:oleObj>
              </mc:Choice>
              <mc:Fallback>
                <p:oleObj name="Equation" r:id="rId8" imgW="4190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910" y="4925380"/>
                        <a:ext cx="300038" cy="926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7903532" y="2964625"/>
            <a:ext cx="1240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Real-Time</a:t>
            </a:r>
          </a:p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93383" y="5131996"/>
            <a:ext cx="1022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-Time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06072" y="6180023"/>
            <a:ext cx="2664295" cy="310919"/>
          </a:xfrm>
          <a:solidFill>
            <a:srgbClr val="FFFFFF"/>
          </a:solidFill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32787790"/>
              </p:ext>
            </p:extLst>
          </p:nvPr>
        </p:nvGraphicFramePr>
        <p:xfrm>
          <a:off x="1161661" y="857231"/>
          <a:ext cx="5041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41800" imgH="863280" progId="Equation.DSMT4">
                  <p:embed/>
                </p:oleObj>
              </mc:Choice>
              <mc:Fallback>
                <p:oleObj name="Equation" r:id="rId10" imgW="504180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661" y="857231"/>
                        <a:ext cx="504180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3528" y="26064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expressed as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381939" y="1288871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98479" y="5129614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43721" y="251181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258697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861971" y="6552024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円/楕円 35"/>
          <p:cNvSpPr/>
          <p:nvPr/>
        </p:nvSpPr>
        <p:spPr>
          <a:xfrm>
            <a:off x="8538250" y="147118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8207507" y="1490404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8090125" y="173596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 flipV="1">
            <a:off x="8207507" y="437492"/>
            <a:ext cx="0" cy="122386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 rot="16373360">
            <a:off x="8123219" y="945377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V="1">
            <a:off x="8164644" y="1685761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Line 9"/>
          <p:cNvSpPr>
            <a:spLocks noChangeShapeType="1"/>
          </p:cNvSpPr>
          <p:nvPr/>
        </p:nvSpPr>
        <p:spPr bwMode="auto">
          <a:xfrm flipV="1">
            <a:off x="6940637" y="511583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Line 10"/>
          <p:cNvSpPr>
            <a:spLocks noChangeShapeType="1"/>
          </p:cNvSpPr>
          <p:nvPr/>
        </p:nvSpPr>
        <p:spPr bwMode="auto">
          <a:xfrm rot="16373360">
            <a:off x="6909313" y="957811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2" name="円弧 111"/>
          <p:cNvSpPr/>
          <p:nvPr/>
        </p:nvSpPr>
        <p:spPr>
          <a:xfrm rot="10292747" flipV="1">
            <a:off x="7320983" y="130553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弧 112"/>
          <p:cNvSpPr/>
          <p:nvPr/>
        </p:nvSpPr>
        <p:spPr>
          <a:xfrm rot="16200000" flipV="1">
            <a:off x="6548742" y="1488703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6929721" y="1636893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円弧 114"/>
          <p:cNvSpPr/>
          <p:nvPr/>
        </p:nvSpPr>
        <p:spPr>
          <a:xfrm rot="16200000" flipV="1">
            <a:off x="6618701" y="1129428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弧 115"/>
          <p:cNvSpPr/>
          <p:nvPr/>
        </p:nvSpPr>
        <p:spPr>
          <a:xfrm rot="16200000" flipV="1">
            <a:off x="6718099" y="786405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弧 116"/>
          <p:cNvSpPr/>
          <p:nvPr/>
        </p:nvSpPr>
        <p:spPr>
          <a:xfrm rot="5223116" flipV="1">
            <a:off x="7205496" y="81830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8" name="直線コネクタ 117"/>
          <p:cNvCxnSpPr/>
          <p:nvPr/>
        </p:nvCxnSpPr>
        <p:spPr>
          <a:xfrm flipV="1">
            <a:off x="6921415" y="462410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 flipV="1">
            <a:off x="6950938" y="563176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円弧 119"/>
          <p:cNvSpPr/>
          <p:nvPr/>
        </p:nvSpPr>
        <p:spPr>
          <a:xfrm rot="5223116" flipV="1">
            <a:off x="7174397" y="1093489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弧 120"/>
          <p:cNvSpPr/>
          <p:nvPr/>
        </p:nvSpPr>
        <p:spPr>
          <a:xfrm rot="16200000" flipV="1">
            <a:off x="6727179" y="517732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/>
          <p:cNvSpPr/>
          <p:nvPr/>
        </p:nvSpPr>
        <p:spPr>
          <a:xfrm>
            <a:off x="6856346" y="1667290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18A18387-4EC7-4ED9-81BA-D2954294AD68}"/>
              </a:ext>
            </a:extLst>
          </p:cNvPr>
          <p:cNvSpPr/>
          <p:nvPr/>
        </p:nvSpPr>
        <p:spPr>
          <a:xfrm>
            <a:off x="1925373" y="3703751"/>
            <a:ext cx="4930973" cy="690543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5499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3" grpId="0"/>
      <p:bldP spid="14" grpId="0"/>
      <p:bldP spid="21" grpId="0" animBg="1"/>
      <p:bldP spid="22" grpId="0" animBg="1"/>
      <p:bldP spid="23" grpId="0" animBg="1"/>
      <p:bldP spid="36" grpId="0" animBg="1"/>
      <p:bldP spid="37" grpId="0" animBg="1"/>
      <p:bldP spid="39" grpId="0" animBg="1"/>
      <p:bldP spid="40" grpId="0" animBg="1"/>
      <p:bldP spid="43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20" grpId="0" animBg="1"/>
      <p:bldP spid="121" grpId="0" animBg="1"/>
      <p:bldP spid="4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716946"/>
              </p:ext>
            </p:extLst>
          </p:nvPr>
        </p:nvGraphicFramePr>
        <p:xfrm>
          <a:off x="2091093" y="3447506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1093" y="3447506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8910C42-19B6-46B7-B19F-F40B7EDBC916}"/>
              </a:ext>
            </a:extLst>
          </p:cNvPr>
          <p:cNvSpPr/>
          <p:nvPr/>
        </p:nvSpPr>
        <p:spPr>
          <a:xfrm>
            <a:off x="2043643" y="3573017"/>
            <a:ext cx="944181" cy="444038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9107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/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/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/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17686" y="3003775"/>
          <a:ext cx="6423624" cy="754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37360" imgH="838080" progId="Equation.DSMT4">
                  <p:embed/>
                </p:oleObj>
              </mc:Choice>
              <mc:Fallback>
                <p:oleObj name="Equation" r:id="rId2" imgW="71373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6" y="3003775"/>
                        <a:ext cx="6423624" cy="754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541463" y="4098925"/>
          <a:ext cx="3213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609480" progId="Equation.DSMT4">
                  <p:embed/>
                </p:oleObj>
              </mc:Choice>
              <mc:Fallback>
                <p:oleObj name="Equation" r:id="rId4" imgW="32130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4098925"/>
                        <a:ext cx="3213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642938" y="2428875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714375" y="378618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where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41388" y="141605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80880" progId="Equation.DSMT4">
                  <p:embed/>
                </p:oleObj>
              </mc:Choice>
              <mc:Fallback>
                <p:oleObj name="Equation" r:id="rId6" imgW="8762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141605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2" name="Object 5"/>
          <p:cNvGraphicFramePr>
            <a:graphicFrameLocks noChangeAspect="1"/>
          </p:cNvGraphicFramePr>
          <p:nvPr/>
        </p:nvGraphicFramePr>
        <p:xfrm>
          <a:off x="2000250" y="1143000"/>
          <a:ext cx="3289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88960" imgH="787320" progId="Equation.DSMT4">
                  <p:embed/>
                </p:oleObj>
              </mc:Choice>
              <mc:Fallback>
                <p:oleObj name="Equation" r:id="rId8" imgW="32889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1143000"/>
                        <a:ext cx="3289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4" name="Object 7"/>
          <p:cNvGraphicFramePr>
            <a:graphicFrameLocks noChangeAspect="1"/>
          </p:cNvGraphicFramePr>
          <p:nvPr/>
        </p:nvGraphicFramePr>
        <p:xfrm>
          <a:off x="1796012" y="3082380"/>
          <a:ext cx="5232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32240" imgH="558720" progId="Equation.DSMT4">
                  <p:embed/>
                </p:oleObj>
              </mc:Choice>
              <mc:Fallback>
                <p:oleObj name="Equation" r:id="rId10" imgW="523224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012" y="3082380"/>
                        <a:ext cx="5232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0" name="正方形/長方形 25"/>
          <p:cNvSpPr>
            <a:spLocks noChangeArrowheads="1"/>
          </p:cNvSpPr>
          <p:nvPr/>
        </p:nvSpPr>
        <p:spPr bwMode="auto">
          <a:xfrm>
            <a:off x="642938" y="642938"/>
            <a:ext cx="309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Fluctuation Kernel at </a:t>
            </a:r>
          </a:p>
        </p:txBody>
      </p:sp>
      <p:graphicFrame>
        <p:nvGraphicFramePr>
          <p:cNvPr id="156686" name="Object 8"/>
          <p:cNvGraphicFramePr>
            <a:graphicFrameLocks noChangeAspect="1"/>
          </p:cNvGraphicFramePr>
          <p:nvPr/>
        </p:nvGraphicFramePr>
        <p:xfrm>
          <a:off x="1928813" y="1214438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787320" progId="Equation.DSMT4">
                  <p:embed/>
                </p:oleObj>
              </mc:Choice>
              <mc:Fallback>
                <p:oleObj name="Equation" r:id="rId12" imgW="10411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1214438"/>
                        <a:ext cx="1041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3857625" y="1357313"/>
            <a:ext cx="351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/>
              <a:t>(in the high temperature limit)</a:t>
            </a:r>
            <a:endParaRPr lang="ja-JP" altLang="en-US" sz="2000" dirty="0"/>
          </a:p>
        </p:txBody>
      </p:sp>
      <p:sp>
        <p:nvSpPr>
          <p:cNvPr id="29" name="正方形/長方形 28"/>
          <p:cNvSpPr>
            <a:spLocks noChangeArrowheads="1"/>
          </p:cNvSpPr>
          <p:nvPr/>
        </p:nvSpPr>
        <p:spPr bwMode="auto">
          <a:xfrm>
            <a:off x="3643313" y="642938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B0F0"/>
                </a:solidFill>
              </a:rPr>
              <a:t>any temperature</a:t>
            </a:r>
          </a:p>
        </p:txBody>
      </p:sp>
      <p:sp>
        <p:nvSpPr>
          <p:cNvPr id="30" name="正方形/長方形 29"/>
          <p:cNvSpPr>
            <a:spLocks noChangeArrowheads="1"/>
          </p:cNvSpPr>
          <p:nvPr/>
        </p:nvSpPr>
        <p:spPr bwMode="auto">
          <a:xfrm>
            <a:off x="3643313" y="6429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0000"/>
                </a:solidFill>
              </a:rPr>
              <a:t>high temperature</a:t>
            </a:r>
            <a:endParaRPr lang="ja-JP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4695825" y="2071688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330120" progId="Equation.DSMT4">
                  <p:embed/>
                </p:oleObj>
              </mc:Choice>
              <mc:Fallback>
                <p:oleObj name="Equation" r:id="rId14" imgW="14349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2071688"/>
                        <a:ext cx="1435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Object 10"/>
          <p:cNvGraphicFramePr>
            <a:graphicFrameLocks noChangeAspect="1"/>
          </p:cNvGraphicFramePr>
          <p:nvPr/>
        </p:nvGraphicFramePr>
        <p:xfrm>
          <a:off x="2071670" y="2071678"/>
          <a:ext cx="660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330120" progId="Equation.DSMT4">
                  <p:embed/>
                </p:oleObj>
              </mc:Choice>
              <mc:Fallback>
                <p:oleObj name="Equation" r:id="rId16" imgW="6602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071678"/>
                        <a:ext cx="660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15913" y="3161237"/>
          <a:ext cx="1422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22360" imgH="355320" progId="Equation.DSMT4">
                  <p:embed/>
                </p:oleObj>
              </mc:Choice>
              <mc:Fallback>
                <p:oleObj name="Equation" r:id="rId18" imgW="142236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161237"/>
                        <a:ext cx="1422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529531" y="4720380"/>
          <a:ext cx="56594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663880" imgH="380880" progId="Equation.DSMT4">
                  <p:embed/>
                </p:oleObj>
              </mc:Choice>
              <mc:Fallback>
                <p:oleObj name="Equation" r:id="rId20" imgW="5663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531" y="4720380"/>
                        <a:ext cx="565943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Object 13"/>
          <p:cNvGraphicFramePr>
            <a:graphicFrameLocks noChangeAspect="1"/>
          </p:cNvGraphicFramePr>
          <p:nvPr/>
        </p:nvGraphicFramePr>
        <p:xfrm>
          <a:off x="1552504" y="5234214"/>
          <a:ext cx="342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9000" imgH="380880" progId="Equation.DSMT4">
                  <p:embed/>
                </p:oleObj>
              </mc:Choice>
              <mc:Fallback>
                <p:oleObj name="Equation" r:id="rId22" imgW="34290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04" y="5234214"/>
                        <a:ext cx="342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571625" y="6143625"/>
          <a:ext cx="49387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047760" imgH="253800" progId="Equation.DSMT4">
                  <p:embed/>
                </p:oleObj>
              </mc:Choice>
              <mc:Fallback>
                <p:oleObj name="Equation" r:id="rId24" imgW="30477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143625"/>
                        <a:ext cx="493871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93427"/>
              </p:ext>
            </p:extLst>
          </p:nvPr>
        </p:nvGraphicFramePr>
        <p:xfrm>
          <a:off x="1552575" y="4602163"/>
          <a:ext cx="5702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02040" imgH="660240" progId="Equation.DSMT4">
                  <p:embed/>
                </p:oleObj>
              </mc:Choice>
              <mc:Fallback>
                <p:oleObj name="Equation" r:id="rId26" imgW="570204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4602163"/>
                        <a:ext cx="57023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5000625" y="24288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FF0000"/>
                </a:solidFill>
              </a:rPr>
              <a:t>at high temperatures</a:t>
            </a:r>
            <a:r>
              <a:rPr lang="en-US" altLang="ja-JP" sz="2400"/>
              <a:t>)</a:t>
            </a: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5000625" y="2428875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00B0F0"/>
                </a:solidFill>
              </a:rPr>
              <a:t>at any temperature</a:t>
            </a:r>
            <a:r>
              <a:rPr lang="en-US" altLang="ja-JP" sz="2400"/>
              <a:t>)</a:t>
            </a:r>
          </a:p>
        </p:txBody>
      </p:sp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1571625" y="5712608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44440" imgH="355320" progId="Equation.DSMT4">
                  <p:embed/>
                </p:oleObj>
              </mc:Choice>
              <mc:Fallback>
                <p:oleObj name="Equation" r:id="rId28" imgW="204444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712608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2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285E-6 L -0.13142 0.0057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56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2" grpId="0"/>
      <p:bldP spid="2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2050" y="1364244"/>
          <a:ext cx="34432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82400" progId="Equation.DSMT4">
                  <p:embed/>
                </p:oleObj>
              </mc:Choice>
              <mc:Fallback>
                <p:oleObj name="Equation" r:id="rId2" imgW="40892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50" y="1364244"/>
                        <a:ext cx="344328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035024" y="1862666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V="1">
            <a:off x="3827112" y="1847339"/>
            <a:ext cx="2163614" cy="399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71" name="正方形/長方形 6"/>
          <p:cNvSpPr>
            <a:spLocks noChangeArrowheads="1"/>
          </p:cNvSpPr>
          <p:nvPr/>
        </p:nvSpPr>
        <p:spPr bwMode="auto">
          <a:xfrm>
            <a:off x="559870" y="418407"/>
            <a:ext cx="7457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HEOM at any temperature with correlated initial condition</a:t>
            </a: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5969" y="195421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Time derivatives of system parts are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4657" y="274002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4657" y="2954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033744" y="2454275"/>
          <a:ext cx="17287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04560" progId="Equation.DSMT4">
                  <p:embed/>
                </p:oleObj>
              </mc:Choice>
              <mc:Fallback>
                <p:oleObj name="Equation" r:id="rId4" imgW="6094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44" y="2454275"/>
                        <a:ext cx="17287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82" y="274002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4594" y="252571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609480" progId="Equation.DSMT4">
                  <p:embed/>
                </p:oleObj>
              </mc:Choice>
              <mc:Fallback>
                <p:oleObj name="Equation" r:id="rId7" imgW="29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252571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3667721" y="1134076"/>
          <a:ext cx="3353069" cy="53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44640" imgH="583920" progId="Equation.DSMT4">
                  <p:embed/>
                </p:oleObj>
              </mc:Choice>
              <mc:Fallback>
                <p:oleObj name="Equation" r:id="rId9" imgW="364464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721" y="1134076"/>
                        <a:ext cx="3353069" cy="53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0" name="Object 9"/>
          <p:cNvGraphicFramePr>
            <a:graphicFrameLocks noChangeAspect="1"/>
          </p:cNvGraphicFramePr>
          <p:nvPr/>
        </p:nvGraphicFramePr>
        <p:xfrm>
          <a:off x="3652843" y="1236326"/>
          <a:ext cx="2613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73320" imgH="482400" progId="Equation.DSMT4">
                  <p:embed/>
                </p:oleObj>
              </mc:Choice>
              <mc:Fallback>
                <p:oleObj name="Equation" r:id="rId11" imgW="30733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43" y="1236326"/>
                        <a:ext cx="2613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6151390" y="1373601"/>
          <a:ext cx="1738800" cy="34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70000" imgH="406080" progId="Equation.DSMT4">
                  <p:embed/>
                </p:oleObj>
              </mc:Choice>
              <mc:Fallback>
                <p:oleObj name="Equation" r:id="rId13" imgW="2070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390" y="1373601"/>
                        <a:ext cx="1738800" cy="341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>
            <a:spLocks noChangeArrowheads="1"/>
          </p:cNvSpPr>
          <p:nvPr/>
        </p:nvSpPr>
        <p:spPr bwMode="auto">
          <a:xfrm>
            <a:off x="5344255" y="804302"/>
            <a:ext cx="1855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B0F0"/>
                </a:solidFill>
              </a:rPr>
              <a:t>At any temperature </a:t>
            </a:r>
          </a:p>
        </p:txBody>
      </p:sp>
      <p:sp>
        <p:nvSpPr>
          <p:cNvPr id="26" name="正方形/長方形 25"/>
          <p:cNvSpPr>
            <a:spLocks noChangeArrowheads="1"/>
          </p:cNvSpPr>
          <p:nvPr/>
        </p:nvSpPr>
        <p:spPr bwMode="auto">
          <a:xfrm>
            <a:off x="5293033" y="786427"/>
            <a:ext cx="2086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At high temperature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58844" y="3312666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part is</a:t>
            </a:r>
            <a:endParaRPr lang="ja-JP" altLang="en-US" sz="2400" dirty="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6203376" y="1845891"/>
            <a:ext cx="1008112" cy="84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796025" y="1865323"/>
            <a:ext cx="3329185" cy="307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7134879" y="1845891"/>
            <a:ext cx="91119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8046077" y="1834236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7345662" y="1839373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944937" y="3889909"/>
          <a:ext cx="56594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663880" imgH="609480" progId="Equation.DSMT4">
                  <p:embed/>
                </p:oleObj>
              </mc:Choice>
              <mc:Fallback>
                <p:oleObj name="Equation" r:id="rId15" imgW="566388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37" y="3889909"/>
                        <a:ext cx="56594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1325593" y="4392993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4922710" y="3258503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FF0000"/>
                </a:solidFill>
              </a:rPr>
              <a:t>at high temperatures</a:t>
            </a:r>
            <a:r>
              <a:rPr lang="en-US" altLang="ja-JP" sz="2400" dirty="0"/>
              <a:t>)</a:t>
            </a:r>
          </a:p>
        </p:txBody>
      </p:sp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355" y="3251143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00B0F0"/>
                </a:solidFill>
              </a:rPr>
              <a:t>at any temperature</a:t>
            </a:r>
            <a:r>
              <a:rPr lang="en-US" altLang="ja-JP" sz="2400" dirty="0"/>
              <a:t>)</a:t>
            </a:r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07093"/>
              </p:ext>
            </p:extLst>
          </p:nvPr>
        </p:nvGraphicFramePr>
        <p:xfrm>
          <a:off x="1012980" y="5827723"/>
          <a:ext cx="64881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89360" imgH="672840" progId="Equation.DSMT4">
                  <p:embed/>
                </p:oleObj>
              </mc:Choice>
              <mc:Fallback>
                <p:oleObj name="Equation" r:id="rId17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980" y="5827723"/>
                        <a:ext cx="64881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827584" y="5877272"/>
          <a:ext cx="2449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50880" imgH="672840" progId="Equation.DSMT4">
                  <p:embed/>
                </p:oleObj>
              </mc:Choice>
              <mc:Fallback>
                <p:oleObj name="Equation" r:id="rId19" imgW="24508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877272"/>
                        <a:ext cx="2449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97391"/>
              </p:ext>
            </p:extLst>
          </p:nvPr>
        </p:nvGraphicFramePr>
        <p:xfrm>
          <a:off x="944594" y="3873054"/>
          <a:ext cx="81153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115120" imgH="1269720" progId="Equation.DSMT4">
                  <p:embed/>
                </p:oleObj>
              </mc:Choice>
              <mc:Fallback>
                <p:oleObj name="Equation" r:id="rId21" imgW="811512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3873054"/>
                        <a:ext cx="81153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24212" y="5151469"/>
            <a:ext cx="299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Equation of motion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0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0648 L 0.08993 0.0018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26" grpId="0"/>
      <p:bldP spid="28" grpId="0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28" y="1092825"/>
          <a:ext cx="8797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00920" imgH="520560" progId="Equation.DSMT4">
                  <p:embed/>
                </p:oleObj>
              </mc:Choice>
              <mc:Fallback>
                <p:oleObj name="Equation" r:id="rId2" imgW="880092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28" y="1092825"/>
                        <a:ext cx="8797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57964"/>
              </p:ext>
            </p:extLst>
          </p:nvPr>
        </p:nvGraphicFramePr>
        <p:xfrm>
          <a:off x="148535" y="2507233"/>
          <a:ext cx="8899525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02440" imgH="2197080" progId="Equation.DSMT4">
                  <p:embed/>
                </p:oleObj>
              </mc:Choice>
              <mc:Fallback>
                <p:oleObj name="Equation" r:id="rId4" imgW="8902440" imgH="2197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35" y="2507233"/>
                        <a:ext cx="8899525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214479"/>
              </p:ext>
            </p:extLst>
          </p:nvPr>
        </p:nvGraphicFramePr>
        <p:xfrm>
          <a:off x="893763" y="5045075"/>
          <a:ext cx="7769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609480" progId="Equation.DSMT4">
                  <p:embed/>
                </p:oleObj>
              </mc:Choice>
              <mc:Fallback>
                <p:oleObj name="Equation" r:id="rId6" imgW="7772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5045075"/>
                        <a:ext cx="77692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148535" y="1892690"/>
            <a:ext cx="383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Time derivative of the density matrices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53304" y="548680"/>
            <a:ext cx="1860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Here, for example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611560" y="4575738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</a:p>
        </p:txBody>
      </p:sp>
    </p:spTree>
    <p:extLst>
      <p:ext uri="{BB962C8B-B14F-4D97-AF65-F5344CB8AC3E}">
        <p14:creationId xmlns:p14="http://schemas.microsoft.com/office/powerpoint/2010/main" val="32551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52336"/>
              </p:ext>
            </p:extLst>
          </p:nvPr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79281"/>
              </p:ext>
            </p:extLst>
          </p:nvPr>
        </p:nvGraphicFramePr>
        <p:xfrm>
          <a:off x="518819" y="4927777"/>
          <a:ext cx="863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5680" imgH="901440" progId="Equation.DSMT4">
                  <p:embed/>
                </p:oleObj>
              </mc:Choice>
              <mc:Fallback>
                <p:oleObj name="Equation" r:id="rId4" imgW="863568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819" y="4927777"/>
                        <a:ext cx="8636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59149"/>
              </p:ext>
            </p:extLst>
          </p:nvPr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65300"/>
              </p:ext>
            </p:extLst>
          </p:nvPr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72428"/>
              </p:ext>
            </p:extLst>
          </p:nvPr>
        </p:nvGraphicFramePr>
        <p:xfrm>
          <a:off x="2036526" y="1033463"/>
          <a:ext cx="5041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990360" progId="Equation.DSMT4">
                  <p:embed/>
                </p:oleObj>
              </mc:Choice>
              <mc:Fallback>
                <p:oleObj name="Equation" r:id="rId2" imgW="504180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526" y="1033463"/>
                        <a:ext cx="5041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29918"/>
              </p:ext>
            </p:extLst>
          </p:nvPr>
        </p:nvGraphicFramePr>
        <p:xfrm>
          <a:off x="2157115" y="337344"/>
          <a:ext cx="1701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812520" progId="Equation.DSMT4">
                  <p:embed/>
                </p:oleObj>
              </mc:Choice>
              <mc:Fallback>
                <p:oleObj name="Equation" r:id="rId4" imgW="17017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115" y="337344"/>
                        <a:ext cx="1701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正方形/長方形 7"/>
          <p:cNvSpPr>
            <a:spLocks noChangeArrowheads="1"/>
          </p:cNvSpPr>
          <p:nvPr/>
        </p:nvSpPr>
        <p:spPr bwMode="auto">
          <a:xfrm>
            <a:off x="728365" y="480219"/>
            <a:ext cx="141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</a:t>
            </a:r>
          </a:p>
        </p:txBody>
      </p:sp>
      <p:sp>
        <p:nvSpPr>
          <p:cNvPr id="22537" name="正方形/長方形 10"/>
          <p:cNvSpPr>
            <a:spLocks noChangeArrowheads="1"/>
          </p:cNvSpPr>
          <p:nvPr/>
        </p:nvSpPr>
        <p:spPr bwMode="auto">
          <a:xfrm>
            <a:off x="571476" y="3048671"/>
            <a:ext cx="189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 2</a:t>
            </a: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79247"/>
              </p:ext>
            </p:extLst>
          </p:nvPr>
        </p:nvGraphicFramePr>
        <p:xfrm>
          <a:off x="892175" y="3605213"/>
          <a:ext cx="4572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0" imgH="723600" progId="Equation.DSMT4">
                  <p:embed/>
                </p:oleObj>
              </mc:Choice>
              <mc:Fallback>
                <p:oleObj name="Equation" r:id="rId6" imgW="45720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3605213"/>
                        <a:ext cx="4572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15308"/>
              </p:ext>
            </p:extLst>
          </p:nvPr>
        </p:nvGraphicFramePr>
        <p:xfrm>
          <a:off x="3000351" y="2162031"/>
          <a:ext cx="1219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812520" progId="Equation.DSMT4">
                  <p:embed/>
                </p:oleObj>
              </mc:Choice>
              <mc:Fallback>
                <p:oleObj name="Equation" r:id="rId8" imgW="12189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51" y="2162031"/>
                        <a:ext cx="1219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正方形/長方形 11"/>
          <p:cNvSpPr>
            <a:spLocks noChangeArrowheads="1"/>
          </p:cNvSpPr>
          <p:nvPr/>
        </p:nvSpPr>
        <p:spPr bwMode="auto">
          <a:xfrm>
            <a:off x="714721" y="2337599"/>
            <a:ext cx="7678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Conditions: for </a:t>
            </a:r>
            <a:r>
              <a:rPr lang="ja-JP" altLang="en-US" sz="2400" dirty="0">
                <a:ea typeface="Arial Unicode MS" panose="020B0604020202020204" pitchFamily="50" charset="-128"/>
              </a:rPr>
              <a:t>        　　　　　　　 </a:t>
            </a:r>
            <a:r>
              <a:rPr lang="en-US" altLang="ja-JP" sz="2400" dirty="0">
                <a:ea typeface="Arial Unicode MS" panose="020B0604020202020204" pitchFamily="50" charset="-128"/>
              </a:rPr>
              <a:t>,</a:t>
            </a:r>
            <a:r>
              <a:rPr lang="ja-JP" altLang="en-US" sz="2400" dirty="0">
                <a:ea typeface="Arial Unicode MS" panose="020B0604020202020204" pitchFamily="50" charset="-128"/>
              </a:rPr>
              <a:t>    　　              </a:t>
            </a:r>
            <a:r>
              <a:rPr lang="en-US" altLang="ja-JP" sz="2400" dirty="0">
                <a:ea typeface="Arial Unicode MS" panose="020B0604020202020204" pitchFamily="50" charset="-128"/>
              </a:rPr>
              <a:t>or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2765"/>
              </p:ext>
            </p:extLst>
          </p:nvPr>
        </p:nvGraphicFramePr>
        <p:xfrm>
          <a:off x="4500908" y="240903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908" y="240903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9846"/>
              </p:ext>
            </p:extLst>
          </p:nvPr>
        </p:nvGraphicFramePr>
        <p:xfrm>
          <a:off x="6286858" y="2409031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858" y="2409031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正方形/長方形 12"/>
          <p:cNvSpPr>
            <a:spLocks noChangeArrowheads="1"/>
          </p:cNvSpPr>
          <p:nvPr/>
        </p:nvSpPr>
        <p:spPr bwMode="auto">
          <a:xfrm>
            <a:off x="6572226" y="3000378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1476" y="4573591"/>
            <a:ext cx="5748338" cy="1138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N</a:t>
            </a: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K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determine the hierarchy number</a:t>
            </a:r>
          </a:p>
          <a:p>
            <a:pPr>
              <a:defRPr/>
            </a:pP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slow modulation</a:t>
            </a:r>
            <a:r>
              <a:rPr lang="ja-JP" alt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large  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N</a:t>
            </a:r>
            <a:endParaRPr lang="en-US" altLang="ja-JP" sz="2000" dirty="0">
              <a:solidFill>
                <a:schemeClr val="accent2">
                  <a:lumMod val="75000"/>
                </a:schemeClr>
              </a:solidFill>
              <a:latin typeface="Arial" charset="0"/>
              <a:ea typeface="Arial Unicode MS" panose="020B0604020202020204" pitchFamily="50" charset="-128"/>
            </a:endParaRPr>
          </a:p>
          <a:p>
            <a:pPr>
              <a:defRPr/>
            </a:pPr>
            <a:r>
              <a:rPr lang="ja-JP" altLang="en-US" sz="2000" dirty="0">
                <a:latin typeface="Arial" charset="0"/>
                <a:ea typeface="Arial Unicode MS" panose="020B0604020202020204" pitchFamily="50" charset="-128"/>
              </a:rPr>
              <a:t>　 　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low temperature</a:t>
            </a:r>
            <a:r>
              <a:rPr lang="ja-JP" altLang="en-US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large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N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K</a:t>
            </a:r>
            <a:endParaRPr lang="en-US" altLang="ja-JP" sz="2000" dirty="0">
              <a:solidFill>
                <a:srgbClr val="0066FF"/>
              </a:solidFill>
              <a:latin typeface="Arial" charset="0"/>
              <a:ea typeface="Arial Unicode MS" panose="020B0604020202020204" pitchFamily="50" charset="-128"/>
            </a:endParaRPr>
          </a:p>
        </p:txBody>
      </p:sp>
      <p:pic>
        <p:nvPicPr>
          <p:cNvPr id="2254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67051" y="5077913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3890" y="5430841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00789" y="3714753"/>
            <a:ext cx="2278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線矢印コネクタ 26"/>
          <p:cNvCxnSpPr/>
          <p:nvPr/>
        </p:nvCxnSpPr>
        <p:spPr>
          <a:xfrm rot="5400000" flipH="1" flipV="1">
            <a:off x="6392839" y="4751391"/>
            <a:ext cx="1073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rot="5400000" flipH="1" flipV="1">
            <a:off x="6678588" y="4751391"/>
            <a:ext cx="93027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rot="5400000" flipH="1" flipV="1">
            <a:off x="7001645" y="4715672"/>
            <a:ext cx="714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5400000" flipH="1" flipV="1">
            <a:off x="7178651" y="4679954"/>
            <a:ext cx="6445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rot="5400000" flipH="1" flipV="1">
            <a:off x="7392964" y="467995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rot="5400000" flipH="1" flipV="1">
            <a:off x="7608864" y="4679953"/>
            <a:ext cx="357188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 flipH="1" flipV="1">
            <a:off x="7823176" y="4608516"/>
            <a:ext cx="214313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rot="5400000" flipH="1" flipV="1">
            <a:off x="6430145" y="5001422"/>
            <a:ext cx="114300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5400000" flipH="1" flipV="1">
            <a:off x="6680176" y="4965703"/>
            <a:ext cx="92868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6930207" y="4929985"/>
            <a:ext cx="714375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1367" y="5809671"/>
            <a:ext cx="68916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Ishizaki and YT,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6"/>
              </a:rPr>
              <a:t>JPSJ 74, 3131 (2005)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;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125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, 084501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(2006).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solidFill>
                <a:schemeClr val="tx2"/>
              </a:solidFill>
              <a:latin typeface="Arial Unicode MS" panose="020B0604020202020204" pitchFamily="50" charset="-128"/>
              <a:ea typeface="HG明朝B" pitchFamily="17" charset="-128"/>
              <a:cs typeface="Arial Unicode MS" panose="020B0604020202020204" pitchFamily="50" charset="-128"/>
            </a:endParaRPr>
          </a:p>
        </p:txBody>
      </p:sp>
      <p:pic>
        <p:nvPicPr>
          <p:cNvPr id="520200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715008" y="3525844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689457" y="6228020"/>
            <a:ext cx="8558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Effective truncation scheme: </a:t>
            </a:r>
            <a:r>
              <a:rPr lang="en-US" altLang="ja-JP" dirty="0">
                <a:ea typeface="Arial Unicode MS" panose="020B0604020202020204" pitchFamily="50" charset="-128"/>
              </a:rPr>
              <a:t>Shi, Chen, Nan,  </a:t>
            </a:r>
            <a:r>
              <a:rPr lang="en-US" altLang="ja-JP" dirty="0" err="1">
                <a:ea typeface="Arial Unicode MS" panose="020B0604020202020204" pitchFamily="50" charset="-128"/>
              </a:rPr>
              <a:t>Xu</a:t>
            </a:r>
            <a:r>
              <a:rPr lang="en-US" altLang="ja-JP" dirty="0">
                <a:ea typeface="Arial Unicode MS" panose="020B0604020202020204" pitchFamily="50" charset="-128"/>
              </a:rPr>
              <a:t>, &amp; Yan, JCP </a:t>
            </a:r>
            <a:r>
              <a:rPr lang="en-US" altLang="ja-JP" b="1" dirty="0">
                <a:ea typeface="Arial Unicode MS" panose="020B0604020202020204" pitchFamily="50" charset="-128"/>
                <a:hlinkClick r:id="rId19"/>
              </a:rPr>
              <a:t>130</a:t>
            </a:r>
            <a:r>
              <a:rPr lang="ja-JP" altLang="en-US" dirty="0">
                <a:ea typeface="Arial Unicode MS" panose="020B0604020202020204" pitchFamily="50" charset="-128"/>
                <a:hlinkClick r:id="rId19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  <a:hlinkClick r:id="rId19"/>
              </a:rPr>
              <a:t>(2009) 084105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47713" y="1844675"/>
          <a:ext cx="7480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81400" imgH="457200" progId="Equation.DSMT4">
                  <p:embed/>
                </p:oleObj>
              </mc:Choice>
              <mc:Fallback>
                <p:oleObj name="Equation" r:id="rId2" imgW="5981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1844675"/>
                        <a:ext cx="7480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539552" y="1271887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428596" y="642918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238397" y="2728947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642756" y="4214817"/>
          <a:ext cx="21574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77880" imgH="1066680" progId="Equation.DSMT4">
                  <p:embed/>
                </p:oleObj>
              </mc:Choice>
              <mc:Fallback>
                <p:oleObj name="Equation" r:id="rId4" imgW="3377880" imgH="1066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756" y="4214817"/>
                        <a:ext cx="21574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379538" y="4127500"/>
          <a:ext cx="2346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583920" progId="Equation.DSMT4">
                  <p:embed/>
                </p:oleObj>
              </mc:Choice>
              <mc:Fallback>
                <p:oleObj name="Equation" r:id="rId6" imgW="16002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4127500"/>
                        <a:ext cx="2346325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9085" y="5497108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18763" y="4424072"/>
            <a:ext cx="422653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88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334963" y="1325563"/>
          <a:ext cx="69834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84720" imgH="672840" progId="Equation.DSMT4">
                  <p:embed/>
                </p:oleObj>
              </mc:Choice>
              <mc:Fallback>
                <p:oleObj name="Equation" r:id="rId2" imgW="698472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1325563"/>
                        <a:ext cx="69834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315913" y="578472"/>
            <a:ext cx="75872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Quantum Hierarchal F-P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 w. low temp corrections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315913" y="2160588"/>
          <a:ext cx="86836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86800" imgH="672840" progId="Equation.DSMT4">
                  <p:embed/>
                </p:oleObj>
              </mc:Choice>
              <mc:Fallback>
                <p:oleObj name="Equation" r:id="rId4" imgW="868680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160588"/>
                        <a:ext cx="86836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58775" y="3071813"/>
          <a:ext cx="8697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99400" imgH="672840" progId="Equation.DSMT4">
                  <p:embed/>
                </p:oleObj>
              </mc:Choice>
              <mc:Fallback>
                <p:oleObj name="Equation" r:id="rId6" imgW="869940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3071813"/>
                        <a:ext cx="86979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82675" y="393382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31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0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6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487363" y="4425950"/>
          <a:ext cx="4686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86120" imgH="723600" progId="Equation.DSMT4">
                  <p:embed/>
                </p:oleObj>
              </mc:Choice>
              <mc:Fallback>
                <p:oleObj name="Equation" r:id="rId9" imgW="4686120" imgH="723600" progId="Equation.DSMT4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3" y="4425950"/>
                        <a:ext cx="46863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54DF1B8-27BB-41C4-A951-E20963773B02}"/>
              </a:ext>
            </a:extLst>
          </p:cNvPr>
          <p:cNvSpPr/>
          <p:nvPr/>
        </p:nvSpPr>
        <p:spPr>
          <a:xfrm>
            <a:off x="5559269" y="160565"/>
            <a:ext cx="33332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Tanimura, </a:t>
            </a:r>
            <a:r>
              <a:rPr lang="en-US" altLang="ja-JP" sz="1600" dirty="0">
                <a:solidFill>
                  <a:srgbClr val="0070C0"/>
                </a:solidFill>
                <a:hlinkClick r:id="rId11"/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  <a:hlinkClick r:id="rId11"/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  <a:hlinkClick r:id="rId11"/>
              </a:rPr>
              <a:t>, 144110 (2015).</a:t>
            </a:r>
            <a:endParaRPr lang="en-US" altLang="ja-JP" sz="1600" dirty="0">
              <a:solidFill>
                <a:srgbClr val="0070C0"/>
              </a:solidFill>
            </a:endParaRPr>
          </a:p>
          <a:p>
            <a:endParaRPr lang="en-US" altLang="ja-JP" sz="1600" dirty="0">
              <a:solidFill>
                <a:srgbClr val="0070C0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214833C-AB14-4AEF-A282-35178FB5C2E6}"/>
              </a:ext>
            </a:extLst>
          </p:cNvPr>
          <p:cNvSpPr txBox="1"/>
          <p:nvPr/>
        </p:nvSpPr>
        <p:spPr>
          <a:xfrm>
            <a:off x="299497" y="582309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  <p:sp>
        <p:nvSpPr>
          <p:cNvPr id="21" name="Rectangle 462">
            <a:extLst>
              <a:ext uri="{FF2B5EF4-FFF2-40B4-BE49-F238E27FC236}">
                <a16:creationId xmlns:a16="http://schemas.microsoft.com/office/drawing/2014/main" id="{7092160E-1BB9-466E-804E-68453D24C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256" y="65973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</a:t>
            </a:r>
            <a:r>
              <a:rPr kumimoji="0" lang="ja-JP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the top 1% of the academic field of </a:t>
            </a:r>
            <a:r>
              <a:rPr kumimoji="0" lang="ja-JP" altLang="ja-JP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ource Sans Pro" panose="020B0604020202020204" pitchFamily="34" charset="0"/>
              </a:rPr>
              <a:t>Chemistry</a:t>
            </a:r>
            <a:r>
              <a:rPr kumimoji="0" lang="ja-JP" altLang="ja-JP" sz="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2" name="Picture 463">
            <a:extLst>
              <a:ext uri="{FF2B5EF4-FFF2-40B4-BE49-F238E27FC236}">
                <a16:creationId xmlns:a16="http://schemas.microsoft.com/office/drawing/2014/main" id="{0BD5A27E-6C3C-4EAF-A86D-F8BF5973B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532" y="6510743"/>
            <a:ext cx="2667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281920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609" y="1126599"/>
            <a:ext cx="1903793" cy="139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27" y="705847"/>
            <a:ext cx="2110575" cy="2208508"/>
          </a:xfrm>
          <a:prstGeom prst="rect">
            <a:avLst/>
          </a:prstGeom>
        </p:spPr>
      </p:pic>
      <p:pic>
        <p:nvPicPr>
          <p:cNvPr id="14" name="コンテンツ プレースホルダ 4" descr="anime_20.3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3430" y="1029285"/>
            <a:ext cx="2383678" cy="1787758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855692" y="2188162"/>
            <a:ext cx="1130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A. Sakurai</a:t>
            </a:r>
            <a:endParaRPr lang="ja-JP" altLang="en-US" sz="16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2" y="5204100"/>
            <a:ext cx="1809940" cy="113149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2191" y="5552702"/>
            <a:ext cx="668604" cy="790166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4861350" y="5146760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3078235" y="73025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6132356" y="4787328"/>
            <a:ext cx="2627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Holstein-Hubbard+bath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(super conductivity)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78003" y="4740819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Heat Engine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47108" y="192970"/>
            <a:ext cx="3715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 perspective 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993913" y="784555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385101" y="5433659"/>
          <a:ext cx="1494912" cy="132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893600" imgH="1672560" progId="PBrush">
                  <p:embed/>
                </p:oleObj>
              </mc:Choice>
              <mc:Fallback>
                <p:oleObj name="Bitmap Image" r:id="rId10" imgW="1893600" imgH="167256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5101" y="5433659"/>
                        <a:ext cx="1494912" cy="1320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676" y="5419408"/>
            <a:ext cx="641670" cy="819276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795223" y="207686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69" y="3325809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正方形/長方形 38"/>
          <p:cNvSpPr/>
          <p:nvPr/>
        </p:nvSpPr>
        <p:spPr>
          <a:xfrm>
            <a:off x="322167" y="277262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information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469245" y="3121920"/>
          <a:ext cx="1612890" cy="143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3051720" imgH="2716560" progId="PBrush">
                  <p:embed/>
                </p:oleObj>
              </mc:Choice>
              <mc:Fallback>
                <p:oleObj name="Bitmap Image" r:id="rId14" imgW="3051720" imgH="2716560" progId="PBrush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245" y="3121920"/>
                        <a:ext cx="1612890" cy="1435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04931" y="3373819"/>
            <a:ext cx="1867042" cy="1095912"/>
          </a:xfrm>
          <a:prstGeom prst="rect">
            <a:avLst/>
          </a:prstGeom>
        </p:spPr>
      </p:pic>
      <p:sp>
        <p:nvSpPr>
          <p:cNvPr id="52" name="正方形/長方形 51"/>
          <p:cNvSpPr/>
          <p:nvPr/>
        </p:nvSpPr>
        <p:spPr>
          <a:xfrm>
            <a:off x="3137442" y="2871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Exciton coupled ET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00055" y="4060841"/>
            <a:ext cx="1186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Sakamoto</a:t>
            </a:r>
            <a:endParaRPr lang="ja-JP" altLang="en-US" sz="1600" dirty="0"/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26" y="3266545"/>
            <a:ext cx="622421" cy="741972"/>
          </a:xfrm>
          <a:prstGeom prst="rect">
            <a:avLst/>
          </a:prstGeom>
        </p:spPr>
      </p:pic>
      <p:sp>
        <p:nvSpPr>
          <p:cNvPr id="55" name="正方形/長方形 54"/>
          <p:cNvSpPr/>
          <p:nvPr/>
        </p:nvSpPr>
        <p:spPr>
          <a:xfrm>
            <a:off x="2034542" y="403785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6027134" y="2888488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8" name="図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01" y="3233702"/>
            <a:ext cx="504272" cy="742006"/>
          </a:xfrm>
          <a:prstGeom prst="rect">
            <a:avLst/>
          </a:prstGeom>
        </p:spPr>
      </p:pic>
      <p:sp>
        <p:nvSpPr>
          <p:cNvPr id="59" name="正方形/長方形 58"/>
          <p:cNvSpPr/>
          <p:nvPr/>
        </p:nvSpPr>
        <p:spPr>
          <a:xfrm>
            <a:off x="8382259" y="4004424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2105141" y="2103894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Ishizaki</a:t>
            </a:r>
            <a:endParaRPr lang="ja-JP" altLang="en-US" sz="1600" dirty="0"/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39" y="1124046"/>
            <a:ext cx="839173" cy="857372"/>
          </a:xfrm>
          <a:prstGeom prst="rect">
            <a:avLst/>
          </a:prstGeom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1" y="3870169"/>
            <a:ext cx="925795" cy="8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270005" y="476926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Electron transfer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9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7" y="5176311"/>
            <a:ext cx="1679090" cy="15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17" y="4976459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1864263" y="6066289"/>
            <a:ext cx="1375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M. Tanaka</a:t>
            </a:r>
            <a:endParaRPr lang="en-US" altLang="ja-JP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24" y="1265135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9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48" y="1053813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6766" y="1190584"/>
            <a:ext cx="664271" cy="785047"/>
          </a:xfrm>
          <a:prstGeom prst="rect">
            <a:avLst/>
          </a:prstGeom>
        </p:spPr>
      </p:pic>
      <p:sp>
        <p:nvSpPr>
          <p:cNvPr id="65" name="正方形/長方形 64"/>
          <p:cNvSpPr/>
          <p:nvPr/>
        </p:nvSpPr>
        <p:spPr>
          <a:xfrm>
            <a:off x="594240" y="160869"/>
            <a:ext cx="53059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Some applications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spectroscopy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82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43918" y="3789040"/>
            <a:ext cx="992548" cy="99254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71222" y="3277359"/>
            <a:ext cx="1436465" cy="1489799"/>
          </a:xfrm>
          <a:prstGeom prst="rect">
            <a:avLst/>
          </a:prstGeom>
        </p:spPr>
      </p:pic>
      <p:pic>
        <p:nvPicPr>
          <p:cNvPr id="202757" name="Picture 5">
            <a:extLst>
              <a:ext uri="{FF2B5EF4-FFF2-40B4-BE49-F238E27FC236}">
                <a16:creationId xmlns:a16="http://schemas.microsoft.com/office/drawing/2014/main" id="{49CEE01A-FF9B-4105-8BB8-783F47E5A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03" y="82098"/>
            <a:ext cx="741500" cy="5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7565" y="183544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eq. initial condition with the influence of bath is given by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/>
        </p:nvGraphicFramePr>
        <p:xfrm>
          <a:off x="498479" y="2369485"/>
          <a:ext cx="6897687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1143000" progId="Equation.DSMT4">
                  <p:embed/>
                </p:oleObj>
              </mc:Choice>
              <mc:Fallback>
                <p:oleObj name="Equation" r:id="rId2" imgW="3924000" imgH="114300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2369485"/>
                        <a:ext cx="6897687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498479" y="5055623"/>
          <a:ext cx="6873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61640" imgH="1117440" progId="Equation.DSMT4">
                  <p:embed/>
                </p:oleObj>
              </mc:Choice>
              <mc:Fallback>
                <p:oleObj name="Equation" r:id="rId4" imgW="11861640" imgH="111744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5055623"/>
                        <a:ext cx="68738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958332" y="128887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754963" y="5056220"/>
            <a:ext cx="3672408" cy="634702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3510087" y="5718358"/>
            <a:ext cx="39595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True equilibrium distribution</a:t>
            </a: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7412235" y="2085631"/>
          <a:ext cx="465057" cy="2404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1981080" progId="Equation.DSMT4">
                  <p:embed/>
                </p:oleObj>
              </mc:Choice>
              <mc:Fallback>
                <p:oleObj name="Equation" r:id="rId6" imgW="469800" imgH="198108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12235" y="2085631"/>
                        <a:ext cx="465057" cy="2404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7566910" y="4925380"/>
          <a:ext cx="300038" cy="92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609480" progId="Equation.DSMT4">
                  <p:embed/>
                </p:oleObj>
              </mc:Choice>
              <mc:Fallback>
                <p:oleObj name="Equation" r:id="rId8" imgW="419040" imgH="60948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910" y="4925380"/>
                        <a:ext cx="300038" cy="926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7903532" y="2964625"/>
            <a:ext cx="1240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Real-Time</a:t>
            </a:r>
          </a:p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93383" y="5131996"/>
            <a:ext cx="1022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-Time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06072" y="6180023"/>
            <a:ext cx="2664295" cy="310919"/>
          </a:xfrm>
          <a:solidFill>
            <a:srgbClr val="FFFFFF"/>
          </a:solidFill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1661" y="857231"/>
          <a:ext cx="5041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41800" imgH="863280" progId="Equation.DSMT4">
                  <p:embed/>
                </p:oleObj>
              </mc:Choice>
              <mc:Fallback>
                <p:oleObj name="Equation" r:id="rId10" imgW="5041800" imgH="863280" progId="Equation.DSMT4">
                  <p:embed/>
                  <p:pic>
                    <p:nvPicPr>
                      <p:cNvPr id="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661" y="857231"/>
                        <a:ext cx="504180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4381939" y="1288871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98479" y="5129614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43721" y="251181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258697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861971" y="6552024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円/楕円 35"/>
          <p:cNvSpPr/>
          <p:nvPr/>
        </p:nvSpPr>
        <p:spPr>
          <a:xfrm>
            <a:off x="8538250" y="147118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8207507" y="1490404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8090125" y="173596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 flipV="1">
            <a:off x="8207507" y="437492"/>
            <a:ext cx="0" cy="122386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 rot="16373360">
            <a:off x="8123219" y="945377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V="1">
            <a:off x="8164644" y="1685761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Line 9"/>
          <p:cNvSpPr>
            <a:spLocks noChangeShapeType="1"/>
          </p:cNvSpPr>
          <p:nvPr/>
        </p:nvSpPr>
        <p:spPr bwMode="auto">
          <a:xfrm flipV="1">
            <a:off x="6940637" y="511583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Line 10"/>
          <p:cNvSpPr>
            <a:spLocks noChangeShapeType="1"/>
          </p:cNvSpPr>
          <p:nvPr/>
        </p:nvSpPr>
        <p:spPr bwMode="auto">
          <a:xfrm rot="16373360">
            <a:off x="6909313" y="957811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2" name="円弧 111"/>
          <p:cNvSpPr/>
          <p:nvPr/>
        </p:nvSpPr>
        <p:spPr>
          <a:xfrm rot="10292747" flipV="1">
            <a:off x="7320983" y="130553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弧 112"/>
          <p:cNvSpPr/>
          <p:nvPr/>
        </p:nvSpPr>
        <p:spPr>
          <a:xfrm rot="16200000" flipV="1">
            <a:off x="6548742" y="1488703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6929721" y="1636893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円弧 114"/>
          <p:cNvSpPr/>
          <p:nvPr/>
        </p:nvSpPr>
        <p:spPr>
          <a:xfrm rot="16200000" flipV="1">
            <a:off x="6618701" y="1129428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弧 115"/>
          <p:cNvSpPr/>
          <p:nvPr/>
        </p:nvSpPr>
        <p:spPr>
          <a:xfrm rot="16200000" flipV="1">
            <a:off x="6718099" y="786405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弧 116"/>
          <p:cNvSpPr/>
          <p:nvPr/>
        </p:nvSpPr>
        <p:spPr>
          <a:xfrm rot="5223116" flipV="1">
            <a:off x="7205496" y="81830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8" name="直線コネクタ 117"/>
          <p:cNvCxnSpPr/>
          <p:nvPr/>
        </p:nvCxnSpPr>
        <p:spPr>
          <a:xfrm flipV="1">
            <a:off x="6921415" y="462410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 flipV="1">
            <a:off x="6950938" y="563176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円弧 119"/>
          <p:cNvSpPr/>
          <p:nvPr/>
        </p:nvSpPr>
        <p:spPr>
          <a:xfrm rot="5223116" flipV="1">
            <a:off x="7174397" y="1093489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弧 120"/>
          <p:cNvSpPr/>
          <p:nvPr/>
        </p:nvSpPr>
        <p:spPr>
          <a:xfrm rot="16200000" flipV="1">
            <a:off x="6727179" y="517732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/>
          <p:cNvSpPr/>
          <p:nvPr/>
        </p:nvSpPr>
        <p:spPr>
          <a:xfrm>
            <a:off x="6856346" y="1667290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タイトル 1">
            <a:extLst>
              <a:ext uri="{FF2B5EF4-FFF2-40B4-BE49-F238E27FC236}">
                <a16:creationId xmlns:a16="http://schemas.microsoft.com/office/drawing/2014/main" id="{0DA6BE4C-57FC-426C-AFBC-4C9DC7B7B29E}"/>
              </a:ext>
            </a:extLst>
          </p:cNvPr>
          <p:cNvSpPr txBox="1">
            <a:spLocks/>
          </p:cNvSpPr>
          <p:nvPr/>
        </p:nvSpPr>
        <p:spPr>
          <a:xfrm>
            <a:off x="-585913" y="-197160"/>
            <a:ext cx="8579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/>
              <a:t>5. Imaginary time HEOM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301575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21" grpId="0" animBg="1"/>
      <p:bldP spid="22" grpId="0" animBg="1"/>
      <p:bldP spid="36" grpId="0" animBg="1"/>
      <p:bldP spid="37" grpId="0" animBg="1"/>
      <p:bldP spid="39" grpId="0" animBg="1"/>
      <p:bldP spid="40" grpId="0" animBg="1"/>
      <p:bldP spid="4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58720"/>
              </p:ext>
            </p:extLst>
          </p:nvPr>
        </p:nvGraphicFramePr>
        <p:xfrm>
          <a:off x="763588" y="1130300"/>
          <a:ext cx="7151687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07280" imgH="4597200" progId="Equation.DSMT4">
                  <p:embed/>
                </p:oleObj>
              </mc:Choice>
              <mc:Fallback>
                <p:oleObj name="Equation" r:id="rId2" imgW="10007280" imgH="459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130300"/>
                        <a:ext cx="7151687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7240" y="537893"/>
            <a:ext cx="7664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Imaginary-time Quantum Hierarchal Fokker-Planck Eq.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938245" y="1164879"/>
            <a:ext cx="4336792" cy="3380029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189741"/>
              </p:ext>
            </p:extLst>
          </p:nvPr>
        </p:nvGraphicFramePr>
        <p:xfrm>
          <a:off x="4127500" y="5270500"/>
          <a:ext cx="238601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40080" imgH="723600" progId="Equation.DSMT4">
                  <p:embed/>
                </p:oleObj>
              </mc:Choice>
              <mc:Fallback>
                <p:oleObj name="Equation" r:id="rId4" imgW="33400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5270500"/>
                        <a:ext cx="2386013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650548" y="4344152"/>
            <a:ext cx="25651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distribution: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1" y="4813191"/>
            <a:ext cx="2281778" cy="1812458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7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4119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570407"/>
              </p:ext>
            </p:extLst>
          </p:nvPr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2. 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558720" progId="Equation.DSMT4">
                  <p:embed/>
                </p:oleObj>
              </mc:Choice>
              <mc:Fallback>
                <p:oleObj name="Equation" r:id="rId6" imgW="264132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6778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" y="227647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distribution from </a:t>
            </a:r>
            <a:r>
              <a:rPr lang="en-US" altLang="ja-JP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ImQHFP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893" y="1346042"/>
            <a:ext cx="6011577" cy="470486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717729" y="3766057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agrees with the exact result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9351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255" y="127825"/>
            <a:ext cx="5706913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C00000"/>
                </a:solidFill>
              </a:rPr>
              <a:t>Thermodynamic variables</a:t>
            </a:r>
            <a:endParaRPr kumimoji="1" lang="ja-JP" altLang="en-US" sz="3600" dirty="0">
              <a:solidFill>
                <a:srgbClr val="C00000"/>
              </a:solidFill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42270396"/>
              </p:ext>
            </p:extLst>
          </p:nvPr>
        </p:nvGraphicFramePr>
        <p:xfrm>
          <a:off x="4357688" y="1362075"/>
          <a:ext cx="2582862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68200" imgH="279360" progId="Equation.DSMT4">
                  <p:embed/>
                </p:oleObj>
              </mc:Choice>
              <mc:Fallback>
                <p:oleObj name="Equation" r:id="rId2" imgW="1168200" imgH="2793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8" y="1362075"/>
                        <a:ext cx="2582862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882510" y="1379760"/>
            <a:ext cx="2962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Partition function:</a:t>
            </a:r>
            <a:endParaRPr lang="ja-JP" altLang="en-US" sz="2800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405313" y="1990725"/>
          <a:ext cx="20764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419040" progId="Equation.DSMT4">
                  <p:embed/>
                </p:oleObj>
              </mc:Choice>
              <mc:Fallback>
                <p:oleObj name="Equation" r:id="rId4" imgW="9396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1990725"/>
                        <a:ext cx="20764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886800" y="2135656"/>
            <a:ext cx="23439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Free Energy: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371975" y="2852738"/>
          <a:ext cx="20494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19040" progId="Equation.DSMT4">
                  <p:embed/>
                </p:oleObj>
              </mc:Choice>
              <mc:Fallback>
                <p:oleObj name="Equation" r:id="rId6" imgW="9270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2852738"/>
                        <a:ext cx="2049463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15"/>
          <p:cNvSpPr txBox="1">
            <a:spLocks noChangeArrowheads="1"/>
          </p:cNvSpPr>
          <p:nvPr/>
        </p:nvSpPr>
        <p:spPr bwMode="auto">
          <a:xfrm>
            <a:off x="925385" y="3012732"/>
            <a:ext cx="15231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4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Entropy:</a:t>
            </a:r>
            <a:endParaRPr lang="ja-JP" altLang="en-US" sz="2800" dirty="0">
              <a:solidFill>
                <a:schemeClr val="accent4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4398963" y="3868738"/>
          <a:ext cx="2611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80800" imgH="419040" progId="Equation.DSMT4">
                  <p:embed/>
                </p:oleObj>
              </mc:Choice>
              <mc:Fallback>
                <p:oleObj name="Equation" r:id="rId8" imgW="11808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3868738"/>
                        <a:ext cx="2611437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15"/>
          <p:cNvSpPr txBox="1">
            <a:spLocks noChangeArrowheads="1"/>
          </p:cNvSpPr>
          <p:nvPr/>
        </p:nvSpPr>
        <p:spPr bwMode="auto">
          <a:xfrm>
            <a:off x="949811" y="4006111"/>
            <a:ext cx="27238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Internal Energy:</a:t>
            </a:r>
            <a:endParaRPr lang="ja-JP" altLang="en-US" sz="2800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4335463" y="4859338"/>
          <a:ext cx="21336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419040" progId="Equation.DSMT4">
                  <p:embed/>
                </p:oleObj>
              </mc:Choice>
              <mc:Fallback>
                <p:oleObj name="Equation" r:id="rId10" imgW="96516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463" y="4859338"/>
                        <a:ext cx="2133600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>
            <a:spLocks noChangeArrowheads="1"/>
          </p:cNvSpPr>
          <p:nvPr/>
        </p:nvSpPr>
        <p:spPr bwMode="auto">
          <a:xfrm>
            <a:off x="949811" y="5021697"/>
            <a:ext cx="24625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capacity: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4371975" y="5676900"/>
          <a:ext cx="13747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393480" progId="Equation.DSMT4">
                  <p:embed/>
                </p:oleObj>
              </mc:Choice>
              <mc:Fallback>
                <p:oleObj name="Equation" r:id="rId12" imgW="622080" imgH="3934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5676900"/>
                        <a:ext cx="1374775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5"/>
          <p:cNvSpPr txBox="1">
            <a:spLocks noChangeArrowheads="1"/>
          </p:cNvSpPr>
          <p:nvPr/>
        </p:nvSpPr>
        <p:spPr bwMode="auto">
          <a:xfrm>
            <a:off x="1032484" y="5861579"/>
            <a:ext cx="81115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Susceptibility:                                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(for                ) 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7234238" y="5970588"/>
          <a:ext cx="13176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03040" progId="Equation.DSMT4">
                  <p:embed/>
                </p:oleObj>
              </mc:Choice>
              <mc:Fallback>
                <p:oleObj name="Equation" r:id="rId14" imgW="596880" imgH="203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5970588"/>
                        <a:ext cx="131762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7172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Thermo</a:t>
            </a:r>
            <a:r>
              <a:rPr lang="en-US" altLang="ja-JP" dirty="0"/>
              <a:t>dynamics quantities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174" y="1340768"/>
            <a:ext cx="6909651" cy="4680520"/>
          </a:xfrm>
          <a:prstGeom prst="rect">
            <a:avLst/>
          </a:prstGeom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59636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Correlation between the imaginary and real time fluctuations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15633" y="3474229"/>
            <a:ext cx="1004756" cy="453625"/>
          </a:xfrm>
          <a:prstGeom prst="rect">
            <a:avLst/>
          </a:prstGeom>
          <a:solidFill>
            <a:srgbClr val="FFC0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84D42DD9-4DF0-4F8E-8F6B-4616E28114A6}"/>
              </a:ext>
            </a:extLst>
          </p:cNvPr>
          <p:cNvSpPr/>
          <p:nvPr/>
        </p:nvSpPr>
        <p:spPr>
          <a:xfrm>
            <a:off x="1918415" y="1391988"/>
            <a:ext cx="594401" cy="1150736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タイトル 2">
            <a:extLst>
              <a:ext uri="{FF2B5EF4-FFF2-40B4-BE49-F238E27FC236}">
                <a16:creationId xmlns:a16="http://schemas.microsoft.com/office/drawing/2014/main" id="{894D4407-FDA2-48CD-B50E-33E0EB4D7575}"/>
              </a:ext>
            </a:extLst>
          </p:cNvPr>
          <p:cNvSpPr txBox="1">
            <a:spLocks/>
          </p:cNvSpPr>
          <p:nvPr/>
        </p:nvSpPr>
        <p:spPr>
          <a:xfrm>
            <a:off x="210344" y="148271"/>
            <a:ext cx="7510187" cy="664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5. Non-Markovian tests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181746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746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541608" y="1257386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393919" y="1751605"/>
          <a:ext cx="24161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74360" progId="Equation.DSMT4">
                  <p:embed/>
                </p:oleObj>
              </mc:Choice>
              <mc:Fallback>
                <p:oleObj name="Equation" r:id="rId2" imgW="248904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919" y="1751605"/>
                        <a:ext cx="24161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3321345" y="1294230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468156" y="338768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Non-Markovian Tests  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558" y="1597610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104995" y="3536525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42720" progId="Equation.DSMT4">
                  <p:embed/>
                </p:oleObj>
              </mc:Choice>
              <mc:Fallback>
                <p:oleObj name="Equation" r:id="rId5" imgW="149832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3536525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143383" y="3259857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720" imgH="1269720" progId="Equation.DSMT4">
                  <p:embed/>
                </p:oleObj>
              </mc:Choice>
              <mc:Fallback>
                <p:oleObj name="Equation" r:id="rId7" imgW="469872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3259857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64590" y="3102086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Symmetric correlation</a:t>
            </a:r>
            <a:endParaRPr kumimoji="1" lang="ja-JP" altLang="en-US" dirty="0"/>
          </a:p>
        </p:txBody>
      </p:sp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1104995" y="5662073"/>
          <a:ext cx="2994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42720" progId="Equation.DSMT4">
                  <p:embed/>
                </p:oleObj>
              </mc:Choice>
              <mc:Fallback>
                <p:oleObj name="Equation" r:id="rId9" imgW="12063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5662073"/>
                        <a:ext cx="29940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1143383" y="5717782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02120" imgH="914400" progId="Equation.DSMT4">
                  <p:embed/>
                </p:oleObj>
              </mc:Choice>
              <mc:Fallback>
                <p:oleObj name="Equation" r:id="rId11" imgW="49021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5717782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864590" y="5200889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(temperature independent)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409541" y="2559701"/>
            <a:ext cx="4883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</a:rPr>
              <a:t>i</a:t>
            </a:r>
            <a:r>
              <a:rPr lang="en-US" altLang="ja-JP" sz="2400" dirty="0">
                <a:solidFill>
                  <a:srgbClr val="FF0000"/>
                </a:solidFill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409541" y="4674117"/>
            <a:ext cx="517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</a:rPr>
              <a:t> </a:t>
            </a:r>
            <a:r>
              <a:rPr lang="en-US" altLang="ja-JP" sz="2400" dirty="0">
                <a:solidFill>
                  <a:srgbClr val="0066FF"/>
                </a:solidFill>
              </a:rPr>
              <a:t>(non-Markovian effect)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6390454" y="408535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16120" imgH="444240" progId="Equation.DSMT4">
                  <p:embed/>
                </p:oleObj>
              </mc:Choice>
              <mc:Fallback>
                <p:oleObj name="Equation" r:id="rId13" imgW="26161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0454" y="408535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6377754" y="4594964"/>
          <a:ext cx="262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444240" progId="Equation.DSMT4">
                  <p:embed/>
                </p:oleObj>
              </mc:Choice>
              <mc:Fallback>
                <p:oleObj name="Equation" r:id="rId15" imgW="26287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754" y="4594964"/>
                        <a:ext cx="2628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121176" y="3636191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spectral distribution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4007881" y="19536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</a:t>
            </a:r>
            <a:r>
              <a:rPr lang="en-US" altLang="ja-JP" dirty="0" err="1">
                <a:solidFill>
                  <a:srgbClr val="FF0000"/>
                </a:solidFill>
              </a:rPr>
              <a:t>eigen</a:t>
            </a:r>
            <a:r>
              <a:rPr lang="en-US" altLang="ja-JP" dirty="0">
                <a:solidFill>
                  <a:srgbClr val="FF0000"/>
                </a:solidFill>
              </a:rPr>
              <a:t> state for spin-Boson)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4567951" y="3123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hlinkClick r:id="rId17"/>
              </a:rPr>
              <a:t>Tanimura, JCP </a:t>
            </a:r>
            <a:r>
              <a:rPr lang="en-US" altLang="ja-JP" b="1" dirty="0">
                <a:solidFill>
                  <a:srgbClr val="0070C0"/>
                </a:solidFill>
                <a:hlinkClick r:id="rId17"/>
              </a:rPr>
              <a:t>142</a:t>
            </a:r>
            <a:r>
              <a:rPr lang="en-US" altLang="ja-JP" dirty="0">
                <a:solidFill>
                  <a:srgbClr val="0070C0"/>
                </a:solidFill>
                <a:hlinkClick r:id="rId17"/>
              </a:rPr>
              <a:t>, 144110 (2015).</a:t>
            </a:r>
            <a:r>
              <a:rPr lang="en-US" altLang="ja-JP" dirty="0">
                <a:hlinkClick r:id="rId17"/>
              </a:rPr>
              <a:t> </a:t>
            </a:r>
            <a:endParaRPr lang="en-US" altLang="ja-JP" dirty="0"/>
          </a:p>
          <a:p>
            <a:r>
              <a:rPr lang="en-US" altLang="ja-JP" dirty="0"/>
              <a:t>Fortran codes are also there in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75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475656" y="906265"/>
            <a:ext cx="281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</a:t>
            </a:r>
            <a:r>
              <a:rPr lang="en-US" altLang="ja-JP">
                <a:solidFill>
                  <a:srgbClr val="FF0000"/>
                </a:solidFill>
              </a:rPr>
              <a:t>spectral distribution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31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B1D84A6A-1CAB-F119-852C-590A6214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6052" y="43542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699966" y="1361885"/>
          <a:ext cx="55832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52800" imgH="965160" progId="Equation.DSMT4">
                  <p:embed/>
                </p:oleObj>
              </mc:Choice>
              <mc:Fallback>
                <p:oleObj name="Equation" r:id="rId3" imgW="5752800" imgH="965160" progId="Equation.DSMT4">
                  <p:embed/>
                  <p:pic>
                    <p:nvPicPr>
                      <p:cNvPr id="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66" y="1361885"/>
                        <a:ext cx="55832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067" y="3546745"/>
            <a:ext cx="2600253" cy="7269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067" y="2857152"/>
            <a:ext cx="2752366" cy="7334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74" y="3651110"/>
            <a:ext cx="3473405" cy="7169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5474" y="2983786"/>
            <a:ext cx="3179760" cy="68045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885298" y="248782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 err="1">
                <a:solidFill>
                  <a:srgbClr val="FF0000"/>
                </a:solidFill>
                <a:sym typeface="Wingdings" pitchFamily="2" charset="2"/>
              </a:rPr>
              <a:t>nonFactorized</a:t>
            </a:r>
            <a:r>
              <a:rPr lang="en-US" altLang="ja-JP" dirty="0">
                <a:solidFill>
                  <a:srgbClr val="FF0000"/>
                </a:solidFill>
                <a:sym typeface="Wingdings" pitchFamily="2" charset="2"/>
              </a:rPr>
              <a:t> case (static correlation)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65862" y="96643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ym typeface="Wingdings" pitchFamily="2" charset="2"/>
              </a:rPr>
              <a:t>Equilibrium distribution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3847" y="24674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Factorized case (system itself)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5786" y="404292"/>
            <a:ext cx="4634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iii) Static system-bath coherence</a:t>
            </a:r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5182751" y="387994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469800" progId="Equation.DSMT4">
                  <p:embed/>
                </p:oleObj>
              </mc:Choice>
              <mc:Fallback>
                <p:oleObj name="Equation" r:id="rId9" imgW="3797280" imgH="469800" progId="Equation.DSMT4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751" y="387994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781810" y="553060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55920" imgH="723600" progId="Equation.DSMT4">
                  <p:embed/>
                </p:oleObj>
              </mc:Choice>
              <mc:Fallback>
                <p:oleObj name="Equation" r:id="rId11" imgW="5155920" imgH="723600" progId="Equation.DSMT4">
                  <p:embed/>
                  <p:pic>
                    <p:nvPicPr>
                      <p:cNvPr id="2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810" y="553060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70691" y="6297459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190440" progId="Equation.DSMT4">
                  <p:embed/>
                </p:oleObj>
              </mc:Choice>
              <mc:Fallback>
                <p:oleObj name="Equation" r:id="rId13" imgW="1320480" imgH="190440" progId="Equation.DSMT4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691" y="6297459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760820" y="5686793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52680" imgH="419040" progId="Equation.DSMT4">
                  <p:embed/>
                </p:oleObj>
              </mc:Choice>
              <mc:Fallback>
                <p:oleObj name="Equation" r:id="rId15" imgW="3352680" imgH="419040" progId="Equation.DSMT4">
                  <p:embed/>
                  <p:pic>
                    <p:nvPicPr>
                      <p:cNvPr id="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20" y="5686793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376500" y="4542802"/>
            <a:ext cx="735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iv) Dynamical system-bath coherence (2D spectrum)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49807" y="5686793"/>
            <a:ext cx="2699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Tanimura &amp; </a:t>
            </a:r>
            <a:r>
              <a:rPr lang="en-US" altLang="ja-JP" sz="1400" dirty="0" err="1"/>
              <a:t>Mukamel</a:t>
            </a:r>
            <a:r>
              <a:rPr lang="en-US" altLang="ja-JP" sz="1400" dirty="0"/>
              <a:t> </a:t>
            </a:r>
            <a:r>
              <a:rPr lang="en-US" altLang="ja-JP" sz="1400" dirty="0">
                <a:hlinkClick r:id="rId17"/>
              </a:rPr>
              <a:t>JCP 1993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753847" y="5004467"/>
            <a:ext cx="702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/>
              <a:t>( = capability of handling </a:t>
            </a:r>
            <a:r>
              <a:rPr lang="en-US" altLang="ja-JP" b="1" dirty="0">
                <a:solidFill>
                  <a:srgbClr val="FF0000"/>
                </a:solidFill>
              </a:rPr>
              <a:t>a time-dependent external force</a:t>
            </a:r>
            <a:r>
              <a:rPr lang="en-US" altLang="ja-JP" b="1" dirty="0"/>
              <a:t>)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A77966F0-CB7C-F83D-CE23-47CD4AFE57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4282" y="4587899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82400" progId="Equation.DSMT4">
                  <p:embed/>
                </p:oleObj>
              </mc:Choice>
              <mc:Fallback>
                <p:oleObj name="Equation" r:id="rId18" imgW="977760" imgH="482400" progId="Equation.DSMT4">
                  <p:embed/>
                  <p:pic>
                    <p:nvPicPr>
                      <p:cNvPr id="12" name="Object 7">
                        <a:extLst>
                          <a:ext uri="{FF2B5EF4-FFF2-40B4-BE49-F238E27FC236}">
                            <a16:creationId xmlns:a16="http://schemas.microsoft.com/office/drawing/2014/main" id="{A77966F0-CB7C-F83D-CE23-47CD4AFE5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4282" y="4587899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518393"/>
            <a:ext cx="5681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the Redfield tensor is defined by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2" y="1459092"/>
            <a:ext cx="6549227" cy="101817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40" y="3259314"/>
            <a:ext cx="7676426" cy="84520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49" y="4222736"/>
            <a:ext cx="6266651" cy="59997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128" y="5064300"/>
            <a:ext cx="3025222" cy="64628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333" y="5598169"/>
            <a:ext cx="5935336" cy="771056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</a:rPr>
              <a:t>Without RWA:</a:t>
            </a:r>
            <a:endParaRPr lang="ja-JP" altLang="en-US" dirty="0">
              <a:solidFill>
                <a:srgbClr val="0541EB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904912" y="5816041"/>
            <a:ext cx="1300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With RWA: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13455" y="6380995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positivity problem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501833" y="1666737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8920" imgH="469800" progId="Equation.DSMT4">
                  <p:embed/>
                </p:oleObj>
              </mc:Choice>
              <mc:Fallback>
                <p:oleObj name="Equation" r:id="rId7" imgW="21589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1833" y="1666737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76170" y="327762"/>
            <a:ext cx="1688916" cy="11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77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113097" y="213086"/>
            <a:ext cx="39727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HEOM vs. TCL-Redfield</a:t>
            </a:r>
            <a:endParaRPr lang="ja-JP" altLang="en-US" sz="3200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739262" y="937489"/>
            <a:ext cx="6029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Time-</a:t>
            </a:r>
            <a:r>
              <a:rPr lang="en-US" altLang="ja-JP" sz="2400" dirty="0" err="1"/>
              <a:t>ConvolutionLess</a:t>
            </a:r>
            <a:r>
              <a:rPr lang="en-US" altLang="ja-JP" sz="2400" dirty="0"/>
              <a:t> (TCL) Redfield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</a:t>
            </a:r>
          </a:p>
        </p:txBody>
      </p:sp>
      <p:pic>
        <p:nvPicPr>
          <p:cNvPr id="18" name="Picture 1161" descr="Redfiel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36" y="50801"/>
            <a:ext cx="661748" cy="84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4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01280" y="2101385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08484" y="117229"/>
            <a:ext cx="8826152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Tests 1 &amp; 2: </a:t>
            </a: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533160" progId="Equation.DSMT4">
                  <p:embed/>
                </p:oleObj>
              </mc:Choice>
              <mc:Fallback>
                <p:oleObj name="Equation" r:id="rId8" imgW="105408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533160" progId="Equation.DSMT4">
                  <p:embed/>
                </p:oleObj>
              </mc:Choice>
              <mc:Fallback>
                <p:oleObj name="Equation" r:id="rId10" imgW="97776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Test 2:  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2698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Test 1:  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6" grpId="0"/>
      <p:bldP spid="5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951407" y="120545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774360" progId="Equation.DSMT4">
                  <p:embed/>
                </p:oleObj>
              </mc:Choice>
              <mc:Fallback>
                <p:oleObj name="Equation" r:id="rId2" imgW="1765080" imgH="774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407" y="120545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タイトル 1"/>
          <p:cNvSpPr txBox="1">
            <a:spLocks/>
          </p:cNvSpPr>
          <p:nvPr/>
        </p:nvSpPr>
        <p:spPr>
          <a:xfrm>
            <a:off x="133143" y="213189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008708" y="1496708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42720" progId="Equation.DSMT4">
                  <p:embed/>
                </p:oleObj>
              </mc:Choice>
              <mc:Fallback>
                <p:oleObj name="Equation" r:id="rId4" imgW="1498320" imgH="342720" progId="Equation.DSMT4">
                  <p:embed/>
                  <p:pic>
                    <p:nvPicPr>
                      <p:cNvPr id="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08" y="1496708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973138" y="1215669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720" imgH="1269720" progId="Equation.DSMT4">
                  <p:embed/>
                </p:oleObj>
              </mc:Choice>
              <mc:Fallback>
                <p:oleObj name="Equation" r:id="rId6" imgW="4698720" imgH="12697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215669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589139" y="102853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correlation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6" descr="2006-09-14_22-45-48_anim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1478" y="341131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72558" y="338752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04560" progId="Equation.DSMT4">
                  <p:embed/>
                </p:oleObj>
              </mc:Choice>
              <mc:Fallback>
                <p:oleObj name="Equation" r:id="rId9" imgW="876240" imgH="30456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558" y="338752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403273" y="24614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2830761"/>
            <a:ext cx="7920428" cy="3751991"/>
          </a:xfrm>
          <a:prstGeom prst="rect">
            <a:avLst/>
          </a:prstGeom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588224" y="2159109"/>
            <a:ext cx="3059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Difference becomes large </a:t>
            </a:r>
          </a:p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long time behavior</a:t>
            </a:r>
          </a:p>
        </p:txBody>
      </p:sp>
      <p:cxnSp>
        <p:nvCxnSpPr>
          <p:cNvPr id="16" name="直線矢印コネクタ 15"/>
          <p:cNvCxnSpPr>
            <a:cxnSpLocks/>
          </p:cNvCxnSpPr>
          <p:nvPr/>
        </p:nvCxnSpPr>
        <p:spPr>
          <a:xfrm flipH="1">
            <a:off x="2542510" y="5707262"/>
            <a:ext cx="445314" cy="142080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>
            <a:cxnSpLocks/>
          </p:cNvCxnSpPr>
          <p:nvPr/>
        </p:nvCxnSpPr>
        <p:spPr>
          <a:xfrm flipH="1">
            <a:off x="6486553" y="2682329"/>
            <a:ext cx="1075035" cy="2690887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4A1C72-8141-8B5B-94F1-BFCD5F6DFC8F}"/>
              </a:ext>
            </a:extLst>
          </p:cNvPr>
          <p:cNvSpPr txBox="1"/>
          <p:nvPr/>
        </p:nvSpPr>
        <p:spPr>
          <a:xfrm>
            <a:off x="2416812" y="5157192"/>
            <a:ext cx="105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TCL(RWA)</a:t>
            </a:r>
            <a:endParaRPr kumimoji="1" lang="ja-JP" altLang="en-US" sz="14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A16261-C976-056E-502C-07FCCE4A5943}"/>
              </a:ext>
            </a:extLst>
          </p:cNvPr>
          <p:cNvSpPr txBox="1"/>
          <p:nvPr/>
        </p:nvSpPr>
        <p:spPr>
          <a:xfrm>
            <a:off x="2926151" y="552168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66FF"/>
                </a:solidFill>
              </a:rPr>
              <a:t>TCL</a:t>
            </a:r>
            <a:endParaRPr kumimoji="1" lang="ja-JP" altLang="en-US" sz="1400" dirty="0">
              <a:solidFill>
                <a:srgbClr val="0066FF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FE5E6007-8FD5-D0D5-12B9-4C1E4ADEE734}"/>
              </a:ext>
            </a:extLst>
          </p:cNvPr>
          <p:cNvCxnSpPr>
            <a:cxnSpLocks/>
          </p:cNvCxnSpPr>
          <p:nvPr/>
        </p:nvCxnSpPr>
        <p:spPr>
          <a:xfrm flipH="1">
            <a:off x="6228184" y="2682329"/>
            <a:ext cx="1296144" cy="1826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E791E5-4E40-1BFF-DF4E-B5B7A3A9B463}"/>
              </a:ext>
            </a:extLst>
          </p:cNvPr>
          <p:cNvCxnSpPr>
            <a:cxnSpLocks/>
          </p:cNvCxnSpPr>
          <p:nvPr/>
        </p:nvCxnSpPr>
        <p:spPr>
          <a:xfrm flipH="1">
            <a:off x="2552236" y="5444743"/>
            <a:ext cx="214612" cy="236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A5A12DE-E40E-D477-F75C-E86BCB2F31DC}"/>
              </a:ext>
            </a:extLst>
          </p:cNvPr>
          <p:cNvSpPr txBox="1"/>
          <p:nvPr/>
        </p:nvSpPr>
        <p:spPr>
          <a:xfrm>
            <a:off x="2425548" y="45739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HEOM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5EB4D0E-8FB3-3D9B-3E71-18419C38EDD9}"/>
              </a:ext>
            </a:extLst>
          </p:cNvPr>
          <p:cNvCxnSpPr>
            <a:cxnSpLocks/>
          </p:cNvCxnSpPr>
          <p:nvPr/>
        </p:nvCxnSpPr>
        <p:spPr>
          <a:xfrm flipH="1">
            <a:off x="1907704" y="4755850"/>
            <a:ext cx="555499" cy="264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5A5ACF8E-34A1-7A4B-148E-F47C19B96B4A}"/>
              </a:ext>
            </a:extLst>
          </p:cNvPr>
          <p:cNvCxnSpPr>
            <a:cxnSpLocks/>
          </p:cNvCxnSpPr>
          <p:nvPr/>
        </p:nvCxnSpPr>
        <p:spPr>
          <a:xfrm flipH="1">
            <a:off x="2267744" y="4818798"/>
            <a:ext cx="260519" cy="408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8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49871" y="2372868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66800" imgH="431640" progId="Equation.DSMT4">
                  <p:embed/>
                </p:oleObj>
              </mc:Choice>
              <mc:Fallback>
                <p:oleObj name="Equation" r:id="rId3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69920" imgH="482400" progId="Equation.DSMT4">
                  <p:embed/>
                </p:oleObj>
              </mc:Choice>
              <mc:Fallback>
                <p:oleObj name="Equation" r:id="rId5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330120" progId="Equation.DSMT4">
                  <p:embed/>
                </p:oleObj>
              </mc:Choice>
              <mc:Fallback>
                <p:oleObj name="Equation" r:id="rId7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304560" progId="Equation.DSMT4">
                  <p:embed/>
                </p:oleObj>
              </mc:Choice>
              <mc:Fallback>
                <p:oleObj name="Equation" r:id="rId9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280" imgH="203040" progId="Equation.DSMT4">
                  <p:embed/>
                </p:oleObj>
              </mc:Choice>
              <mc:Fallback>
                <p:oleObj name="Equation" r:id="rId11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985517"/>
              </p:ext>
            </p:extLst>
          </p:nvPr>
        </p:nvGraphicFramePr>
        <p:xfrm>
          <a:off x="2151114" y="3989810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31560" imgH="482400" progId="Equation.DSMT4">
                  <p:embed/>
                </p:oleObj>
              </mc:Choice>
              <mc:Fallback>
                <p:oleObj name="Equation" r:id="rId13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1114" y="3989810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136680" imgH="444240" progId="Equation.DSMT4">
                  <p:embed/>
                </p:oleObj>
              </mc:Choice>
              <mc:Fallback>
                <p:oleObj name="Equation" r:id="rId16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158456"/>
              </p:ext>
            </p:extLst>
          </p:nvPr>
        </p:nvGraphicFramePr>
        <p:xfrm>
          <a:off x="3421112" y="4016460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58920" imgH="482400" progId="Equation.DSMT4">
                  <p:embed/>
                </p:oleObj>
              </mc:Choice>
              <mc:Fallback>
                <p:oleObj name="Equation" r:id="rId18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1112" y="4016460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6" y="2864531"/>
            <a:ext cx="7820631" cy="400490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-56204" y="278479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139825" y="1593850"/>
          <a:ext cx="29321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30120" progId="Equation.DSMT4">
                  <p:embed/>
                </p:oleObj>
              </mc:Choice>
              <mc:Fallback>
                <p:oleObj name="Equation" r:id="rId3" imgW="11808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1593850"/>
                        <a:ext cx="29321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187624" y="1636059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02120" imgH="914400" progId="Equation.DSMT4">
                  <p:embed/>
                </p:oleObj>
              </mc:Choice>
              <mc:Fallback>
                <p:oleObj name="Equation" r:id="rId5" imgW="49021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36059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H="1">
            <a:off x="6363909" y="2800024"/>
            <a:ext cx="278294" cy="191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21"/>
          <p:cNvSpPr>
            <a:spLocks/>
          </p:cNvSpPr>
          <p:nvPr/>
        </p:nvSpPr>
        <p:spPr bwMode="auto">
          <a:xfrm>
            <a:off x="6807993" y="2574289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13" name="Picture 6" descr="2006-09-14_22-45-48_anim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0502" y="406624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503946" y="1151638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1st order response function (temperature independent)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871255" y="422196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04560" progId="Equation.DSMT4">
                  <p:embed/>
                </p:oleObj>
              </mc:Choice>
              <mc:Fallback>
                <p:oleObj name="Equation" r:id="rId8" imgW="87624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1255" y="422196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6872558" y="141867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54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590654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Non-Markovian peaks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2" y="1136025"/>
            <a:ext cx="5550274" cy="291110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3968856"/>
            <a:ext cx="5688329" cy="28079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91370" y="958322"/>
            <a:ext cx="1693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Weak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8334" y="3709804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Intermediate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6976916" y="858106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787320" progId="Equation.DSMT4">
                  <p:embed/>
                </p:oleObj>
              </mc:Choice>
              <mc:Fallback>
                <p:oleObj name="Equation" r:id="rId4" imgW="1447560" imgH="7873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916" y="858106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257632" y="382028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Effective coupling strength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398781" y="1740128"/>
            <a:ext cx="225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fixed for different 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8561521" y="1824872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53800" progId="Equation.DSMT4">
                  <p:embed/>
                </p:oleObj>
              </mc:Choice>
              <mc:Fallback>
                <p:oleObj name="Equation" r:id="rId6" imgW="190440" imgH="2538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521" y="1824872"/>
                        <a:ext cx="190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279808" y="2302284"/>
            <a:ext cx="2899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(Pure </a:t>
            </a:r>
            <a:r>
              <a:rPr lang="en-US" altLang="ja-JP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 err="1">
                <a:ea typeface="Arial Unicode MS" panose="020B0604020202020204" pitchFamily="50" charset="-128"/>
              </a:rPr>
              <a:t>effct</a:t>
            </a:r>
            <a:r>
              <a:rPr lang="en-US" altLang="ja-JP" dirty="0">
                <a:ea typeface="Arial Unicode MS" panose="020B0604020202020204" pitchFamily="50" charset="-128"/>
              </a:rPr>
              <a:t>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4742385" y="3935539"/>
            <a:ext cx="1672638" cy="2175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21"/>
          <p:cNvSpPr>
            <a:spLocks/>
          </p:cNvSpPr>
          <p:nvPr/>
        </p:nvSpPr>
        <p:spPr bwMode="auto">
          <a:xfrm>
            <a:off x="6580813" y="3709804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3188732" y="3919651"/>
            <a:ext cx="3210049" cy="219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>
            <a:off x="1471738" y="3964403"/>
            <a:ext cx="4892006" cy="2117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545760" progId="Equation.DSMT4">
                  <p:embed/>
                </p:oleObj>
              </mc:Choice>
              <mc:Fallback>
                <p:oleObj name="Equation" r:id="rId8" imgW="9270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FFC0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51" name="タイトル 50"/>
          <p:cNvSpPr>
            <a:spLocks noGrp="1"/>
          </p:cNvSpPr>
          <p:nvPr>
            <p:ph type="title"/>
          </p:nvPr>
        </p:nvSpPr>
        <p:spPr>
          <a:xfrm>
            <a:off x="211138" y="395972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3: Static S-B Coherence</a:t>
            </a:r>
            <a:endParaRPr lang="ja-JP" altLang="en-US" sz="36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265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1637653"/>
            <a:ext cx="3037653" cy="2294967"/>
          </a:xfrm>
          <a:prstGeom prst="rect">
            <a:avLst/>
          </a:prstGeom>
        </p:spPr>
      </p:pic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308065" y="1115231"/>
            <a:ext cx="3708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HEOM vs. TCL Readfield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382323" y="154039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    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unfactorized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70913" y="6423812"/>
            <a:ext cx="55446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000" i="1" dirty="0">
                <a:ea typeface="Arial Unicode MS" panose="020B0604020202020204" pitchFamily="50" charset="-128"/>
              </a:rPr>
              <a:t> </a:t>
            </a:r>
            <a:r>
              <a:rPr lang="en-US" altLang="ja-JP" sz="2000" dirty="0">
                <a:ea typeface="Arial Unicode MS" panose="020B0604020202020204" pitchFamily="50" charset="-128"/>
                <a:hlinkClick r:id="rId3"/>
              </a:rPr>
              <a:t>JCP 142, 144110 (2015)</a:t>
            </a:r>
            <a:r>
              <a:rPr lang="en-US" altLang="ja-JP" sz="2000" dirty="0">
                <a:ea typeface="Arial Unicode MS" panose="020B0604020202020204" pitchFamily="50" charset="-128"/>
              </a:rPr>
              <a:t> </a:t>
            </a:r>
            <a:endParaRPr lang="ja-JP" altLang="en-US" sz="20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4483673" y="1021574"/>
          <a:ext cx="38163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673" y="1021574"/>
                        <a:ext cx="38163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2006-09-14_22-45-48_anim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023" y="2417056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171235" y="2740919"/>
          <a:ext cx="2173288" cy="72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04560" progId="Equation.DSMT4">
                  <p:embed/>
                </p:oleObj>
              </mc:Choice>
              <mc:Fallback>
                <p:oleObj name="Equation" r:id="rId7" imgW="876240" imgH="304560" progId="Equation.DSMT4">
                  <p:embed/>
                  <p:pic>
                    <p:nvPicPr>
                      <p:cNvPr id="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35" y="2740919"/>
                        <a:ext cx="2173288" cy="720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698" y="4298844"/>
            <a:ext cx="3130558" cy="2247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603" y="4180509"/>
            <a:ext cx="3046720" cy="2205367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6236711" y="227994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For harmonic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99933" y="208637"/>
            <a:ext cx="6106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138438" y="3850255"/>
            <a:ext cx="39047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Closer to the factorized thermal state</a:t>
            </a: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2856202" y="4177000"/>
            <a:ext cx="976928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923928" y="4177000"/>
            <a:ext cx="1795706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E75E5-6EA9-3F12-566B-4AD13A619217}"/>
              </a:ext>
            </a:extLst>
          </p:cNvPr>
          <p:cNvSpPr/>
          <p:nvPr/>
        </p:nvSpPr>
        <p:spPr>
          <a:xfrm>
            <a:off x="5004048" y="739301"/>
            <a:ext cx="2820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      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                    final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8339C8-2C28-DDC3-0BA7-AE4E999110A7}"/>
              </a:ext>
            </a:extLst>
          </p:cNvPr>
          <p:cNvSpPr/>
          <p:nvPr/>
        </p:nvSpPr>
        <p:spPr>
          <a:xfrm>
            <a:off x="3113271" y="1951967"/>
            <a:ext cx="603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5863ADC-BA35-9011-83DB-34965B982F40}"/>
              </a:ext>
            </a:extLst>
          </p:cNvPr>
          <p:cNvSpPr/>
          <p:nvPr/>
        </p:nvSpPr>
        <p:spPr>
          <a:xfrm>
            <a:off x="3462939" y="228228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final 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05BF2827-8D45-1ADA-CE96-B64236C5FCD9}"/>
              </a:ext>
            </a:extLst>
          </p:cNvPr>
          <p:cNvCxnSpPr>
            <a:cxnSpLocks/>
          </p:cNvCxnSpPr>
          <p:nvPr/>
        </p:nvCxnSpPr>
        <p:spPr>
          <a:xfrm flipH="1" flipV="1">
            <a:off x="2771800" y="2278389"/>
            <a:ext cx="761112" cy="157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FA9EDB4-F616-5E64-ADA2-989F7645DD3B}"/>
              </a:ext>
            </a:extLst>
          </p:cNvPr>
          <p:cNvCxnSpPr>
            <a:cxnSpLocks/>
          </p:cNvCxnSpPr>
          <p:nvPr/>
        </p:nvCxnSpPr>
        <p:spPr>
          <a:xfrm flipH="1">
            <a:off x="2777352" y="2124092"/>
            <a:ext cx="375004" cy="38917"/>
          </a:xfrm>
          <a:prstGeom prst="straightConnector1">
            <a:avLst/>
          </a:prstGeom>
          <a:ln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475002" y="435603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8531" y="463965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Test 4: Dynamical S-B coherence </a:t>
            </a:r>
            <a:b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br>
              <a:rPr lang="ja-JP" altLang="en-US" sz="4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endParaRPr kumimoji="1" lang="ja-JP" altLang="en-US" sz="40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4720165" y="5085432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0165" y="5085432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4688636" y="4960881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81418" y="1439588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70" grpId="0"/>
      <p:bldP spid="5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78" y="2687585"/>
            <a:ext cx="7604052" cy="287648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180240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05229" y="1409526"/>
            <a:ext cx="6167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2nd order response function (=THz-THz-Raman response)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114550" y="6134100"/>
          <a:ext cx="5689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67280" imgH="583920" progId="Equation.DSMT4">
                  <p:embed/>
                </p:oleObj>
              </mc:Choice>
              <mc:Fallback>
                <p:oleObj name="Equation" r:id="rId3" imgW="5867280" imgH="583920" progId="Equation.DSMT4">
                  <p:embed/>
                  <p:pic>
                    <p:nvPicPr>
                      <p:cNvPr id="1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6134100"/>
                        <a:ext cx="56896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638810" y="4116769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6005637" y="4130458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7229208" y="3472746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Lack of dynamical correlation</a:t>
            </a:r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6289959" y="3816736"/>
            <a:ext cx="803740" cy="374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6901632" y="3847358"/>
            <a:ext cx="227055" cy="296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905229" y="186974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155920" imgH="723600" progId="Equation.DSMT4">
                  <p:embed/>
                </p:oleObj>
              </mc:Choice>
              <mc:Fallback>
                <p:oleObj name="Equation" r:id="rId5" imgW="5155920" imgH="72360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29" y="186974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90114" y="1978172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190440" progId="Equation.DSMT4">
                  <p:embed/>
                </p:oleObj>
              </mc:Choice>
              <mc:Fallback>
                <p:oleObj name="Equation" r:id="rId7" imgW="1320480" imgH="19044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114" y="1978172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896543" y="2018176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419040" progId="Equation.DSMT4">
                  <p:embed/>
                </p:oleObj>
              </mc:Choice>
              <mc:Fallback>
                <p:oleObj name="Equation" r:id="rId9" imgW="3352680" imgH="4190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543" y="2018176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225679" y="943555"/>
            <a:ext cx="7307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>
                <a:ea typeface="Arial Unicode MS" panose="020B0604020202020204" pitchFamily="50" charset="-128"/>
              </a:rPr>
              <a:t>( = capability of handling </a:t>
            </a:r>
            <a:r>
              <a:rPr lang="en-US" altLang="ja-JP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a time-dependent external force</a:t>
            </a:r>
            <a:r>
              <a:rPr lang="en-US" altLang="ja-JP" b="1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BA249015-D965-B6E3-D9B7-C8AF429CFE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12360" y="342786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82400" progId="Equation.DSMT4">
                  <p:embed/>
                </p:oleObj>
              </mc:Choice>
              <mc:Fallback>
                <p:oleObj name="Equation" r:id="rId11" imgW="977760" imgH="4824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BA249015-D965-B6E3-D9B7-C8AF429CF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342786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>
            <a:extLst>
              <a:ext uri="{FF2B5EF4-FFF2-40B4-BE49-F238E27FC236}">
                <a16:creationId xmlns:a16="http://schemas.microsoft.com/office/drawing/2014/main" id="{0E528F64-BA6E-4D49-B873-4FF5B4915B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4550" y="5582105"/>
          <a:ext cx="4137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267080" imgH="457200" progId="Equation.DSMT4">
                  <p:embed/>
                </p:oleObj>
              </mc:Choice>
              <mc:Fallback>
                <p:oleObj name="Equation" r:id="rId13" imgW="4267080" imgH="457200" progId="Equation.DSMT4">
                  <p:embed/>
                  <p:pic>
                    <p:nvPicPr>
                      <p:cNvPr id="23" name="Object 7">
                        <a:extLst>
                          <a:ext uri="{FF2B5EF4-FFF2-40B4-BE49-F238E27FC236}">
                            <a16:creationId xmlns:a16="http://schemas.microsoft.com/office/drawing/2014/main" id="{0E528F64-BA6E-4D49-B873-4FF5B4915B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5582105"/>
                        <a:ext cx="413702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7CE2355-91D6-4EE3-92C5-FF23CBB6DC35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5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0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5575460" y="3439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3157295" y="175679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2077175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3229303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5724128" y="12793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6804248" y="13513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1933159" y="154076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2013551" y="327734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2149183" y="398904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3229303" y="28369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1933159" y="20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3013279" y="211683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2941271" y="312494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2077175" y="305293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3085287" y="74868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3085287" y="16847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1933159" y="154076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2077175" y="82068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3157295" y="37730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2365207" y="67667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2365207" y="326896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65207" y="254888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2365207" y="146876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2365207" y="139675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1835064" y="423033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3589340" y="67667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2365207" y="67667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1645127" y="96470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5716148" y="23678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5544108" y="327007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5724128" y="35835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6804248" y="3223524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5508104" y="21434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6588224" y="22874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6516216" y="3511556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5560682" y="2589425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6660232" y="991276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6660232" y="2215412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5508104" y="2143404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5508104" y="991276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6732240" y="38715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940152" y="991276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/>
          <p:nvPr/>
        </p:nvCxnSpPr>
        <p:spPr>
          <a:xfrm flipV="1">
            <a:off x="5940152" y="3223524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5940152" y="3511556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5940152" y="228742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5940152" y="1207300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471027" y="776883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7164285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5940149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5220072" y="991276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4020847" y="9647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020847" y="21168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5804116" y="230963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2224878" y="20654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4716016" y="156734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5868144" y="91926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2293199" y="89269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1069063" y="276490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1213079" y="15407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4092855" y="43490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7141370" y="3330867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3532788" y="332895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1645127" y="211683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5220072" y="2143404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4020847" y="31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4644008" y="27194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5868144" y="2071396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2293199" y="204482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8" name="直線コネクタ 107"/>
          <p:cNvCxnSpPr/>
          <p:nvPr/>
        </p:nvCxnSpPr>
        <p:spPr>
          <a:xfrm flipH="1">
            <a:off x="1707878" y="966631"/>
            <a:ext cx="6187551" cy="32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1678010" y="2144530"/>
            <a:ext cx="6247286" cy="25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1628060" y="3299148"/>
            <a:ext cx="6347185" cy="469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835628" y="3868071"/>
            <a:ext cx="8552864" cy="147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4517593" y="3940312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7942653" y="3952125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7201095" y="336455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3636067" y="340118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3" name="Text Box 6"/>
          <p:cNvSpPr txBox="1">
            <a:spLocks noChangeArrowheads="1"/>
          </p:cNvSpPr>
          <p:nvPr/>
        </p:nvSpPr>
        <p:spPr bwMode="auto">
          <a:xfrm>
            <a:off x="2013102" y="4758299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Hierarchy eq.</a:t>
            </a:r>
          </a:p>
        </p:txBody>
      </p:sp>
      <p:graphicFrame>
        <p:nvGraphicFramePr>
          <p:cNvPr id="135" name="Object 38"/>
          <p:cNvGraphicFramePr>
            <a:graphicFrameLocks noChangeAspect="1"/>
          </p:cNvGraphicFramePr>
          <p:nvPr/>
        </p:nvGraphicFramePr>
        <p:xfrm>
          <a:off x="1973466" y="5427493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19040" progId="Equation.DSMT4">
                  <p:embed/>
                </p:oleObj>
              </mc:Choice>
              <mc:Fallback>
                <p:oleObj name="Equation" r:id="rId2" imgW="2145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466" y="5427493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5398180" y="4841638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Master, Redfield, 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4" name="Object 38"/>
          <p:cNvGraphicFramePr>
            <a:graphicFrameLocks noChangeAspect="1"/>
          </p:cNvGraphicFramePr>
          <p:nvPr/>
        </p:nvGraphicFramePr>
        <p:xfrm>
          <a:off x="5716148" y="5437549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431640" progId="Equation.DSMT4">
                  <p:embed/>
                </p:oleObj>
              </mc:Choice>
              <mc:Fallback>
                <p:oleObj name="Equation" r:id="rId4" imgW="2527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148" y="5437549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FF18774D-D3B4-452A-B6C3-1B1F3C631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FF18774D-D3B4-452A-B6C3-1B1F3C631A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1B2F13FB-C4F0-4544-A0DD-BFD76A6C56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1B2F13FB-C4F0-4544-A0DD-BFD76A6C56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0BE790-1334-4DDC-9CF2-D53BE258B9D6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79565" y="3430586"/>
            <a:ext cx="725176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85614E84-57C9-4CC8-B99F-3FE31E76B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6. </a:t>
            </a:r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68F2EF7-8AE8-46D1-BDF1-61E42282B2AE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F33BBF33-1B5A-4E35-9D9F-523899C80C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79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A5B0EE3-7D87-4FDA-BC1A-CCEDAFB1957A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597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929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769D00A1-8C86-489D-98C2-828A40740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14" y="5315950"/>
          <a:ext cx="5499000" cy="88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99000" imgH="888840" progId="Equation.DSMT4">
                  <p:embed/>
                </p:oleObj>
              </mc:Choice>
              <mc:Fallback>
                <p:oleObj name="Equation" r:id="rId2" imgW="5499000" imgH="888840" progId="Equation.DSMT4">
                  <p:embed/>
                  <p:pic>
                    <p:nvPicPr>
                      <p:cNvPr id="13" name="Object 2">
                        <a:extLst>
                          <a:ext uri="{FF2B5EF4-FFF2-40B4-BE49-F238E27FC236}">
                            <a16:creationId xmlns:a16="http://schemas.microsoft.com/office/drawing/2014/main" id="{769D00A1-8C86-489D-98C2-828A407406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14" y="5315950"/>
                        <a:ext cx="5499000" cy="8888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53EF926E-CC49-4185-81DE-C0C481003724}"/>
              </a:ext>
            </a:extLst>
          </p:cNvPr>
          <p:cNvSpPr txBox="1">
            <a:spLocks noChangeArrowheads="1"/>
          </p:cNvSpPr>
          <p:nvPr/>
        </p:nvSpPr>
        <p:spPr>
          <a:xfrm>
            <a:off x="160089" y="60417"/>
            <a:ext cx="8588375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Path integral formalism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804D759-42F1-4D55-847B-DBBCCC46CB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9996" y="1303874"/>
          <a:ext cx="548163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86400" imgH="939600" progId="Equation.DSMT4">
                  <p:embed/>
                </p:oleObj>
              </mc:Choice>
              <mc:Fallback>
                <p:oleObj name="Equation" r:id="rId4" imgW="5486400" imgH="939600" progId="Equation.DSMT4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C804D759-42F1-4D55-847B-DBBCCC46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996" y="1303874"/>
                        <a:ext cx="548163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BFB89FFD-CA55-42BF-8DD7-28A543CD01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51" y="2731319"/>
          <a:ext cx="5022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29200" imgH="787320" progId="Equation.DSMT4">
                  <p:embed/>
                </p:oleObj>
              </mc:Choice>
              <mc:Fallback>
                <p:oleObj name="Equation" r:id="rId6" imgW="5029200" imgH="78732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BFB89FFD-CA55-42BF-8DD7-28A543CD0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851" y="2731319"/>
                        <a:ext cx="50228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12A932A-51D0-4B11-8B29-B715DA3058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4441335"/>
          <a:ext cx="38179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22480" imgH="787320" progId="Equation.DSMT4">
                  <p:embed/>
                </p:oleObj>
              </mc:Choice>
              <mc:Fallback>
                <p:oleObj name="Equation" r:id="rId8" imgW="3822480" imgH="7873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112A932A-51D0-4B11-8B29-B715DA3058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441335"/>
                        <a:ext cx="38179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FE59D2-E6C2-4177-BC4D-09B989DC105F}"/>
              </a:ext>
            </a:extLst>
          </p:cNvPr>
          <p:cNvSpPr txBox="1"/>
          <p:nvPr/>
        </p:nvSpPr>
        <p:spPr>
          <a:xfrm>
            <a:off x="454071" y="3927932"/>
            <a:ext cx="6504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Feynman path integral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4DA26D-5375-44CF-9F29-BBD8A0DA99E4}"/>
              </a:ext>
            </a:extLst>
          </p:cNvPr>
          <p:cNvSpPr txBox="1"/>
          <p:nvPr/>
        </p:nvSpPr>
        <p:spPr>
          <a:xfrm>
            <a:off x="467544" y="7930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Schrödinger equation</a:t>
            </a:r>
            <a:endParaRPr lang="ja-JP" altLang="en-US" sz="24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9CF083-DACF-4939-89A1-AAB34DD658A2}"/>
              </a:ext>
            </a:extLst>
          </p:cNvPr>
          <p:cNvSpPr txBox="1"/>
          <p:nvPr/>
        </p:nvSpPr>
        <p:spPr>
          <a:xfrm>
            <a:off x="467544" y="232726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50" charset="-128"/>
                <a:cs typeface="Times New Roman" panose="02020603050405020304" pitchFamily="18" charset="0"/>
              </a:rPr>
              <a:t>Formal solution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74" descr="http://img2.blogs.yahoo.co.jp/ybi/1/62/7d/newjava/folder/947689/img_947689_13869630_0?1251565176">
            <a:extLst>
              <a:ext uri="{FF2B5EF4-FFF2-40B4-BE49-F238E27FC236}">
                <a16:creationId xmlns:a16="http://schemas.microsoft.com/office/drawing/2014/main" id="{2E0C2D00-21D5-43FC-AB88-B1D81C66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632" y="1085390"/>
            <a:ext cx="819712" cy="10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53" descr="http://www.gap-system.org/~history/BigPictures/Feynman.jpeg">
            <a:extLst>
              <a:ext uri="{FF2B5EF4-FFF2-40B4-BE49-F238E27FC236}">
                <a16:creationId xmlns:a16="http://schemas.microsoft.com/office/drawing/2014/main" id="{E9AC5ED4-6DF5-4957-A8EF-EF4FE7E7C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97" y="4002092"/>
            <a:ext cx="687767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D6CDE9-90AF-402C-AE4A-59896FF6C8A9}"/>
              </a:ext>
            </a:extLst>
          </p:cNvPr>
          <p:cNvSpPr txBox="1"/>
          <p:nvPr/>
        </p:nvSpPr>
        <p:spPr>
          <a:xfrm>
            <a:off x="1434886" y="6443399"/>
            <a:ext cx="7344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From my WWW: </a:t>
            </a:r>
            <a:r>
              <a:rPr lang="en-US" altLang="ja-JP" b="0" i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Schrödinger, Dirac &amp; Feynman formalisms in 90 minutes </a:t>
            </a:r>
            <a:endParaRPr lang="ja-JP" altLang="en-US" dirty="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F6F09960-1833-403A-B403-D39955C558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443710"/>
          <a:ext cx="29432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46240" imgH="787320" progId="Equation.DSMT4">
                  <p:embed/>
                </p:oleObj>
              </mc:Choice>
              <mc:Fallback>
                <p:oleObj name="Equation" r:id="rId13" imgW="2946240" imgH="787320" progId="Equation.DSMT4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F6F09960-1833-403A-B403-D39955C558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443710"/>
                        <a:ext cx="2943225" cy="836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65A84B64-F561-4465-A54C-1E6D8FECE4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283666"/>
          <a:ext cx="38957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98800" imgH="939600" progId="Equation.DSMT4">
                  <p:embed/>
                </p:oleObj>
              </mc:Choice>
              <mc:Fallback>
                <p:oleObj name="Equation" r:id="rId15" imgW="3898800" imgH="93960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65A84B64-F561-4465-A54C-1E6D8FECE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283666"/>
                        <a:ext cx="3895725" cy="9985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1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666320"/>
            <a:ext cx="8622539" cy="2373945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In the case                   ,we have Caldeira-Leggett Q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270125" y="755650"/>
          <a:ext cx="127793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31640" progId="Equation.DSMT4">
                  <p:embed/>
                </p:oleObj>
              </mc:Choice>
              <mc:Fallback>
                <p:oleObj name="Equation" r:id="rId2" imgW="158724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755650"/>
                        <a:ext cx="1277938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1006475" y="1336675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1336675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150945" y="2558614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0" imgH="406080" progId="Equation.DSMT4">
                  <p:embed/>
                </p:oleObj>
              </mc:Choice>
              <mc:Fallback>
                <p:oleObj name="Equation" r:id="rId11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393480" progId="Equation.DSMT4">
                  <p:embed/>
                </p:oleObj>
              </mc:Choice>
              <mc:Fallback>
                <p:oleObj name="Equation" r:id="rId13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564" y="163346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98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>
            <a:extLst>
              <a:ext uri="{FF2B5EF4-FFF2-40B4-BE49-F238E27FC236}">
                <a16:creationId xmlns:a16="http://schemas.microsoft.com/office/drawing/2014/main" id="{A2F8D828-4C73-4F63-9FBE-5559C6A3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084" y="3911215"/>
            <a:ext cx="6986648" cy="15765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352" y="6299881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2240" y="3691227"/>
          <a:ext cx="23225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200" imgH="583920" progId="Equation.DSMT4">
                  <p:embed/>
                </p:oleObj>
              </mc:Choice>
              <mc:Fallback>
                <p:oleObj name="Equation" r:id="rId3" imgW="2095200" imgH="5839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3691227"/>
                        <a:ext cx="232251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220529" y="2801938"/>
          <a:ext cx="6634162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62160" imgH="1473120" progId="Equation.DSMT4">
                  <p:embed/>
                </p:oleObj>
              </mc:Choice>
              <mc:Fallback>
                <p:oleObj name="Equation" r:id="rId5" imgW="396216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29" y="2801938"/>
                        <a:ext cx="6634162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-36512" y="-30488"/>
            <a:ext cx="757624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Lindblad-Master equation (LME)</a:t>
            </a:r>
            <a:br>
              <a:rPr lang="en-US" altLang="ja-JP" dirty="0"/>
            </a:br>
            <a:r>
              <a:rPr lang="en-US" altLang="ja-JP" sz="2700" dirty="0"/>
              <a:t>Ohmic + high T bath or Markovian assumption</a:t>
            </a:r>
            <a:endParaRPr kumimoji="1" lang="ja-JP" altLang="en-US" sz="2700" dirty="0"/>
          </a:p>
        </p:txBody>
      </p:sp>
      <p:sp>
        <p:nvSpPr>
          <p:cNvPr id="8" name="正方形/長方形 7"/>
          <p:cNvSpPr/>
          <p:nvPr/>
        </p:nvSpPr>
        <p:spPr>
          <a:xfrm>
            <a:off x="144510" y="1179215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Caldeira-Legger FP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0119" y="6092424"/>
            <a:ext cx="695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If we include </a:t>
            </a:r>
            <a:r>
              <a:rPr lang="en-US" altLang="ja-JP" dirty="0" err="1">
                <a:ea typeface="Arial Unicode MS" panose="020B0604020202020204" pitchFamily="50" charset="-128"/>
              </a:rPr>
              <a:t>nonRWA</a:t>
            </a:r>
            <a:r>
              <a:rPr lang="en-US" altLang="ja-JP" dirty="0">
                <a:ea typeface="Arial Unicode MS" panose="020B0604020202020204" pitchFamily="50" charset="-128"/>
              </a:rPr>
              <a:t> terms unless the system is in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very high temp, regime,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1049" y="5631058"/>
            <a:ext cx="736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Carmichael,  </a:t>
            </a:r>
            <a:r>
              <a:rPr kumimoji="1" lang="en-US" altLang="ja-JP" i="1" dirty="0">
                <a:ea typeface="Arial Unicode MS" panose="020B0604020202020204" pitchFamily="50" charset="-128"/>
              </a:rPr>
              <a:t>Statistical Methods in Quantum Optics </a:t>
            </a:r>
            <a:r>
              <a:rPr kumimoji="1" lang="en-US" altLang="ja-JP" dirty="0">
                <a:ea typeface="Arial Unicode MS" panose="020B0604020202020204" pitchFamily="50" charset="-128"/>
              </a:rPr>
              <a:t>1 (Springer, 1999)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187624" y="4036219"/>
            <a:ext cx="5400600" cy="1260312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771800" y="523445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non RWA terms</a:t>
            </a: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5807850" y="6061369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34960" imgH="647640" progId="Equation.DSMT4">
                  <p:embed/>
                </p:oleObj>
              </mc:Choice>
              <mc:Fallback>
                <p:oleObj name="Equation" r:id="rId7" imgW="14349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07850" y="6061369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7299075" y="641069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291960" progId="Equation.DSMT4">
                  <p:embed/>
                </p:oleObj>
              </mc:Choice>
              <mc:Fallback>
                <p:oleObj name="Equation" r:id="rId9" imgW="156204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641069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429113" y="5930549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30040" imgH="279360" progId="Equation.DSMT4">
                  <p:embed/>
                </p:oleObj>
              </mc:Choice>
              <mc:Fallback>
                <p:oleObj name="Equation" r:id="rId11" imgW="11300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113" y="5930549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DCCECAC6-6575-4BE6-A50F-F53B99648C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99075" y="2463909"/>
          <a:ext cx="13001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6560" imgH="241200" progId="Equation.DSMT4">
                  <p:embed/>
                </p:oleObj>
              </mc:Choice>
              <mc:Fallback>
                <p:oleObj name="Equation" r:id="rId13" imgW="736560" imgH="24120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DCCECAC6-6575-4BE6-A50F-F53B99648C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2463909"/>
                        <a:ext cx="1300163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B016BB92-1292-4C04-819D-BD635D4B95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4699" y="4515310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57400" imgH="558720" progId="Equation.DSMT4">
                  <p:embed/>
                </p:oleObj>
              </mc:Choice>
              <mc:Fallback>
                <p:oleObj name="Equation" r:id="rId15" imgW="2057400" imgH="558720" progId="Equation.DSMT4">
                  <p:embed/>
                  <p:pic>
                    <p:nvPicPr>
                      <p:cNvPr id="16" name="Object 4">
                        <a:extLst>
                          <a:ext uri="{FF2B5EF4-FFF2-40B4-BE49-F238E27FC236}">
                            <a16:creationId xmlns:a16="http://schemas.microsoft.com/office/drawing/2014/main" id="{B016BB92-1292-4C04-819D-BD635D4B95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699" y="4515310"/>
                        <a:ext cx="2057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F815BC9A-DE09-4B5E-AEF7-938AC5EF8B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536" y="1511196"/>
          <a:ext cx="7793037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708360" imgH="393480" progId="Equation.DSMT4">
                  <p:embed/>
                </p:oleObj>
              </mc:Choice>
              <mc:Fallback>
                <p:oleObj name="Equation" r:id="rId17" imgW="370836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F815BC9A-DE09-4B5E-AEF7-938AC5EF8B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511196"/>
                        <a:ext cx="7793037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5CBEB7-6FBD-4F18-8DFF-1C12953BC0E8}"/>
              </a:ext>
            </a:extLst>
          </p:cNvPr>
          <p:cNvSpPr txBox="1"/>
          <p:nvPr/>
        </p:nvSpPr>
        <p:spPr>
          <a:xfrm>
            <a:off x="140520" y="2465885"/>
            <a:ext cx="7158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equivalent to LME (Tanimura JPSJ,</a:t>
            </a:r>
            <a:r>
              <a:rPr lang="fr-FR" altLang="ja-JP" dirty="0">
                <a:ea typeface="Arial Unicode MS" panose="020B0604020202020204" pitchFamily="50" charset="-128"/>
              </a:rPr>
              <a:t>75 082001</a:t>
            </a:r>
            <a:r>
              <a:rPr lang="en-US" altLang="ja-JP" dirty="0">
                <a:ea typeface="Arial Unicode MS" panose="020B0604020202020204" pitchFamily="50" charset="-128"/>
              </a:rPr>
              <a:t> (2006)</a:t>
            </a:r>
            <a:endParaRPr lang="en-US" dirty="0"/>
          </a:p>
        </p:txBody>
      </p:sp>
      <p:pic>
        <p:nvPicPr>
          <p:cNvPr id="22" name="Picture 13">
            <a:extLst>
              <a:ext uri="{FF2B5EF4-FFF2-40B4-BE49-F238E27FC236}">
                <a16:creationId xmlns:a16="http://schemas.microsoft.com/office/drawing/2014/main" id="{467C9DF3-705B-476C-AFF1-BF5D4A6E4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429113" y="145895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382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3" grpId="0"/>
      <p:bldP spid="20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722C17E-D953-475F-B017-CB5C4DBF1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76" y="1402384"/>
            <a:ext cx="4883636" cy="24555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95AD69-794C-410C-8702-EA8FDFAC1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1" y="3950536"/>
            <a:ext cx="4808423" cy="247590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C495CE0-486A-4A89-AD9F-AC0F6412C004}"/>
              </a:ext>
            </a:extLst>
          </p:cNvPr>
          <p:cNvSpPr txBox="1">
            <a:spLocks/>
          </p:cNvSpPr>
          <p:nvPr/>
        </p:nvSpPr>
        <p:spPr>
          <a:xfrm>
            <a:off x="-587239" y="110949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400" dirty="0"/>
              <a:t>LT-QFPE vs Lindblad-master eq. (LME</a:t>
            </a:r>
            <a:r>
              <a:rPr lang="en-US" altLang="ja-JP" sz="3600" dirty="0"/>
              <a:t>)</a:t>
            </a:r>
            <a:endParaRPr lang="ja-JP" altLang="en-US" sz="36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429CB9-E31F-4D29-A99F-3B4B37862E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6305550"/>
          <a:ext cx="68056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3680" imgH="330120" progId="Equation.DSMT4">
                  <p:embed/>
                </p:oleObj>
              </mc:Choice>
              <mc:Fallback>
                <p:oleObj name="Equation" r:id="rId4" imgW="40636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6305550"/>
                        <a:ext cx="680561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049769C4-61B2-4150-9958-DC5401ECBC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31163" y="90488"/>
          <a:ext cx="11652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60240" imgH="177480" progId="Equation.DSMT4">
                  <p:embed/>
                </p:oleObj>
              </mc:Choice>
              <mc:Fallback>
                <p:oleObj name="Equation" r:id="rId6" imgW="660240" imgH="17748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049769C4-61B2-4150-9958-DC5401ECBC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1163" y="90488"/>
                        <a:ext cx="11652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6" descr="2006-09-14_22-45-48_anime">
            <a:extLst>
              <a:ext uri="{FF2B5EF4-FFF2-40B4-BE49-F238E27FC236}">
                <a16:creationId xmlns:a16="http://schemas.microsoft.com/office/drawing/2014/main" id="{AD0B149C-8ECB-4EE2-B778-BD8201B21C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42542" y="477757"/>
            <a:ext cx="986192" cy="97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FE3E5A6-B8EE-4370-9CA8-F119D8F4B89A}"/>
              </a:ext>
            </a:extLst>
          </p:cNvPr>
          <p:cNvSpPr txBox="1"/>
          <p:nvPr/>
        </p:nvSpPr>
        <p:spPr>
          <a:xfrm>
            <a:off x="15266" y="1017009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7E45FF79-BCB6-4D06-8F79-4B7AB403BC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06402" y="909331"/>
          <a:ext cx="225583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368280" progId="Equation.DSMT4">
                  <p:embed/>
                </p:oleObj>
              </mc:Choice>
              <mc:Fallback>
                <p:oleObj name="Equation" r:id="rId9" imgW="1346040" imgH="36828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7E45FF79-BCB6-4D06-8F79-4B7AB403BC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402" y="909331"/>
                        <a:ext cx="2255838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6D84B7B-612A-464E-8CE7-D538E893BFB6}"/>
              </a:ext>
            </a:extLst>
          </p:cNvPr>
          <p:cNvSpPr txBox="1"/>
          <p:nvPr/>
        </p:nvSpPr>
        <p:spPr>
          <a:xfrm>
            <a:off x="4820690" y="1486833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4870ACD5-7357-4E15-91F2-C064D7E64E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10039" y="1371998"/>
          <a:ext cx="197961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80800" imgH="368280" progId="Equation.DSMT4">
                  <p:embed/>
                </p:oleObj>
              </mc:Choice>
              <mc:Fallback>
                <p:oleObj name="Equation" r:id="rId11" imgW="1180800" imgH="3682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4870ACD5-7357-4E15-91F2-C064D7E64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0039" y="1371998"/>
                        <a:ext cx="1979613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7C50F48-EEEB-4E9B-9147-B91F2A22A39C}"/>
              </a:ext>
            </a:extLst>
          </p:cNvPr>
          <p:cNvSpPr txBox="1"/>
          <p:nvPr/>
        </p:nvSpPr>
        <p:spPr>
          <a:xfrm>
            <a:off x="1159020" y="1541492"/>
            <a:ext cx="129350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(a) high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=1.0)</a:t>
            </a:r>
            <a:endParaRPr lang="en-US" sz="12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5295E1A-BEA7-41FF-96B9-F80E3BF3E66A}"/>
              </a:ext>
            </a:extLst>
          </p:cNvPr>
          <p:cNvSpPr txBox="1"/>
          <p:nvPr/>
        </p:nvSpPr>
        <p:spPr>
          <a:xfrm>
            <a:off x="3346349" y="1568355"/>
            <a:ext cx="122565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(b) low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B2F3810-E09F-4AD1-9CA4-25AB3227956C}"/>
              </a:ext>
            </a:extLst>
          </p:cNvPr>
          <p:cNvSpPr txBox="1"/>
          <p:nvPr/>
        </p:nvSpPr>
        <p:spPr>
          <a:xfrm>
            <a:off x="541895" y="6423308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LME: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2D418D-5393-4A01-BF05-18311A25B52C}"/>
              </a:ext>
            </a:extLst>
          </p:cNvPr>
          <p:cNvSpPr txBox="1"/>
          <p:nvPr/>
        </p:nvSpPr>
        <p:spPr>
          <a:xfrm>
            <a:off x="18239" y="3792769"/>
            <a:ext cx="3514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Equilibrium distribution</a:t>
            </a: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75B3315-3A00-41B0-B399-FCBED3F00E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94473" y="1930382"/>
            <a:ext cx="2866046" cy="426799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B55DA60-CC81-401A-B77F-AAE4B0667C67}"/>
              </a:ext>
            </a:extLst>
          </p:cNvPr>
          <p:cNvSpPr txBox="1"/>
          <p:nvPr/>
        </p:nvSpPr>
        <p:spPr>
          <a:xfrm>
            <a:off x="1528217" y="190253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LT-QFPE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53DDA9CB-A517-4CB6-B61E-A3CF803733A9}"/>
              </a:ext>
            </a:extLst>
          </p:cNvPr>
          <p:cNvCxnSpPr>
            <a:cxnSpLocks/>
          </p:cNvCxnSpPr>
          <p:nvPr/>
        </p:nvCxnSpPr>
        <p:spPr>
          <a:xfrm flipH="1" flipV="1">
            <a:off x="1043608" y="1908149"/>
            <a:ext cx="504554" cy="1091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2E73DFD7-6B13-48DA-BF08-6B3C35AB56C5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974236" y="2017342"/>
            <a:ext cx="553981" cy="20835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20A8F6E6-FBEE-435F-BB70-380CBBC9FB1E}"/>
              </a:ext>
            </a:extLst>
          </p:cNvPr>
          <p:cNvCxnSpPr>
            <a:cxnSpLocks/>
          </p:cNvCxnSpPr>
          <p:nvPr/>
        </p:nvCxnSpPr>
        <p:spPr>
          <a:xfrm flipH="1">
            <a:off x="1336680" y="2521664"/>
            <a:ext cx="228282" cy="1971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6ED3677-2874-45FE-A343-FF58EA45CB6C}"/>
              </a:ext>
            </a:extLst>
          </p:cNvPr>
          <p:cNvSpPr txBox="1"/>
          <p:nvPr/>
        </p:nvSpPr>
        <p:spPr>
          <a:xfrm>
            <a:off x="3715032" y="192798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LT-QFPE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81267EDE-B0EF-40C6-B081-7BABEB69C82A}"/>
              </a:ext>
            </a:extLst>
          </p:cNvPr>
          <p:cNvCxnSpPr>
            <a:cxnSpLocks/>
          </p:cNvCxnSpPr>
          <p:nvPr/>
        </p:nvCxnSpPr>
        <p:spPr>
          <a:xfrm flipH="1" flipV="1">
            <a:off x="3236243" y="2014011"/>
            <a:ext cx="478789" cy="4971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D101C0F5-BBE8-47F5-B42E-D488018A287C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3097140" y="2251149"/>
            <a:ext cx="617892" cy="60228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DF54561C-5A51-4DDC-9C4B-3D358B8B7609}"/>
              </a:ext>
            </a:extLst>
          </p:cNvPr>
          <p:cNvCxnSpPr>
            <a:cxnSpLocks/>
          </p:cNvCxnSpPr>
          <p:nvPr/>
        </p:nvCxnSpPr>
        <p:spPr>
          <a:xfrm flipH="1">
            <a:off x="3435083" y="2480412"/>
            <a:ext cx="323864" cy="396124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FF6BE82-7764-4CEF-BEBC-7B7E4C69C61B}"/>
              </a:ext>
            </a:extLst>
          </p:cNvPr>
          <p:cNvSpPr txBox="1"/>
          <p:nvPr/>
        </p:nvSpPr>
        <p:spPr>
          <a:xfrm>
            <a:off x="4235828" y="442527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LT-QFPE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17E5B1F2-116D-444E-8E13-78F145EBE70E}"/>
              </a:ext>
            </a:extLst>
          </p:cNvPr>
          <p:cNvCxnSpPr>
            <a:cxnSpLocks/>
          </p:cNvCxnSpPr>
          <p:nvPr/>
        </p:nvCxnSpPr>
        <p:spPr>
          <a:xfrm flipH="1">
            <a:off x="3847259" y="4838856"/>
            <a:ext cx="439084" cy="2851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64F43B9-7AA7-4563-9244-7ACDAD5CDEC5}"/>
              </a:ext>
            </a:extLst>
          </p:cNvPr>
          <p:cNvCxnSpPr>
            <a:cxnSpLocks/>
          </p:cNvCxnSpPr>
          <p:nvPr/>
        </p:nvCxnSpPr>
        <p:spPr>
          <a:xfrm flipH="1">
            <a:off x="3903640" y="4545686"/>
            <a:ext cx="326321" cy="126951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95CBF85-4543-4739-88F6-14FE217F3549}"/>
              </a:ext>
            </a:extLst>
          </p:cNvPr>
          <p:cNvCxnSpPr>
            <a:cxnSpLocks/>
          </p:cNvCxnSpPr>
          <p:nvPr/>
        </p:nvCxnSpPr>
        <p:spPr>
          <a:xfrm flipH="1">
            <a:off x="4024199" y="5075665"/>
            <a:ext cx="240104" cy="48529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6FCAF34-A6A1-4935-9A62-8B3F33E88B0F}"/>
              </a:ext>
            </a:extLst>
          </p:cNvPr>
          <p:cNvSpPr txBox="1"/>
          <p:nvPr/>
        </p:nvSpPr>
        <p:spPr>
          <a:xfrm>
            <a:off x="179512" y="645160"/>
            <a:ext cx="8352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JCP(software section) 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BF57786-2FA1-47FE-916F-F92E2702D00D}"/>
              </a:ext>
            </a:extLst>
          </p:cNvPr>
          <p:cNvSpPr txBox="1"/>
          <p:nvPr/>
        </p:nvSpPr>
        <p:spPr>
          <a:xfrm>
            <a:off x="7223819" y="2799097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5F0B9340-A152-4CDD-82C6-9B9C36B709DC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6385931" y="3096166"/>
            <a:ext cx="837888" cy="2609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B1E1712-6083-4E80-ABC5-35A3D6745503}"/>
              </a:ext>
            </a:extLst>
          </p:cNvPr>
          <p:cNvSpPr txBox="1"/>
          <p:nvPr/>
        </p:nvSpPr>
        <p:spPr>
          <a:xfrm>
            <a:off x="7589997" y="4545686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55B5A49-2F97-48F8-898B-3DC54F303CDD}"/>
              </a:ext>
            </a:extLst>
          </p:cNvPr>
          <p:cNvCxnSpPr>
            <a:cxnSpLocks/>
          </p:cNvCxnSpPr>
          <p:nvPr/>
        </p:nvCxnSpPr>
        <p:spPr>
          <a:xfrm flipH="1" flipV="1">
            <a:off x="6273366" y="4373610"/>
            <a:ext cx="1327489" cy="2949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3A31A9B5-6F36-48D2-9DCA-C3E9857B57F8}"/>
              </a:ext>
            </a:extLst>
          </p:cNvPr>
          <p:cNvCxnSpPr>
            <a:cxnSpLocks/>
          </p:cNvCxnSpPr>
          <p:nvPr/>
        </p:nvCxnSpPr>
        <p:spPr>
          <a:xfrm flipH="1" flipV="1">
            <a:off x="6300192" y="4581128"/>
            <a:ext cx="1304768" cy="2691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700B9E53-412A-49E0-8CC1-9E6E5AB2D5F8}"/>
              </a:ext>
            </a:extLst>
          </p:cNvPr>
          <p:cNvCxnSpPr>
            <a:cxnSpLocks/>
          </p:cNvCxnSpPr>
          <p:nvPr/>
        </p:nvCxnSpPr>
        <p:spPr>
          <a:xfrm flipH="1">
            <a:off x="6723113" y="5098116"/>
            <a:ext cx="910801" cy="1842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AFB6647-6A86-4B56-B049-9E0BEE5E7FCA}"/>
              </a:ext>
            </a:extLst>
          </p:cNvPr>
          <p:cNvSpPr txBox="1"/>
          <p:nvPr/>
        </p:nvSpPr>
        <p:spPr>
          <a:xfrm>
            <a:off x="683479" y="4205020"/>
            <a:ext cx="86468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(a)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</a:t>
            </a:r>
            <a:endParaRPr lang="en-US" sz="12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1A0A11-2380-4D90-891C-D608C540792B}"/>
              </a:ext>
            </a:extLst>
          </p:cNvPr>
          <p:cNvSpPr txBox="1"/>
          <p:nvPr/>
        </p:nvSpPr>
        <p:spPr>
          <a:xfrm>
            <a:off x="2922562" y="4191314"/>
            <a:ext cx="84757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(b)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2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 animBg="1"/>
      <p:bldP spid="23" grpId="0" animBg="1"/>
      <p:bldP spid="25" grpId="0"/>
      <p:bldP spid="26" grpId="0"/>
      <p:bldP spid="41" grpId="0"/>
      <p:bldP spid="57" grpId="0"/>
      <p:bldP spid="47" grpId="0"/>
      <p:bldP spid="51" grpId="0"/>
      <p:bldP spid="40" grpId="0" animBg="1"/>
      <p:bldP spid="4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DD848620-64D0-37E2-2694-20E29CE4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58" y="2079738"/>
            <a:ext cx="5415352" cy="11400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/>
              <a:t>Lindblad </a:t>
            </a:r>
            <a:r>
              <a:rPr lang="en-US" sz="2000" dirty="0"/>
              <a:t>(unphysical for spin-Boson system)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5749137"/>
            <a:ext cx="5570119" cy="108800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264669"/>
              </p:ext>
            </p:extLst>
          </p:nvPr>
        </p:nvGraphicFramePr>
        <p:xfrm>
          <a:off x="1276015" y="5814458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015" y="5814458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466486"/>
              </p:ext>
            </p:extLst>
          </p:nvPr>
        </p:nvGraphicFramePr>
        <p:xfrm>
          <a:off x="367859" y="973522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28920" imgH="317160" progId="Equation.DSMT4">
                  <p:embed/>
                </p:oleObj>
              </mc:Choice>
              <mc:Fallback>
                <p:oleObj name="Equation" r:id="rId6" imgW="4228920" imgH="31716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859" y="973522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960623"/>
              </p:ext>
            </p:extLst>
          </p:nvPr>
        </p:nvGraphicFramePr>
        <p:xfrm>
          <a:off x="7620829" y="918034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55600" imgH="571320" progId="Equation.DSMT4">
                  <p:embed/>
                </p:oleObj>
              </mc:Choice>
              <mc:Fallback>
                <p:oleObj name="Equation" r:id="rId8" imgW="1155600" imgH="57132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829" y="918034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CEC8CBA-DBF0-43F1-E8EB-D0C8CB7A9C3D}"/>
              </a:ext>
            </a:extLst>
          </p:cNvPr>
          <p:cNvSpPr txBox="1"/>
          <p:nvPr/>
        </p:nvSpPr>
        <p:spPr>
          <a:xfrm>
            <a:off x="36173" y="5777937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</a:t>
            </a:r>
            <a:endParaRPr lang="ja-JP" altLang="en-US" dirty="0"/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17618"/>
              </p:ext>
            </p:extLst>
          </p:nvPr>
        </p:nvGraphicFramePr>
        <p:xfrm>
          <a:off x="6075772" y="4251683"/>
          <a:ext cx="20447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68200" imgH="444240" progId="Equation.DSMT4">
                  <p:embed/>
                </p:oleObj>
              </mc:Choice>
              <mc:Fallback>
                <p:oleObj name="Equation" r:id="rId10" imgW="116820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5772" y="4251683"/>
                        <a:ext cx="20447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012893"/>
              </p:ext>
            </p:extLst>
          </p:nvPr>
        </p:nvGraphicFramePr>
        <p:xfrm>
          <a:off x="7190725" y="5187708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34680" imgH="228600" progId="Equation.DSMT4">
                  <p:embed/>
                </p:oleObj>
              </mc:Choice>
              <mc:Fallback>
                <p:oleObj name="Equation" r:id="rId12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0725" y="5187708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6657656" y="5165973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118644" y="1669803"/>
            <a:ext cx="71580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Leggett,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Charkravarty</a:t>
            </a:r>
            <a:r>
              <a:rPr lang="en-US" altLang="ja-JP" sz="1600" dirty="0">
                <a:ea typeface="Arial Unicode MS" panose="020B0604020202020204" pitchFamily="50" charset="-128"/>
              </a:rPr>
              <a:t>, Fisher, Garg,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Zwerger</a:t>
            </a:r>
            <a:r>
              <a:rPr lang="en-US" altLang="ja-JP" sz="1600" dirty="0">
                <a:ea typeface="Arial Unicode MS" panose="020B0604020202020204" pitchFamily="50" charset="-128"/>
              </a:rPr>
              <a:t>, Rev. Mod. Phys. 59, 1 (1987) </a:t>
            </a:r>
            <a:endParaRPr lang="ja-JP" altLang="en-US" sz="1600" dirty="0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6393" y="3309713"/>
            <a:ext cx="5626427" cy="1962328"/>
          </a:xfrm>
          <a:prstGeom prst="rect">
            <a:avLst/>
          </a:prstGeom>
        </p:spPr>
      </p:pic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3342610" y="3282861"/>
            <a:ext cx="1800200" cy="34872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D1B19FE6-8CA7-6791-E633-6DB56B1EC4F2}"/>
              </a:ext>
            </a:extLst>
          </p:cNvPr>
          <p:cNvSpPr/>
          <p:nvPr/>
        </p:nvSpPr>
        <p:spPr>
          <a:xfrm>
            <a:off x="1906980" y="4012307"/>
            <a:ext cx="2155709" cy="27414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00FCB9E4-00C7-BD09-DAE7-346A922F7C7C}"/>
              </a:ext>
            </a:extLst>
          </p:cNvPr>
          <p:cNvSpPr/>
          <p:nvPr/>
        </p:nvSpPr>
        <p:spPr>
          <a:xfrm>
            <a:off x="132986" y="4797584"/>
            <a:ext cx="763969" cy="13982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4293379" y="4582658"/>
            <a:ext cx="923672" cy="17064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1038755" y="4801801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1902450" y="4582658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2150452" y="4730646"/>
            <a:ext cx="1112354" cy="62656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8304349" y="5512199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  <a:endCxn id="60" idx="2"/>
          </p:cNvCxnSpPr>
          <p:nvPr/>
        </p:nvCxnSpPr>
        <p:spPr>
          <a:xfrm flipH="1" flipV="1">
            <a:off x="1136547" y="4981252"/>
            <a:ext cx="471924" cy="353838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548379" y="5244169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3241717" y="5301906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756628" y="3838351"/>
            <a:ext cx="3045864" cy="30777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0C0597"/>
                </a:solidFill>
              </a:rPr>
              <a:t>Does not depend on a temperature!</a:t>
            </a:r>
            <a:endParaRPr lang="ja-JP" altLang="en-US" sz="1400" i="1" dirty="0">
              <a:solidFill>
                <a:srgbClr val="0C0597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16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6"/>
              </a:rPr>
              <a:t>162501</a:t>
            </a:r>
            <a:r>
              <a:rPr lang="en-US" sz="1600" dirty="0">
                <a:hlinkClick r:id="rId16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4" grpId="0" animBg="1"/>
      <p:bldP spid="67" grpId="0"/>
      <p:bldP spid="69" grpId="0"/>
      <p:bldP spid="5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>
            <a:extLst>
              <a:ext uri="{FF2B5EF4-FFF2-40B4-BE49-F238E27FC236}">
                <a16:creationId xmlns:a16="http://schemas.microsoft.com/office/drawing/2014/main" id="{A2F8D828-4C73-4F63-9FBE-5559C6A3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084" y="3911215"/>
            <a:ext cx="6986648" cy="15765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352" y="6299881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2240" y="3691227"/>
          <a:ext cx="23225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200" imgH="583920" progId="Equation.DSMT4">
                  <p:embed/>
                </p:oleObj>
              </mc:Choice>
              <mc:Fallback>
                <p:oleObj name="Equation" r:id="rId3" imgW="2095200" imgH="5839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3691227"/>
                        <a:ext cx="232251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220529" y="2801938"/>
          <a:ext cx="6634162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62160" imgH="1473120" progId="Equation.DSMT4">
                  <p:embed/>
                </p:oleObj>
              </mc:Choice>
              <mc:Fallback>
                <p:oleObj name="Equation" r:id="rId5" imgW="396216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29" y="2801938"/>
                        <a:ext cx="6634162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-36512" y="-30488"/>
            <a:ext cx="757624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Lindblad-Master equation (LME)</a:t>
            </a:r>
            <a:br>
              <a:rPr lang="en-US" altLang="ja-JP" dirty="0"/>
            </a:br>
            <a:r>
              <a:rPr lang="en-US" altLang="ja-JP" sz="2700" dirty="0"/>
              <a:t>Ohmic + high T bath or Markovian assumption</a:t>
            </a:r>
            <a:endParaRPr kumimoji="1" lang="ja-JP" altLang="en-US" sz="2700" dirty="0"/>
          </a:p>
        </p:txBody>
      </p:sp>
      <p:sp>
        <p:nvSpPr>
          <p:cNvPr id="8" name="正方形/長方形 7"/>
          <p:cNvSpPr/>
          <p:nvPr/>
        </p:nvSpPr>
        <p:spPr>
          <a:xfrm>
            <a:off x="144510" y="1179215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Caldeira-Legger FP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0119" y="6092424"/>
            <a:ext cx="695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If we include </a:t>
            </a:r>
            <a:r>
              <a:rPr lang="en-US" altLang="ja-JP" dirty="0" err="1">
                <a:ea typeface="Arial Unicode MS" panose="020B0604020202020204" pitchFamily="50" charset="-128"/>
              </a:rPr>
              <a:t>nonRWA</a:t>
            </a:r>
            <a:r>
              <a:rPr lang="en-US" altLang="ja-JP" dirty="0">
                <a:ea typeface="Arial Unicode MS" panose="020B0604020202020204" pitchFamily="50" charset="-128"/>
              </a:rPr>
              <a:t> terms unless the system is in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very high temp, regime,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1049" y="5631058"/>
            <a:ext cx="736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Carmichael,  </a:t>
            </a:r>
            <a:r>
              <a:rPr kumimoji="1" lang="en-US" altLang="ja-JP" i="1" dirty="0">
                <a:ea typeface="Arial Unicode MS" panose="020B0604020202020204" pitchFamily="50" charset="-128"/>
              </a:rPr>
              <a:t>Statistical Methods in Quantum Optics </a:t>
            </a:r>
            <a:r>
              <a:rPr kumimoji="1" lang="en-US" altLang="ja-JP" dirty="0">
                <a:ea typeface="Arial Unicode MS" panose="020B0604020202020204" pitchFamily="50" charset="-128"/>
              </a:rPr>
              <a:t>1 (Springer, 1999)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187624" y="4036219"/>
            <a:ext cx="5400600" cy="1260312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771800" y="523445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non RWA terms</a:t>
            </a: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5807850" y="6061369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34960" imgH="647640" progId="Equation.DSMT4">
                  <p:embed/>
                </p:oleObj>
              </mc:Choice>
              <mc:Fallback>
                <p:oleObj name="Equation" r:id="rId7" imgW="14349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07850" y="6061369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7299075" y="641069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291960" progId="Equation.DSMT4">
                  <p:embed/>
                </p:oleObj>
              </mc:Choice>
              <mc:Fallback>
                <p:oleObj name="Equation" r:id="rId9" imgW="156204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641069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429113" y="5930549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30040" imgH="279360" progId="Equation.DSMT4">
                  <p:embed/>
                </p:oleObj>
              </mc:Choice>
              <mc:Fallback>
                <p:oleObj name="Equation" r:id="rId11" imgW="11300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113" y="5930549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DCCECAC6-6575-4BE6-A50F-F53B99648C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99075" y="2463909"/>
          <a:ext cx="13001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6560" imgH="241200" progId="Equation.DSMT4">
                  <p:embed/>
                </p:oleObj>
              </mc:Choice>
              <mc:Fallback>
                <p:oleObj name="Equation" r:id="rId13" imgW="736560" imgH="24120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DCCECAC6-6575-4BE6-A50F-F53B99648C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2463909"/>
                        <a:ext cx="1300163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B016BB92-1292-4C04-819D-BD635D4B95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4699" y="4515310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57400" imgH="558720" progId="Equation.DSMT4">
                  <p:embed/>
                </p:oleObj>
              </mc:Choice>
              <mc:Fallback>
                <p:oleObj name="Equation" r:id="rId15" imgW="2057400" imgH="558720" progId="Equation.DSMT4">
                  <p:embed/>
                  <p:pic>
                    <p:nvPicPr>
                      <p:cNvPr id="16" name="Object 4">
                        <a:extLst>
                          <a:ext uri="{FF2B5EF4-FFF2-40B4-BE49-F238E27FC236}">
                            <a16:creationId xmlns:a16="http://schemas.microsoft.com/office/drawing/2014/main" id="{B016BB92-1292-4C04-819D-BD635D4B95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699" y="4515310"/>
                        <a:ext cx="2057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F815BC9A-DE09-4B5E-AEF7-938AC5EF8B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536" y="1511196"/>
          <a:ext cx="7793037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708360" imgH="393480" progId="Equation.DSMT4">
                  <p:embed/>
                </p:oleObj>
              </mc:Choice>
              <mc:Fallback>
                <p:oleObj name="Equation" r:id="rId17" imgW="370836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F815BC9A-DE09-4B5E-AEF7-938AC5EF8B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511196"/>
                        <a:ext cx="7793037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5CBEB7-6FBD-4F18-8DFF-1C12953BC0E8}"/>
              </a:ext>
            </a:extLst>
          </p:cNvPr>
          <p:cNvSpPr txBox="1"/>
          <p:nvPr/>
        </p:nvSpPr>
        <p:spPr>
          <a:xfrm>
            <a:off x="140520" y="2465885"/>
            <a:ext cx="7158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equivalent to LME (Tanimura JPSJ,</a:t>
            </a:r>
            <a:r>
              <a:rPr lang="fr-FR" altLang="ja-JP" dirty="0">
                <a:ea typeface="Arial Unicode MS" panose="020B0604020202020204" pitchFamily="50" charset="-128"/>
              </a:rPr>
              <a:t>75 082001</a:t>
            </a:r>
            <a:r>
              <a:rPr lang="en-US" altLang="ja-JP" dirty="0">
                <a:ea typeface="Arial Unicode MS" panose="020B0604020202020204" pitchFamily="50" charset="-128"/>
              </a:rPr>
              <a:t> (2006)</a:t>
            </a:r>
            <a:endParaRPr lang="en-US" dirty="0"/>
          </a:p>
        </p:txBody>
      </p:sp>
      <p:pic>
        <p:nvPicPr>
          <p:cNvPr id="22" name="Picture 13">
            <a:extLst>
              <a:ext uri="{FF2B5EF4-FFF2-40B4-BE49-F238E27FC236}">
                <a16:creationId xmlns:a16="http://schemas.microsoft.com/office/drawing/2014/main" id="{467C9DF3-705B-476C-AFF1-BF5D4A6E4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429113" y="145895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802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3" grpId="0"/>
      <p:bldP spid="2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165D23FA-3D3E-45C3-951A-0CF00F26E40A}"/>
              </a:ext>
            </a:extLst>
          </p:cNvPr>
          <p:cNvGrpSpPr/>
          <p:nvPr/>
        </p:nvGrpSpPr>
        <p:grpSpPr>
          <a:xfrm>
            <a:off x="2619791" y="1581159"/>
            <a:ext cx="2833689" cy="542925"/>
            <a:chOff x="2012950" y="1182688"/>
            <a:chExt cx="944563" cy="1809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FBE777-0894-4272-BA3E-EAAA1751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0" y="1236663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5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5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30 w 93"/>
                <a:gd name="T39" fmla="*/ 122 h 150"/>
                <a:gd name="T40" fmla="*/ 27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5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2"/>
                  </a:lnTo>
                  <a:cubicBezTo>
                    <a:pt x="29" y="123"/>
                    <a:pt x="27" y="134"/>
                    <a:pt x="27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0C7F5E1-8DB8-4034-A8AB-1479276D9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4 w 62"/>
                <a:gd name="T5" fmla="*/ 11 h 81"/>
                <a:gd name="T6" fmla="*/ 44 w 62"/>
                <a:gd name="T7" fmla="*/ 36 h 81"/>
                <a:gd name="T8" fmla="*/ 28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3 w 62"/>
                <a:gd name="T23" fmla="*/ 69 h 81"/>
                <a:gd name="T24" fmla="*/ 53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7 w 62"/>
                <a:gd name="T31" fmla="*/ 78 h 81"/>
                <a:gd name="T32" fmla="*/ 14 w 62"/>
                <a:gd name="T33" fmla="*/ 71 h 81"/>
                <a:gd name="T34" fmla="*/ 10 w 62"/>
                <a:gd name="T35" fmla="*/ 55 h 81"/>
                <a:gd name="T36" fmla="*/ 15 w 62"/>
                <a:gd name="T37" fmla="*/ 38 h 81"/>
                <a:gd name="T38" fmla="*/ 29 w 62"/>
                <a:gd name="T39" fmla="*/ 32 h 81"/>
                <a:gd name="T40" fmla="*/ 42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3" y="5"/>
                    <a:pt x="44" y="6"/>
                    <a:pt x="44" y="11"/>
                  </a:cubicBezTo>
                  <a:lnTo>
                    <a:pt x="44" y="36"/>
                  </a:lnTo>
                  <a:cubicBezTo>
                    <a:pt x="40" y="31"/>
                    <a:pt x="34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1"/>
                    <a:pt x="27" y="81"/>
                  </a:cubicBezTo>
                  <a:cubicBezTo>
                    <a:pt x="36" y="81"/>
                    <a:pt x="42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69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5" y="78"/>
                    <a:pt x="27" y="78"/>
                  </a:cubicBezTo>
                  <a:cubicBezTo>
                    <a:pt x="21" y="78"/>
                    <a:pt x="16" y="74"/>
                    <a:pt x="14" y="71"/>
                  </a:cubicBezTo>
                  <a:cubicBezTo>
                    <a:pt x="11" y="67"/>
                    <a:pt x="10" y="63"/>
                    <a:pt x="10" y="55"/>
                  </a:cubicBezTo>
                  <a:cubicBezTo>
                    <a:pt x="10" y="53"/>
                    <a:pt x="10" y="44"/>
                    <a:pt x="15" y="38"/>
                  </a:cubicBezTo>
                  <a:cubicBezTo>
                    <a:pt x="20" y="33"/>
                    <a:pt x="25" y="32"/>
                    <a:pt x="29" y="32"/>
                  </a:cubicBezTo>
                  <a:cubicBezTo>
                    <a:pt x="34" y="32"/>
                    <a:pt x="39" y="35"/>
                    <a:pt x="42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80369-2ACA-4D94-8561-E4EEDDAE4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231900"/>
              <a:ext cx="19050" cy="80963"/>
            </a:xfrm>
            <a:custGeom>
              <a:avLst/>
              <a:gdLst>
                <a:gd name="T0" fmla="*/ 39 w 39"/>
                <a:gd name="T1" fmla="*/ 165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3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5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AB5D3EC-1268-48F4-9A05-4AFDA9029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1257300"/>
              <a:ext cx="33338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67D5D5-1AA8-43ED-90F9-F360C528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66386FF-F703-4983-A755-74DB5A02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1243013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F71B49-7305-4368-81F0-75865B1B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4B9AE1-2076-402D-AB83-AD1624AFF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7113" y="1255713"/>
              <a:ext cx="53975" cy="34925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3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ABE5896-8B42-4E70-BDC0-FBD954B4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1182688"/>
              <a:ext cx="73025" cy="180975"/>
            </a:xfrm>
            <a:custGeom>
              <a:avLst/>
              <a:gdLst>
                <a:gd name="T0" fmla="*/ 8 w 148"/>
                <a:gd name="T1" fmla="*/ 361 h 369"/>
                <a:gd name="T2" fmla="*/ 17 w 148"/>
                <a:gd name="T3" fmla="*/ 353 h 369"/>
                <a:gd name="T4" fmla="*/ 9 w 148"/>
                <a:gd name="T5" fmla="*/ 345 h 369"/>
                <a:gd name="T6" fmla="*/ 0 w 148"/>
                <a:gd name="T7" fmla="*/ 353 h 369"/>
                <a:gd name="T8" fmla="*/ 19 w 148"/>
                <a:gd name="T9" fmla="*/ 369 h 369"/>
                <a:gd name="T10" fmla="*/ 65 w 148"/>
                <a:gd name="T11" fmla="*/ 282 h 369"/>
                <a:gd name="T12" fmla="*/ 98 w 148"/>
                <a:gd name="T13" fmla="*/ 123 h 369"/>
                <a:gd name="T14" fmla="*/ 116 w 148"/>
                <a:gd name="T15" fmla="*/ 33 h 369"/>
                <a:gd name="T16" fmla="*/ 130 w 148"/>
                <a:gd name="T17" fmla="*/ 3 h 369"/>
                <a:gd name="T18" fmla="*/ 140 w 148"/>
                <a:gd name="T19" fmla="*/ 7 h 369"/>
                <a:gd name="T20" fmla="*/ 132 w 148"/>
                <a:gd name="T21" fmla="*/ 15 h 369"/>
                <a:gd name="T22" fmla="*/ 140 w 148"/>
                <a:gd name="T23" fmla="*/ 23 h 369"/>
                <a:gd name="T24" fmla="*/ 148 w 148"/>
                <a:gd name="T25" fmla="*/ 15 h 369"/>
                <a:gd name="T26" fmla="*/ 130 w 148"/>
                <a:gd name="T27" fmla="*/ 0 h 369"/>
                <a:gd name="T28" fmla="*/ 99 w 148"/>
                <a:gd name="T29" fmla="*/ 52 h 369"/>
                <a:gd name="T30" fmla="*/ 57 w 148"/>
                <a:gd name="T31" fmla="*/ 245 h 369"/>
                <a:gd name="T32" fmla="*/ 43 w 148"/>
                <a:gd name="T33" fmla="*/ 322 h 369"/>
                <a:gd name="T34" fmla="*/ 19 w 148"/>
                <a:gd name="T35" fmla="*/ 365 h 369"/>
                <a:gd name="T36" fmla="*/ 8 w 148"/>
                <a:gd name="T37" fmla="*/ 36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369">
                  <a:moveTo>
                    <a:pt x="8" y="361"/>
                  </a:moveTo>
                  <a:cubicBezTo>
                    <a:pt x="14" y="361"/>
                    <a:pt x="17" y="357"/>
                    <a:pt x="17" y="353"/>
                  </a:cubicBezTo>
                  <a:cubicBezTo>
                    <a:pt x="17" y="348"/>
                    <a:pt x="12" y="345"/>
                    <a:pt x="9" y="345"/>
                  </a:cubicBezTo>
                  <a:cubicBezTo>
                    <a:pt x="5" y="345"/>
                    <a:pt x="0" y="347"/>
                    <a:pt x="0" y="353"/>
                  </a:cubicBezTo>
                  <a:cubicBezTo>
                    <a:pt x="0" y="362"/>
                    <a:pt x="9" y="369"/>
                    <a:pt x="19" y="369"/>
                  </a:cubicBezTo>
                  <a:cubicBezTo>
                    <a:pt x="44" y="369"/>
                    <a:pt x="54" y="330"/>
                    <a:pt x="65" y="282"/>
                  </a:cubicBezTo>
                  <a:cubicBezTo>
                    <a:pt x="78" y="229"/>
                    <a:pt x="89" y="176"/>
                    <a:pt x="98" y="123"/>
                  </a:cubicBezTo>
                  <a:cubicBezTo>
                    <a:pt x="104" y="88"/>
                    <a:pt x="110" y="54"/>
                    <a:pt x="116" y="33"/>
                  </a:cubicBezTo>
                  <a:cubicBezTo>
                    <a:pt x="118" y="25"/>
                    <a:pt x="124" y="3"/>
                    <a:pt x="130" y="3"/>
                  </a:cubicBezTo>
                  <a:cubicBezTo>
                    <a:pt x="135" y="3"/>
                    <a:pt x="139" y="7"/>
                    <a:pt x="140" y="7"/>
                  </a:cubicBezTo>
                  <a:cubicBezTo>
                    <a:pt x="134" y="8"/>
                    <a:pt x="132" y="11"/>
                    <a:pt x="132" y="15"/>
                  </a:cubicBezTo>
                  <a:cubicBezTo>
                    <a:pt x="132" y="21"/>
                    <a:pt x="136" y="23"/>
                    <a:pt x="140" y="23"/>
                  </a:cubicBezTo>
                  <a:cubicBezTo>
                    <a:pt x="144" y="23"/>
                    <a:pt x="148" y="21"/>
                    <a:pt x="148" y="15"/>
                  </a:cubicBezTo>
                  <a:cubicBezTo>
                    <a:pt x="148" y="6"/>
                    <a:pt x="139" y="0"/>
                    <a:pt x="130" y="0"/>
                  </a:cubicBezTo>
                  <a:cubicBezTo>
                    <a:pt x="117" y="0"/>
                    <a:pt x="108" y="18"/>
                    <a:pt x="99" y="52"/>
                  </a:cubicBezTo>
                  <a:cubicBezTo>
                    <a:pt x="98" y="54"/>
                    <a:pt x="76" y="137"/>
                    <a:pt x="57" y="245"/>
                  </a:cubicBezTo>
                  <a:cubicBezTo>
                    <a:pt x="53" y="271"/>
                    <a:pt x="48" y="299"/>
                    <a:pt x="43" y="322"/>
                  </a:cubicBezTo>
                  <a:cubicBezTo>
                    <a:pt x="40" y="334"/>
                    <a:pt x="32" y="365"/>
                    <a:pt x="19" y="365"/>
                  </a:cubicBezTo>
                  <a:cubicBezTo>
                    <a:pt x="13" y="365"/>
                    <a:pt x="9" y="361"/>
                    <a:pt x="8" y="3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2DF765-DE45-4DE7-8AC6-B83D6AF73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1236663"/>
              <a:ext cx="38100" cy="57150"/>
            </a:xfrm>
            <a:custGeom>
              <a:avLst/>
              <a:gdLst>
                <a:gd name="T0" fmla="*/ 79 w 79"/>
                <a:gd name="T1" fmla="*/ 2 h 118"/>
                <a:gd name="T2" fmla="*/ 77 w 79"/>
                <a:gd name="T3" fmla="*/ 0 h 118"/>
                <a:gd name="T4" fmla="*/ 56 w 79"/>
                <a:gd name="T5" fmla="*/ 2 h 118"/>
                <a:gd name="T6" fmla="*/ 53 w 79"/>
                <a:gd name="T7" fmla="*/ 5 h 118"/>
                <a:gd name="T8" fmla="*/ 57 w 79"/>
                <a:gd name="T9" fmla="*/ 7 h 118"/>
                <a:gd name="T10" fmla="*/ 66 w 79"/>
                <a:gd name="T11" fmla="*/ 10 h 118"/>
                <a:gd name="T12" fmla="*/ 65 w 79"/>
                <a:gd name="T13" fmla="*/ 14 h 118"/>
                <a:gd name="T14" fmla="*/ 55 w 79"/>
                <a:gd name="T15" fmla="*/ 53 h 118"/>
                <a:gd name="T16" fmla="*/ 40 w 79"/>
                <a:gd name="T17" fmla="*/ 42 h 118"/>
                <a:gd name="T18" fmla="*/ 0 w 79"/>
                <a:gd name="T19" fmla="*/ 91 h 118"/>
                <a:gd name="T20" fmla="*/ 22 w 79"/>
                <a:gd name="T21" fmla="*/ 118 h 118"/>
                <a:gd name="T22" fmla="*/ 44 w 79"/>
                <a:gd name="T23" fmla="*/ 105 h 118"/>
                <a:gd name="T24" fmla="*/ 59 w 79"/>
                <a:gd name="T25" fmla="*/ 118 h 118"/>
                <a:gd name="T26" fmla="*/ 71 w 79"/>
                <a:gd name="T27" fmla="*/ 108 h 118"/>
                <a:gd name="T28" fmla="*/ 76 w 79"/>
                <a:gd name="T29" fmla="*/ 92 h 118"/>
                <a:gd name="T30" fmla="*/ 74 w 79"/>
                <a:gd name="T31" fmla="*/ 90 h 118"/>
                <a:gd name="T32" fmla="*/ 72 w 79"/>
                <a:gd name="T33" fmla="*/ 93 h 118"/>
                <a:gd name="T34" fmla="*/ 59 w 79"/>
                <a:gd name="T35" fmla="*/ 114 h 118"/>
                <a:gd name="T36" fmla="*/ 54 w 79"/>
                <a:gd name="T37" fmla="*/ 106 h 118"/>
                <a:gd name="T38" fmla="*/ 55 w 79"/>
                <a:gd name="T39" fmla="*/ 98 h 118"/>
                <a:gd name="T40" fmla="*/ 79 w 79"/>
                <a:gd name="T41" fmla="*/ 2 h 118"/>
                <a:gd name="T42" fmla="*/ 44 w 79"/>
                <a:gd name="T43" fmla="*/ 96 h 118"/>
                <a:gd name="T44" fmla="*/ 41 w 79"/>
                <a:gd name="T45" fmla="*/ 102 h 118"/>
                <a:gd name="T46" fmla="*/ 22 w 79"/>
                <a:gd name="T47" fmla="*/ 114 h 118"/>
                <a:gd name="T48" fmla="*/ 12 w 79"/>
                <a:gd name="T49" fmla="*/ 98 h 118"/>
                <a:gd name="T50" fmla="*/ 21 w 79"/>
                <a:gd name="T51" fmla="*/ 62 h 118"/>
                <a:gd name="T52" fmla="*/ 40 w 79"/>
                <a:gd name="T53" fmla="*/ 46 h 118"/>
                <a:gd name="T54" fmla="*/ 53 w 79"/>
                <a:gd name="T55" fmla="*/ 61 h 118"/>
                <a:gd name="T56" fmla="*/ 53 w 79"/>
                <a:gd name="T57" fmla="*/ 63 h 118"/>
                <a:gd name="T58" fmla="*/ 44 w 79"/>
                <a:gd name="T59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118">
                  <a:moveTo>
                    <a:pt x="79" y="2"/>
                  </a:moveTo>
                  <a:cubicBezTo>
                    <a:pt x="79" y="2"/>
                    <a:pt x="79" y="0"/>
                    <a:pt x="77" y="0"/>
                  </a:cubicBezTo>
                  <a:cubicBezTo>
                    <a:pt x="74" y="0"/>
                    <a:pt x="58" y="2"/>
                    <a:pt x="56" y="2"/>
                  </a:cubicBezTo>
                  <a:cubicBezTo>
                    <a:pt x="54" y="2"/>
                    <a:pt x="53" y="3"/>
                    <a:pt x="53" y="5"/>
                  </a:cubicBezTo>
                  <a:cubicBezTo>
                    <a:pt x="53" y="7"/>
                    <a:pt x="55" y="7"/>
                    <a:pt x="57" y="7"/>
                  </a:cubicBezTo>
                  <a:cubicBezTo>
                    <a:pt x="65" y="7"/>
                    <a:pt x="66" y="9"/>
                    <a:pt x="66" y="10"/>
                  </a:cubicBezTo>
                  <a:lnTo>
                    <a:pt x="65" y="14"/>
                  </a:lnTo>
                  <a:lnTo>
                    <a:pt x="55" y="53"/>
                  </a:lnTo>
                  <a:cubicBezTo>
                    <a:pt x="52" y="47"/>
                    <a:pt x="47" y="42"/>
                    <a:pt x="40" y="42"/>
                  </a:cubicBezTo>
                  <a:cubicBezTo>
                    <a:pt x="20" y="42"/>
                    <a:pt x="0" y="67"/>
                    <a:pt x="0" y="91"/>
                  </a:cubicBezTo>
                  <a:cubicBezTo>
                    <a:pt x="0" y="107"/>
                    <a:pt x="9" y="118"/>
                    <a:pt x="22" y="118"/>
                  </a:cubicBezTo>
                  <a:cubicBezTo>
                    <a:pt x="25" y="118"/>
                    <a:pt x="34" y="117"/>
                    <a:pt x="44" y="105"/>
                  </a:cubicBezTo>
                  <a:cubicBezTo>
                    <a:pt x="45" y="112"/>
                    <a:pt x="51" y="118"/>
                    <a:pt x="59" y="118"/>
                  </a:cubicBezTo>
                  <a:cubicBezTo>
                    <a:pt x="64" y="118"/>
                    <a:pt x="68" y="114"/>
                    <a:pt x="71" y="108"/>
                  </a:cubicBezTo>
                  <a:cubicBezTo>
                    <a:pt x="74" y="102"/>
                    <a:pt x="76" y="92"/>
                    <a:pt x="76" y="92"/>
                  </a:cubicBezTo>
                  <a:cubicBezTo>
                    <a:pt x="76" y="90"/>
                    <a:pt x="74" y="90"/>
                    <a:pt x="74" y="90"/>
                  </a:cubicBezTo>
                  <a:cubicBezTo>
                    <a:pt x="72" y="90"/>
                    <a:pt x="72" y="91"/>
                    <a:pt x="72" y="93"/>
                  </a:cubicBezTo>
                  <a:cubicBezTo>
                    <a:pt x="69" y="104"/>
                    <a:pt x="66" y="114"/>
                    <a:pt x="59" y="114"/>
                  </a:cubicBezTo>
                  <a:cubicBezTo>
                    <a:pt x="54" y="114"/>
                    <a:pt x="54" y="110"/>
                    <a:pt x="54" y="106"/>
                  </a:cubicBezTo>
                  <a:cubicBezTo>
                    <a:pt x="54" y="102"/>
                    <a:pt x="54" y="101"/>
                    <a:pt x="55" y="98"/>
                  </a:cubicBezTo>
                  <a:lnTo>
                    <a:pt x="79" y="2"/>
                  </a:lnTo>
                  <a:close/>
                  <a:moveTo>
                    <a:pt x="44" y="96"/>
                  </a:moveTo>
                  <a:cubicBezTo>
                    <a:pt x="44" y="99"/>
                    <a:pt x="44" y="99"/>
                    <a:pt x="41" y="102"/>
                  </a:cubicBezTo>
                  <a:cubicBezTo>
                    <a:pt x="34" y="111"/>
                    <a:pt x="27" y="114"/>
                    <a:pt x="22" y="114"/>
                  </a:cubicBezTo>
                  <a:cubicBezTo>
                    <a:pt x="14" y="114"/>
                    <a:pt x="12" y="105"/>
                    <a:pt x="12" y="98"/>
                  </a:cubicBezTo>
                  <a:cubicBezTo>
                    <a:pt x="12" y="90"/>
                    <a:pt x="17" y="70"/>
                    <a:pt x="21" y="62"/>
                  </a:cubicBezTo>
                  <a:cubicBezTo>
                    <a:pt x="26" y="52"/>
                    <a:pt x="33" y="46"/>
                    <a:pt x="40" y="46"/>
                  </a:cubicBezTo>
                  <a:cubicBezTo>
                    <a:pt x="51" y="46"/>
                    <a:pt x="53" y="60"/>
                    <a:pt x="53" y="61"/>
                  </a:cubicBezTo>
                  <a:cubicBezTo>
                    <a:pt x="53" y="62"/>
                    <a:pt x="53" y="63"/>
                    <a:pt x="53" y="63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CF90701-6CAF-409C-8C9E-3F865D70C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257300"/>
              <a:ext cx="42863" cy="52388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1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3 h 106"/>
                <a:gd name="T14" fmla="*/ 32 w 87"/>
                <a:gd name="T15" fmla="*/ 101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6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3 h 106"/>
                <a:gd name="T28" fmla="*/ 28 w 87"/>
                <a:gd name="T29" fmla="*/ 0 h 106"/>
                <a:gd name="T30" fmla="*/ 16 w 87"/>
                <a:gd name="T31" fmla="*/ 10 h 106"/>
                <a:gd name="T32" fmla="*/ 11 w 87"/>
                <a:gd name="T33" fmla="*/ 26 h 106"/>
                <a:gd name="T34" fmla="*/ 13 w 87"/>
                <a:gd name="T35" fmla="*/ 28 h 106"/>
                <a:gd name="T36" fmla="*/ 16 w 87"/>
                <a:gd name="T37" fmla="*/ 24 h 106"/>
                <a:gd name="T38" fmla="*/ 28 w 87"/>
                <a:gd name="T39" fmla="*/ 4 h 106"/>
                <a:gd name="T40" fmla="*/ 33 w 87"/>
                <a:gd name="T41" fmla="*/ 12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20 h 106"/>
                <a:gd name="T54" fmla="*/ 67 w 87"/>
                <a:gd name="T55" fmla="*/ 55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3"/>
                  </a:cubicBezTo>
                  <a:cubicBezTo>
                    <a:pt x="36" y="101"/>
                    <a:pt x="34" y="101"/>
                    <a:pt x="32" y="101"/>
                  </a:cubicBezTo>
                  <a:cubicBezTo>
                    <a:pt x="24" y="101"/>
                    <a:pt x="24" y="100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70"/>
                    <a:pt x="39" y="76"/>
                    <a:pt x="47" y="76"/>
                  </a:cubicBezTo>
                  <a:cubicBezTo>
                    <a:pt x="66" y="76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3"/>
                  </a:cubicBezTo>
                  <a:cubicBezTo>
                    <a:pt x="42" y="4"/>
                    <a:pt x="34" y="0"/>
                    <a:pt x="28" y="0"/>
                  </a:cubicBezTo>
                  <a:cubicBezTo>
                    <a:pt x="21" y="0"/>
                    <a:pt x="17" y="7"/>
                    <a:pt x="16" y="10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5" y="27"/>
                    <a:pt x="16" y="24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2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4" y="17"/>
                    <a:pt x="48" y="13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10"/>
                    <a:pt x="75" y="20"/>
                  </a:cubicBezTo>
                  <a:cubicBezTo>
                    <a:pt x="75" y="29"/>
                    <a:pt x="70" y="48"/>
                    <a:pt x="67" y="55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7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9A7678B-9555-4852-822A-A05C3C48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238250"/>
              <a:ext cx="92075" cy="57150"/>
            </a:xfrm>
            <a:custGeom>
              <a:avLst/>
              <a:gdLst>
                <a:gd name="T0" fmla="*/ 170 w 189"/>
                <a:gd name="T1" fmla="*/ 14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0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4 w 189"/>
                <a:gd name="T17" fmla="*/ 9 h 117"/>
                <a:gd name="T18" fmla="*/ 116 w 189"/>
                <a:gd name="T19" fmla="*/ 85 h 117"/>
                <a:gd name="T20" fmla="*/ 106 w 189"/>
                <a:gd name="T21" fmla="*/ 8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0 h 117"/>
                <a:gd name="T30" fmla="*/ 85 w 189"/>
                <a:gd name="T31" fmla="*/ 0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8 h 117"/>
                <a:gd name="T40" fmla="*/ 85 w 189"/>
                <a:gd name="T41" fmla="*/ 25 h 117"/>
                <a:gd name="T42" fmla="*/ 84 w 189"/>
                <a:gd name="T43" fmla="*/ 27 h 117"/>
                <a:gd name="T44" fmla="*/ 47 w 189"/>
                <a:gd name="T45" fmla="*/ 85 h 117"/>
                <a:gd name="T46" fmla="*/ 37 w 189"/>
                <a:gd name="T47" fmla="*/ 8 h 117"/>
                <a:gd name="T48" fmla="*/ 48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0 h 117"/>
                <a:gd name="T58" fmla="*/ 15 w 189"/>
                <a:gd name="T59" fmla="*/ 0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8 h 117"/>
                <a:gd name="T68" fmla="*/ 27 w 189"/>
                <a:gd name="T69" fmla="*/ 112 h 117"/>
                <a:gd name="T70" fmla="*/ 31 w 189"/>
                <a:gd name="T71" fmla="*/ 117 h 117"/>
                <a:gd name="T72" fmla="*/ 38 w 189"/>
                <a:gd name="T73" fmla="*/ 112 h 117"/>
                <a:gd name="T74" fmla="*/ 86 w 189"/>
                <a:gd name="T75" fmla="*/ 36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2 h 117"/>
                <a:gd name="T82" fmla="*/ 170 w 189"/>
                <a:gd name="T8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4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1"/>
                    <a:pt x="188" y="0"/>
                    <a:pt x="186" y="0"/>
                  </a:cubicBezTo>
                  <a:cubicBezTo>
                    <a:pt x="182" y="0"/>
                    <a:pt x="177" y="0"/>
                    <a:pt x="172" y="0"/>
                  </a:cubicBezTo>
                  <a:cubicBezTo>
                    <a:pt x="166" y="0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3" y="8"/>
                    <a:pt x="160" y="8"/>
                    <a:pt x="164" y="9"/>
                  </a:cubicBezTo>
                  <a:lnTo>
                    <a:pt x="116" y="85"/>
                  </a:lnTo>
                  <a:lnTo>
                    <a:pt x="106" y="8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0"/>
                    <a:pt x="95" y="0"/>
                  </a:cubicBezTo>
                  <a:cubicBezTo>
                    <a:pt x="92" y="0"/>
                    <a:pt x="88" y="0"/>
                    <a:pt x="85" y="0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8"/>
                  </a:cubicBezTo>
                  <a:lnTo>
                    <a:pt x="85" y="25"/>
                  </a:lnTo>
                  <a:cubicBezTo>
                    <a:pt x="85" y="25"/>
                    <a:pt x="85" y="25"/>
                    <a:pt x="84" y="27"/>
                  </a:cubicBezTo>
                  <a:lnTo>
                    <a:pt x="47" y="85"/>
                  </a:lnTo>
                  <a:lnTo>
                    <a:pt x="37" y="8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3" y="6"/>
                    <a:pt x="54" y="3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0"/>
                    <a:pt x="26" y="0"/>
                  </a:cubicBezTo>
                  <a:cubicBezTo>
                    <a:pt x="22" y="0"/>
                    <a:pt x="19" y="0"/>
                    <a:pt x="15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8"/>
                  </a:cubicBezTo>
                  <a:lnTo>
                    <a:pt x="27" y="112"/>
                  </a:lnTo>
                  <a:cubicBezTo>
                    <a:pt x="27" y="115"/>
                    <a:pt x="27" y="117"/>
                    <a:pt x="31" y="117"/>
                  </a:cubicBezTo>
                  <a:cubicBezTo>
                    <a:pt x="35" y="117"/>
                    <a:pt x="36" y="115"/>
                    <a:pt x="38" y="112"/>
                  </a:cubicBezTo>
                  <a:lnTo>
                    <a:pt x="86" y="36"/>
                  </a:lnTo>
                  <a:lnTo>
                    <a:pt x="96" y="112"/>
                  </a:lnTo>
                  <a:cubicBezTo>
                    <a:pt x="97" y="115"/>
                    <a:pt x="97" y="117"/>
                    <a:pt x="101" y="117"/>
                  </a:cubicBezTo>
                  <a:cubicBezTo>
                    <a:pt x="105" y="117"/>
                    <a:pt x="106" y="115"/>
                    <a:pt x="108" y="112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BBD29C5-FA0D-49BE-8A12-66504842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5 w 62"/>
                <a:gd name="T5" fmla="*/ 11 h 81"/>
                <a:gd name="T6" fmla="*/ 45 w 62"/>
                <a:gd name="T7" fmla="*/ 36 h 81"/>
                <a:gd name="T8" fmla="*/ 29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4 w 62"/>
                <a:gd name="T23" fmla="*/ 69 h 81"/>
                <a:gd name="T24" fmla="*/ 54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8 w 62"/>
                <a:gd name="T31" fmla="*/ 78 h 81"/>
                <a:gd name="T32" fmla="*/ 15 w 62"/>
                <a:gd name="T33" fmla="*/ 71 h 81"/>
                <a:gd name="T34" fmla="*/ 11 w 62"/>
                <a:gd name="T35" fmla="*/ 55 h 81"/>
                <a:gd name="T36" fmla="*/ 16 w 62"/>
                <a:gd name="T37" fmla="*/ 38 h 81"/>
                <a:gd name="T38" fmla="*/ 29 w 62"/>
                <a:gd name="T39" fmla="*/ 32 h 81"/>
                <a:gd name="T40" fmla="*/ 43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1"/>
                  </a:cubicBezTo>
                  <a:lnTo>
                    <a:pt x="45" y="36"/>
                  </a:lnTo>
                  <a:cubicBezTo>
                    <a:pt x="41" y="31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1"/>
                    <a:pt x="27" y="81"/>
                  </a:cubicBezTo>
                  <a:cubicBezTo>
                    <a:pt x="37" y="81"/>
                    <a:pt x="43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5" y="76"/>
                    <a:pt x="54" y="75"/>
                    <a:pt x="54" y="69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6" y="78"/>
                    <a:pt x="28" y="78"/>
                  </a:cubicBezTo>
                  <a:cubicBezTo>
                    <a:pt x="21" y="78"/>
                    <a:pt x="17" y="74"/>
                    <a:pt x="15" y="71"/>
                  </a:cubicBezTo>
                  <a:cubicBezTo>
                    <a:pt x="12" y="67"/>
                    <a:pt x="11" y="63"/>
                    <a:pt x="11" y="55"/>
                  </a:cubicBezTo>
                  <a:cubicBezTo>
                    <a:pt x="11" y="53"/>
                    <a:pt x="11" y="44"/>
                    <a:pt x="16" y="38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9221E1-17A6-4B3C-9A0E-829371CB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1231900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1E529A-9C28-47D2-9129-12461AC0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257300"/>
              <a:ext cx="41275" cy="52388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3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6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8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2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20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3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100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6"/>
                    <a:pt x="46" y="76"/>
                  </a:cubicBezTo>
                  <a:cubicBezTo>
                    <a:pt x="66" y="76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8"/>
                    <a:pt x="12" y="28"/>
                    <a:pt x="12" y="28"/>
                  </a:cubicBezTo>
                  <a:cubicBezTo>
                    <a:pt x="14" y="28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2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4" y="10"/>
                    <a:pt x="74" y="20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73AB33-BEA5-45E8-8536-10EF91B7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5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5F1EA5F-0861-4EF3-9A8E-327897190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5" y="1257300"/>
              <a:ext cx="31750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6B157AD-994A-44A2-8B63-3C37F937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284288"/>
              <a:ext cx="7938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3D8CB8-315A-44C6-88A5-385C8B7B5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1243013"/>
              <a:ext cx="25400" cy="50800"/>
            </a:xfrm>
            <a:custGeom>
              <a:avLst/>
              <a:gdLst>
                <a:gd name="T0" fmla="*/ 31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1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898D5BB-2CEF-4AC1-B881-247A4601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0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B91B0FA-4278-4825-BD0F-6E5C74D1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988" y="1284288"/>
              <a:ext cx="9525" cy="95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144" name="グループ化 143">
            <a:extLst>
              <a:ext uri="{FF2B5EF4-FFF2-40B4-BE49-F238E27FC236}">
                <a16:creationId xmlns:a16="http://schemas.microsoft.com/office/drawing/2014/main" id="{0167A8F4-2706-483F-996B-0C9F61996443}"/>
              </a:ext>
            </a:extLst>
          </p:cNvPr>
          <p:cNvGrpSpPr/>
          <p:nvPr/>
        </p:nvGrpSpPr>
        <p:grpSpPr>
          <a:xfrm>
            <a:off x="793373" y="2748185"/>
            <a:ext cx="5681664" cy="3052764"/>
            <a:chOff x="1539875" y="1181100"/>
            <a:chExt cx="1893888" cy="1017588"/>
          </a:xfrm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1D1F2975-66A7-4D50-98E6-90ABB9387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8925" y="1181100"/>
              <a:ext cx="42863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99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6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99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9AE04A77-31B9-4313-AB0C-562E755CE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273175"/>
              <a:ext cx="77788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09043ED8-6D19-435C-A683-4C2091314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1290638"/>
              <a:ext cx="41275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100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100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53AE616C-6778-4210-8A64-D8C11479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1298575"/>
              <a:ext cx="25400" cy="52388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19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D85C0BD3-9307-403D-A46F-8BDF2FB77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950" y="1236663"/>
              <a:ext cx="46038" cy="73025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0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69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1 w 93"/>
                <a:gd name="T27" fmla="*/ 12 h 150"/>
                <a:gd name="T28" fmla="*/ 43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0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69" y="8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6" y="0"/>
                    <a:pt x="57" y="3"/>
                    <a:pt x="51" y="12"/>
                  </a:cubicBezTo>
                  <a:cubicBezTo>
                    <a:pt x="48" y="18"/>
                    <a:pt x="47" y="25"/>
                    <a:pt x="43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8E3EFD85-F1C9-48A0-9ECA-65FBF8F83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207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5609F1AE-6AD2-4CC4-9552-55BC70C6C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273175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10 h 24"/>
                <a:gd name="T14" fmla="*/ 49 w 57"/>
                <a:gd name="T15" fmla="*/ 3 h 24"/>
                <a:gd name="T16" fmla="*/ 46 w 57"/>
                <a:gd name="T17" fmla="*/ 0 h 24"/>
                <a:gd name="T18" fmla="*/ 44 w 57"/>
                <a:gd name="T19" fmla="*/ 3 h 24"/>
                <a:gd name="T20" fmla="*/ 46 w 57"/>
                <a:gd name="T21" fmla="*/ 10 h 24"/>
                <a:gd name="T22" fmla="*/ 5 w 57"/>
                <a:gd name="T23" fmla="*/ 10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4"/>
                    <a:pt x="45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10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5"/>
                    <a:pt x="45" y="8"/>
                    <a:pt x="46" y="10"/>
                  </a:cubicBezTo>
                  <a:lnTo>
                    <a:pt x="5" y="10"/>
                  </a:lnTo>
                  <a:cubicBezTo>
                    <a:pt x="3" y="10"/>
                    <a:pt x="0" y="10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4B90B41-ECB2-4EE8-B518-84A3A5E1B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1289050"/>
              <a:ext cx="33338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8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5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8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8"/>
                    <a:pt x="18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4" y="35"/>
                  </a:cubicBezTo>
                  <a:cubicBezTo>
                    <a:pt x="56" y="32"/>
                    <a:pt x="61" y="19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5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FB2FEC0A-EAEC-4D3B-9871-A953A1B5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75" y="12334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82DB7FEA-CC3C-41D8-8518-7E80DCBC8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363" y="12588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A99EE905-0B6A-46BE-8BCD-8FB836733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1285875"/>
              <a:ext cx="9525" cy="23813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9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A14639A7-0206-47F3-817C-23B2F1E71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1243013"/>
              <a:ext cx="25400" cy="52388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736D607-2A9C-4816-A780-380D140F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12334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06E3CEB3-DC0F-4FDD-A536-599E27250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338" y="1500188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0C36D79B-2BA8-4F22-ACF2-5F478378C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650" y="1508125"/>
              <a:ext cx="50800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F6B10DFE-F478-4DA7-BC75-ACC1931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1412875"/>
              <a:ext cx="20638" cy="193675"/>
            </a:xfrm>
            <a:custGeom>
              <a:avLst/>
              <a:gdLst>
                <a:gd name="T0" fmla="*/ 0 w 44"/>
                <a:gd name="T1" fmla="*/ 399 h 399"/>
                <a:gd name="T2" fmla="*/ 44 w 44"/>
                <a:gd name="T3" fmla="*/ 399 h 399"/>
                <a:gd name="T4" fmla="*/ 44 w 44"/>
                <a:gd name="T5" fmla="*/ 390 h 399"/>
                <a:gd name="T6" fmla="*/ 9 w 44"/>
                <a:gd name="T7" fmla="*/ 390 h 399"/>
                <a:gd name="T8" fmla="*/ 9 w 44"/>
                <a:gd name="T9" fmla="*/ 10 h 399"/>
                <a:gd name="T10" fmla="*/ 44 w 44"/>
                <a:gd name="T11" fmla="*/ 10 h 399"/>
                <a:gd name="T12" fmla="*/ 44 w 44"/>
                <a:gd name="T13" fmla="*/ 0 h 399"/>
                <a:gd name="T14" fmla="*/ 0 w 44"/>
                <a:gd name="T15" fmla="*/ 0 h 399"/>
                <a:gd name="T16" fmla="*/ 0 w 44"/>
                <a:gd name="T17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9">
                  <a:moveTo>
                    <a:pt x="0" y="399"/>
                  </a:moveTo>
                  <a:lnTo>
                    <a:pt x="44" y="399"/>
                  </a:lnTo>
                  <a:lnTo>
                    <a:pt x="44" y="390"/>
                  </a:lnTo>
                  <a:lnTo>
                    <a:pt x="9" y="390"/>
                  </a:lnTo>
                  <a:lnTo>
                    <a:pt x="9" y="10"/>
                  </a:lnTo>
                  <a:lnTo>
                    <a:pt x="44" y="1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1E31D766-2320-4D2C-917E-F575600E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1473200"/>
              <a:ext cx="44450" cy="58738"/>
            </a:xfrm>
            <a:custGeom>
              <a:avLst/>
              <a:gdLst>
                <a:gd name="T0" fmla="*/ 35 w 89"/>
                <a:gd name="T1" fmla="*/ 57 h 121"/>
                <a:gd name="T2" fmla="*/ 0 w 89"/>
                <a:gd name="T3" fmla="*/ 100 h 121"/>
                <a:gd name="T4" fmla="*/ 28 w 89"/>
                <a:gd name="T5" fmla="*/ 121 h 121"/>
                <a:gd name="T6" fmla="*/ 78 w 89"/>
                <a:gd name="T7" fmla="*/ 91 h 121"/>
                <a:gd name="T8" fmla="*/ 76 w 89"/>
                <a:gd name="T9" fmla="*/ 90 h 121"/>
                <a:gd name="T10" fmla="*/ 64 w 89"/>
                <a:gd name="T11" fmla="*/ 97 h 121"/>
                <a:gd name="T12" fmla="*/ 39 w 89"/>
                <a:gd name="T13" fmla="*/ 112 h 121"/>
                <a:gd name="T14" fmla="*/ 14 w 89"/>
                <a:gd name="T15" fmla="*/ 93 h 121"/>
                <a:gd name="T16" fmla="*/ 50 w 89"/>
                <a:gd name="T17" fmla="*/ 59 h 121"/>
                <a:gd name="T18" fmla="*/ 63 w 89"/>
                <a:gd name="T19" fmla="*/ 52 h 121"/>
                <a:gd name="T20" fmla="*/ 62 w 89"/>
                <a:gd name="T21" fmla="*/ 50 h 121"/>
                <a:gd name="T22" fmla="*/ 33 w 89"/>
                <a:gd name="T23" fmla="*/ 31 h 121"/>
                <a:gd name="T24" fmla="*/ 59 w 89"/>
                <a:gd name="T25" fmla="*/ 9 h 121"/>
                <a:gd name="T26" fmla="*/ 75 w 89"/>
                <a:gd name="T27" fmla="*/ 18 h 121"/>
                <a:gd name="T28" fmla="*/ 73 w 89"/>
                <a:gd name="T29" fmla="*/ 24 h 121"/>
                <a:gd name="T30" fmla="*/ 72 w 89"/>
                <a:gd name="T31" fmla="*/ 26 h 121"/>
                <a:gd name="T32" fmla="*/ 74 w 89"/>
                <a:gd name="T33" fmla="*/ 27 h 121"/>
                <a:gd name="T34" fmla="*/ 89 w 89"/>
                <a:gd name="T35" fmla="*/ 11 h 121"/>
                <a:gd name="T36" fmla="*/ 70 w 89"/>
                <a:gd name="T37" fmla="*/ 0 h 121"/>
                <a:gd name="T38" fmla="*/ 19 w 89"/>
                <a:gd name="T39" fmla="*/ 38 h 121"/>
                <a:gd name="T40" fmla="*/ 35 w 89"/>
                <a:gd name="T41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1">
                  <a:moveTo>
                    <a:pt x="35" y="57"/>
                  </a:moveTo>
                  <a:cubicBezTo>
                    <a:pt x="2" y="75"/>
                    <a:pt x="0" y="96"/>
                    <a:pt x="0" y="100"/>
                  </a:cubicBezTo>
                  <a:cubicBezTo>
                    <a:pt x="0" y="113"/>
                    <a:pt x="12" y="121"/>
                    <a:pt x="28" y="121"/>
                  </a:cubicBezTo>
                  <a:cubicBezTo>
                    <a:pt x="56" y="121"/>
                    <a:pt x="78" y="95"/>
                    <a:pt x="78" y="91"/>
                  </a:cubicBezTo>
                  <a:cubicBezTo>
                    <a:pt x="78" y="90"/>
                    <a:pt x="77" y="90"/>
                    <a:pt x="76" y="90"/>
                  </a:cubicBezTo>
                  <a:cubicBezTo>
                    <a:pt x="74" y="90"/>
                    <a:pt x="68" y="92"/>
                    <a:pt x="64" y="97"/>
                  </a:cubicBezTo>
                  <a:cubicBezTo>
                    <a:pt x="61" y="102"/>
                    <a:pt x="54" y="112"/>
                    <a:pt x="39" y="112"/>
                  </a:cubicBezTo>
                  <a:cubicBezTo>
                    <a:pt x="27" y="112"/>
                    <a:pt x="14" y="106"/>
                    <a:pt x="14" y="93"/>
                  </a:cubicBezTo>
                  <a:cubicBezTo>
                    <a:pt x="14" y="85"/>
                    <a:pt x="23" y="60"/>
                    <a:pt x="50" y="59"/>
                  </a:cubicBezTo>
                  <a:cubicBezTo>
                    <a:pt x="57" y="59"/>
                    <a:pt x="63" y="53"/>
                    <a:pt x="63" y="52"/>
                  </a:cubicBezTo>
                  <a:cubicBezTo>
                    <a:pt x="63" y="51"/>
                    <a:pt x="62" y="50"/>
                    <a:pt x="62" y="50"/>
                  </a:cubicBezTo>
                  <a:cubicBezTo>
                    <a:pt x="38" y="49"/>
                    <a:pt x="33" y="38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10"/>
                    <a:pt x="75" y="18"/>
                  </a:cubicBezTo>
                  <a:cubicBezTo>
                    <a:pt x="75" y="21"/>
                    <a:pt x="74" y="23"/>
                    <a:pt x="73" y="24"/>
                  </a:cubicBezTo>
                  <a:cubicBezTo>
                    <a:pt x="73" y="25"/>
                    <a:pt x="72" y="26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1"/>
                    <a:pt x="89" y="11"/>
                  </a:cubicBezTo>
                  <a:cubicBezTo>
                    <a:pt x="89" y="2"/>
                    <a:pt x="78" y="0"/>
                    <a:pt x="70" y="0"/>
                  </a:cubicBezTo>
                  <a:cubicBezTo>
                    <a:pt x="48" y="0"/>
                    <a:pt x="19" y="18"/>
                    <a:pt x="19" y="38"/>
                  </a:cubicBezTo>
                  <a:cubicBezTo>
                    <a:pt x="19" y="48"/>
                    <a:pt x="27" y="54"/>
                    <a:pt x="35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EC7DDC2-25E4-4C3A-B1EF-08A6C8E6C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32AC77BA-8070-43EB-AE2C-BF95E7FAF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EAA34E3F-EEA7-4D15-A430-3166BC033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0075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88D1405E-DC31-4044-BE96-C3967101F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CE7BD596-6C87-4541-BCB7-653E02F8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1" y="1482725"/>
              <a:ext cx="57149" cy="60326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A6BABF46-8C12-437E-AC7E-B97474AB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513" y="1389063"/>
              <a:ext cx="52388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0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1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8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1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8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1" y="0"/>
                    <a:pt x="98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0" y="11"/>
                    <a:pt x="79" y="12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2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1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8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8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DF4EA661-6F03-46EC-AE2E-121A1A6B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8" y="1452563"/>
              <a:ext cx="107950" cy="114300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7 h 232"/>
                <a:gd name="T20" fmla="*/ 120 w 221"/>
                <a:gd name="T21" fmla="*/ 7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4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4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7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7"/>
                  </a:lnTo>
                  <a:lnTo>
                    <a:pt x="120" y="7"/>
                  </a:lnTo>
                  <a:cubicBezTo>
                    <a:pt x="142" y="7"/>
                    <a:pt x="158" y="10"/>
                    <a:pt x="159" y="10"/>
                  </a:cubicBezTo>
                  <a:cubicBezTo>
                    <a:pt x="168" y="11"/>
                    <a:pt x="182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4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C8608388-6F46-46A1-8477-EAAACA84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1587500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6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3 w 57"/>
                <a:gd name="T21" fmla="*/ 82 h 82"/>
                <a:gd name="T22" fmla="*/ 9 w 57"/>
                <a:gd name="T23" fmla="*/ 77 h 82"/>
                <a:gd name="T24" fmla="*/ 14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1 w 57"/>
                <a:gd name="T55" fmla="*/ 34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14" y="1"/>
                    <a:pt x="11" y="1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6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3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4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1" y="34"/>
                  </a:cubicBezTo>
                  <a:cubicBezTo>
                    <a:pt x="46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361B776F-AA69-4B5A-B0C6-F88BF7E4F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525" y="14938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1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4 h 75"/>
                <a:gd name="T16" fmla="*/ 58 w 90"/>
                <a:gd name="T17" fmla="*/ 4 h 75"/>
                <a:gd name="T18" fmla="*/ 67 w 90"/>
                <a:gd name="T19" fmla="*/ 15 h 75"/>
                <a:gd name="T20" fmla="*/ 56 w 90"/>
                <a:gd name="T21" fmla="*/ 54 h 75"/>
                <a:gd name="T22" fmla="*/ 55 w 90"/>
                <a:gd name="T23" fmla="*/ 61 h 75"/>
                <a:gd name="T24" fmla="*/ 68 w 90"/>
                <a:gd name="T25" fmla="*/ 75 h 75"/>
                <a:gd name="T26" fmla="*/ 90 w 90"/>
                <a:gd name="T27" fmla="*/ 50 h 75"/>
                <a:gd name="T28" fmla="*/ 88 w 90"/>
                <a:gd name="T29" fmla="*/ 48 h 75"/>
                <a:gd name="T30" fmla="*/ 85 w 90"/>
                <a:gd name="T31" fmla="*/ 51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8 w 90"/>
                <a:gd name="T39" fmla="*/ 18 h 75"/>
                <a:gd name="T40" fmla="*/ 58 w 90"/>
                <a:gd name="T41" fmla="*/ 0 h 75"/>
                <a:gd name="T42" fmla="*/ 33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4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70"/>
                    <a:pt x="8" y="71"/>
                  </a:cubicBezTo>
                  <a:cubicBezTo>
                    <a:pt x="8" y="74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40"/>
                    <a:pt x="28" y="36"/>
                    <a:pt x="29" y="32"/>
                  </a:cubicBezTo>
                  <a:cubicBezTo>
                    <a:pt x="29" y="29"/>
                    <a:pt x="31" y="24"/>
                    <a:pt x="31" y="24"/>
                  </a:cubicBezTo>
                  <a:cubicBezTo>
                    <a:pt x="33" y="19"/>
                    <a:pt x="42" y="4"/>
                    <a:pt x="58" y="4"/>
                  </a:cubicBezTo>
                  <a:cubicBezTo>
                    <a:pt x="65" y="4"/>
                    <a:pt x="67" y="10"/>
                    <a:pt x="67" y="15"/>
                  </a:cubicBezTo>
                  <a:cubicBezTo>
                    <a:pt x="67" y="25"/>
                    <a:pt x="59" y="47"/>
                    <a:pt x="56" y="54"/>
                  </a:cubicBezTo>
                  <a:cubicBezTo>
                    <a:pt x="55" y="58"/>
                    <a:pt x="55" y="60"/>
                    <a:pt x="55" y="61"/>
                  </a:cubicBezTo>
                  <a:cubicBezTo>
                    <a:pt x="55" y="69"/>
                    <a:pt x="60" y="75"/>
                    <a:pt x="68" y="75"/>
                  </a:cubicBezTo>
                  <a:cubicBezTo>
                    <a:pt x="84" y="75"/>
                    <a:pt x="90" y="51"/>
                    <a:pt x="90" y="50"/>
                  </a:cubicBezTo>
                  <a:cubicBezTo>
                    <a:pt x="90" y="48"/>
                    <a:pt x="88" y="48"/>
                    <a:pt x="88" y="48"/>
                  </a:cubicBezTo>
                  <a:cubicBezTo>
                    <a:pt x="86" y="48"/>
                    <a:pt x="86" y="48"/>
                    <a:pt x="85" y="51"/>
                  </a:cubicBezTo>
                  <a:cubicBezTo>
                    <a:pt x="82" y="62"/>
                    <a:pt x="77" y="71"/>
                    <a:pt x="68" y="71"/>
                  </a:cubicBezTo>
                  <a:cubicBezTo>
                    <a:pt x="66" y="71"/>
                    <a:pt x="64" y="70"/>
                    <a:pt x="64" y="66"/>
                  </a:cubicBezTo>
                  <a:cubicBezTo>
                    <a:pt x="64" y="62"/>
                    <a:pt x="66" y="58"/>
                    <a:pt x="67" y="54"/>
                  </a:cubicBezTo>
                  <a:cubicBezTo>
                    <a:pt x="71" y="45"/>
                    <a:pt x="78" y="27"/>
                    <a:pt x="78" y="18"/>
                  </a:cubicBezTo>
                  <a:cubicBezTo>
                    <a:pt x="78" y="7"/>
                    <a:pt x="70" y="0"/>
                    <a:pt x="58" y="0"/>
                  </a:cubicBezTo>
                  <a:cubicBezTo>
                    <a:pt x="44" y="0"/>
                    <a:pt x="35" y="11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4"/>
                    <a:pt x="17" y="4"/>
                  </a:cubicBezTo>
                  <a:cubicBezTo>
                    <a:pt x="20" y="4"/>
                    <a:pt x="22" y="6"/>
                    <a:pt x="22" y="11"/>
                  </a:cubicBezTo>
                  <a:cubicBezTo>
                    <a:pt x="22" y="15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352735F-5D08-464B-940E-724DE1137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1503363"/>
              <a:ext cx="28575" cy="39688"/>
            </a:xfrm>
            <a:custGeom>
              <a:avLst/>
              <a:gdLst>
                <a:gd name="T0" fmla="*/ 28 w 58"/>
                <a:gd name="T1" fmla="*/ 3 h 81"/>
                <a:gd name="T2" fmla="*/ 29 w 58"/>
                <a:gd name="T3" fmla="*/ 1 h 81"/>
                <a:gd name="T4" fmla="*/ 27 w 58"/>
                <a:gd name="T5" fmla="*/ 0 h 81"/>
                <a:gd name="T6" fmla="*/ 12 w 58"/>
                <a:gd name="T7" fmla="*/ 1 h 81"/>
                <a:gd name="T8" fmla="*/ 9 w 58"/>
                <a:gd name="T9" fmla="*/ 3 h 81"/>
                <a:gd name="T10" fmla="*/ 12 w 58"/>
                <a:gd name="T11" fmla="*/ 5 h 81"/>
                <a:gd name="T12" fmla="*/ 18 w 58"/>
                <a:gd name="T13" fmla="*/ 7 h 81"/>
                <a:gd name="T14" fmla="*/ 17 w 58"/>
                <a:gd name="T15" fmla="*/ 9 h 81"/>
                <a:gd name="T16" fmla="*/ 1 w 58"/>
                <a:gd name="T17" fmla="*/ 75 h 81"/>
                <a:gd name="T18" fmla="*/ 0 w 58"/>
                <a:gd name="T19" fmla="*/ 78 h 81"/>
                <a:gd name="T20" fmla="*/ 4 w 58"/>
                <a:gd name="T21" fmla="*/ 81 h 81"/>
                <a:gd name="T22" fmla="*/ 10 w 58"/>
                <a:gd name="T23" fmla="*/ 76 h 81"/>
                <a:gd name="T24" fmla="*/ 15 w 58"/>
                <a:gd name="T25" fmla="*/ 54 h 81"/>
                <a:gd name="T26" fmla="*/ 30 w 58"/>
                <a:gd name="T27" fmla="*/ 63 h 81"/>
                <a:gd name="T28" fmla="*/ 30 w 58"/>
                <a:gd name="T29" fmla="*/ 66 h 81"/>
                <a:gd name="T30" fmla="*/ 30 w 58"/>
                <a:gd name="T31" fmla="*/ 69 h 81"/>
                <a:gd name="T32" fmla="*/ 42 w 58"/>
                <a:gd name="T33" fmla="*/ 81 h 81"/>
                <a:gd name="T34" fmla="*/ 57 w 58"/>
                <a:gd name="T35" fmla="*/ 64 h 81"/>
                <a:gd name="T36" fmla="*/ 55 w 58"/>
                <a:gd name="T37" fmla="*/ 62 h 81"/>
                <a:gd name="T38" fmla="*/ 53 w 58"/>
                <a:gd name="T39" fmla="*/ 65 h 81"/>
                <a:gd name="T40" fmla="*/ 42 w 58"/>
                <a:gd name="T41" fmla="*/ 78 h 81"/>
                <a:gd name="T42" fmla="*/ 38 w 58"/>
                <a:gd name="T43" fmla="*/ 72 h 81"/>
                <a:gd name="T44" fmla="*/ 39 w 58"/>
                <a:gd name="T45" fmla="*/ 67 h 81"/>
                <a:gd name="T46" fmla="*/ 40 w 58"/>
                <a:gd name="T47" fmla="*/ 63 h 81"/>
                <a:gd name="T48" fmla="*/ 21 w 58"/>
                <a:gd name="T49" fmla="*/ 51 h 81"/>
                <a:gd name="T50" fmla="*/ 30 w 58"/>
                <a:gd name="T51" fmla="*/ 43 h 81"/>
                <a:gd name="T52" fmla="*/ 49 w 58"/>
                <a:gd name="T53" fmla="*/ 32 h 81"/>
                <a:gd name="T54" fmla="*/ 52 w 58"/>
                <a:gd name="T55" fmla="*/ 34 h 81"/>
                <a:gd name="T56" fmla="*/ 46 w 58"/>
                <a:gd name="T57" fmla="*/ 40 h 81"/>
                <a:gd name="T58" fmla="*/ 51 w 58"/>
                <a:gd name="T59" fmla="*/ 44 h 81"/>
                <a:gd name="T60" fmla="*/ 58 w 58"/>
                <a:gd name="T61" fmla="*/ 37 h 81"/>
                <a:gd name="T62" fmla="*/ 49 w 58"/>
                <a:gd name="T63" fmla="*/ 29 h 81"/>
                <a:gd name="T64" fmla="*/ 30 w 58"/>
                <a:gd name="T65" fmla="*/ 39 h 81"/>
                <a:gd name="T66" fmla="*/ 17 w 58"/>
                <a:gd name="T67" fmla="*/ 49 h 81"/>
                <a:gd name="T68" fmla="*/ 28 w 58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1">
                  <a:moveTo>
                    <a:pt x="28" y="3"/>
                  </a:moveTo>
                  <a:cubicBezTo>
                    <a:pt x="28" y="3"/>
                    <a:pt x="29" y="1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8" y="81"/>
                    <a:pt x="9" y="79"/>
                    <a:pt x="10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30" y="78"/>
                    <a:pt x="36" y="81"/>
                    <a:pt x="42" y="81"/>
                  </a:cubicBezTo>
                  <a:cubicBezTo>
                    <a:pt x="53" y="81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3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0" y="53"/>
                    <a:pt x="26" y="51"/>
                    <a:pt x="21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9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8" y="42"/>
                    <a:pt x="58" y="37"/>
                  </a:cubicBezTo>
                  <a:cubicBezTo>
                    <a:pt x="58" y="33"/>
                    <a:pt x="55" y="29"/>
                    <a:pt x="49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7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42048029-D4F3-44EC-9EC1-E81A1192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493838"/>
              <a:ext cx="38100" cy="36513"/>
            </a:xfrm>
            <a:custGeom>
              <a:avLst/>
              <a:gdLst>
                <a:gd name="T0" fmla="*/ 29 w 78"/>
                <a:gd name="T1" fmla="*/ 2 h 73"/>
                <a:gd name="T2" fmla="*/ 26 w 78"/>
                <a:gd name="T3" fmla="*/ 0 h 73"/>
                <a:gd name="T4" fmla="*/ 6 w 78"/>
                <a:gd name="T5" fmla="*/ 2 h 73"/>
                <a:gd name="T6" fmla="*/ 3 w 78"/>
                <a:gd name="T7" fmla="*/ 5 h 73"/>
                <a:gd name="T8" fmla="*/ 7 w 78"/>
                <a:gd name="T9" fmla="*/ 7 h 73"/>
                <a:gd name="T10" fmla="*/ 15 w 78"/>
                <a:gd name="T11" fmla="*/ 10 h 73"/>
                <a:gd name="T12" fmla="*/ 12 w 78"/>
                <a:gd name="T13" fmla="*/ 23 h 73"/>
                <a:gd name="T14" fmla="*/ 2 w 78"/>
                <a:gd name="T15" fmla="*/ 64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9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8 h 73"/>
                <a:gd name="T32" fmla="*/ 29 w 78"/>
                <a:gd name="T33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2"/>
                  </a:moveTo>
                  <a:cubicBezTo>
                    <a:pt x="29" y="2"/>
                    <a:pt x="29" y="0"/>
                    <a:pt x="26" y="0"/>
                  </a:cubicBezTo>
                  <a:cubicBezTo>
                    <a:pt x="23" y="0"/>
                    <a:pt x="11" y="1"/>
                    <a:pt x="6" y="2"/>
                  </a:cubicBezTo>
                  <a:cubicBezTo>
                    <a:pt x="5" y="2"/>
                    <a:pt x="3" y="2"/>
                    <a:pt x="3" y="5"/>
                  </a:cubicBezTo>
                  <a:cubicBezTo>
                    <a:pt x="3" y="7"/>
                    <a:pt x="5" y="7"/>
                    <a:pt x="7" y="7"/>
                  </a:cubicBezTo>
                  <a:cubicBezTo>
                    <a:pt x="15" y="7"/>
                    <a:pt x="15" y="8"/>
                    <a:pt x="15" y="10"/>
                  </a:cubicBezTo>
                  <a:cubicBezTo>
                    <a:pt x="15" y="11"/>
                    <a:pt x="13" y="19"/>
                    <a:pt x="12" y="23"/>
                  </a:cubicBezTo>
                  <a:lnTo>
                    <a:pt x="2" y="64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5"/>
                    <a:pt x="52" y="49"/>
                  </a:cubicBezTo>
                  <a:cubicBezTo>
                    <a:pt x="74" y="28"/>
                    <a:pt x="78" y="6"/>
                    <a:pt x="78" y="4"/>
                  </a:cubicBezTo>
                  <a:cubicBezTo>
                    <a:pt x="78" y="2"/>
                    <a:pt x="76" y="0"/>
                    <a:pt x="74" y="0"/>
                  </a:cubicBezTo>
                  <a:cubicBezTo>
                    <a:pt x="72" y="0"/>
                    <a:pt x="68" y="1"/>
                    <a:pt x="67" y="5"/>
                  </a:cubicBezTo>
                  <a:cubicBezTo>
                    <a:pt x="57" y="43"/>
                    <a:pt x="31" y="62"/>
                    <a:pt x="12" y="68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1CA06FC6-8811-4172-8BC8-C00147C1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503363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2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6 h 81"/>
                <a:gd name="T24" fmla="*/ 15 w 57"/>
                <a:gd name="T25" fmla="*/ 54 h 81"/>
                <a:gd name="T26" fmla="*/ 30 w 57"/>
                <a:gd name="T27" fmla="*/ 63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5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4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7" y="81"/>
                    <a:pt x="9" y="79"/>
                    <a:pt x="9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7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39" y="64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7" y="42"/>
                    <a:pt x="57" y="37"/>
                  </a:cubicBezTo>
                  <a:cubicBezTo>
                    <a:pt x="57" y="33"/>
                    <a:pt x="55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6EDF8FB6-093E-44B2-AEA2-1CC0FCA19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482725"/>
              <a:ext cx="53975" cy="53975"/>
            </a:xfrm>
            <a:custGeom>
              <a:avLst/>
              <a:gdLst>
                <a:gd name="T0" fmla="*/ 59 w 111"/>
                <a:gd name="T1" fmla="*/ 59 h 111"/>
                <a:gd name="T2" fmla="*/ 105 w 111"/>
                <a:gd name="T3" fmla="*/ 59 h 111"/>
                <a:gd name="T4" fmla="*/ 111 w 111"/>
                <a:gd name="T5" fmla="*/ 56 h 111"/>
                <a:gd name="T6" fmla="*/ 105 w 111"/>
                <a:gd name="T7" fmla="*/ 52 h 111"/>
                <a:gd name="T8" fmla="*/ 59 w 111"/>
                <a:gd name="T9" fmla="*/ 52 h 111"/>
                <a:gd name="T10" fmla="*/ 59 w 111"/>
                <a:gd name="T11" fmla="*/ 6 h 111"/>
                <a:gd name="T12" fmla="*/ 56 w 111"/>
                <a:gd name="T13" fmla="*/ 0 h 111"/>
                <a:gd name="T14" fmla="*/ 52 w 111"/>
                <a:gd name="T15" fmla="*/ 6 h 111"/>
                <a:gd name="T16" fmla="*/ 52 w 111"/>
                <a:gd name="T17" fmla="*/ 52 h 111"/>
                <a:gd name="T18" fmla="*/ 6 w 111"/>
                <a:gd name="T19" fmla="*/ 52 h 111"/>
                <a:gd name="T20" fmla="*/ 0 w 111"/>
                <a:gd name="T21" fmla="*/ 56 h 111"/>
                <a:gd name="T22" fmla="*/ 6 w 111"/>
                <a:gd name="T23" fmla="*/ 59 h 111"/>
                <a:gd name="T24" fmla="*/ 52 w 111"/>
                <a:gd name="T25" fmla="*/ 59 h 111"/>
                <a:gd name="T26" fmla="*/ 52 w 111"/>
                <a:gd name="T27" fmla="*/ 106 h 111"/>
                <a:gd name="T28" fmla="*/ 56 w 111"/>
                <a:gd name="T29" fmla="*/ 111 h 111"/>
                <a:gd name="T30" fmla="*/ 59 w 111"/>
                <a:gd name="T31" fmla="*/ 106 h 111"/>
                <a:gd name="T32" fmla="*/ 59 w 111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59" y="59"/>
                  </a:moveTo>
                  <a:lnTo>
                    <a:pt x="105" y="59"/>
                  </a:lnTo>
                  <a:cubicBezTo>
                    <a:pt x="108" y="59"/>
                    <a:pt x="111" y="59"/>
                    <a:pt x="111" y="56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6"/>
                  </a:lnTo>
                  <a:cubicBezTo>
                    <a:pt x="59" y="4"/>
                    <a:pt x="59" y="0"/>
                    <a:pt x="56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4" y="52"/>
                    <a:pt x="0" y="52"/>
                    <a:pt x="0" y="56"/>
                  </a:cubicBezTo>
                  <a:cubicBezTo>
                    <a:pt x="0" y="59"/>
                    <a:pt x="4" y="59"/>
                    <a:pt x="6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6" y="111"/>
                  </a:cubicBezTo>
                  <a:cubicBezTo>
                    <a:pt x="59" y="111"/>
                    <a:pt x="59" y="108"/>
                    <a:pt x="59" y="106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5190D73A-0912-48A2-975E-D94EDB3E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439863"/>
              <a:ext cx="47625" cy="36513"/>
            </a:xfrm>
            <a:custGeom>
              <a:avLst/>
              <a:gdLst>
                <a:gd name="T0" fmla="*/ 98 w 98"/>
                <a:gd name="T1" fmla="*/ 11 h 75"/>
                <a:gd name="T2" fmla="*/ 92 w 98"/>
                <a:gd name="T3" fmla="*/ 0 h 75"/>
                <a:gd name="T4" fmla="*/ 83 w 98"/>
                <a:gd name="T5" fmla="*/ 7 h 75"/>
                <a:gd name="T6" fmla="*/ 86 w 98"/>
                <a:gd name="T7" fmla="*/ 12 h 75"/>
                <a:gd name="T8" fmla="*/ 91 w 98"/>
                <a:gd name="T9" fmla="*/ 26 h 75"/>
                <a:gd name="T10" fmla="*/ 83 w 98"/>
                <a:gd name="T11" fmla="*/ 50 h 75"/>
                <a:gd name="T12" fmla="*/ 64 w 98"/>
                <a:gd name="T13" fmla="*/ 63 h 75"/>
                <a:gd name="T14" fmla="*/ 48 w 98"/>
                <a:gd name="T15" fmla="*/ 48 h 75"/>
                <a:gd name="T16" fmla="*/ 54 w 98"/>
                <a:gd name="T17" fmla="*/ 28 h 75"/>
                <a:gd name="T18" fmla="*/ 51 w 98"/>
                <a:gd name="T19" fmla="*/ 25 h 75"/>
                <a:gd name="T20" fmla="*/ 46 w 98"/>
                <a:gd name="T21" fmla="*/ 27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3 h 75"/>
                <a:gd name="T30" fmla="*/ 19 w 98"/>
                <a:gd name="T31" fmla="*/ 0 h 75"/>
                <a:gd name="T32" fmla="*/ 15 w 98"/>
                <a:gd name="T33" fmla="*/ 4 h 75"/>
                <a:gd name="T34" fmla="*/ 0 w 98"/>
                <a:gd name="T35" fmla="*/ 51 h 75"/>
                <a:gd name="T36" fmla="*/ 17 w 98"/>
                <a:gd name="T37" fmla="*/ 75 h 75"/>
                <a:gd name="T38" fmla="*/ 43 w 98"/>
                <a:gd name="T39" fmla="*/ 57 h 75"/>
                <a:gd name="T40" fmla="*/ 61 w 98"/>
                <a:gd name="T41" fmla="*/ 75 h 75"/>
                <a:gd name="T42" fmla="*/ 88 w 98"/>
                <a:gd name="T43" fmla="*/ 52 h 75"/>
                <a:gd name="T44" fmla="*/ 98 w 98"/>
                <a:gd name="T45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1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8" y="0"/>
                    <a:pt x="83" y="4"/>
                    <a:pt x="83" y="7"/>
                  </a:cubicBezTo>
                  <a:cubicBezTo>
                    <a:pt x="83" y="9"/>
                    <a:pt x="84" y="11"/>
                    <a:pt x="86" y="12"/>
                  </a:cubicBezTo>
                  <a:cubicBezTo>
                    <a:pt x="88" y="15"/>
                    <a:pt x="91" y="19"/>
                    <a:pt x="91" y="26"/>
                  </a:cubicBezTo>
                  <a:cubicBezTo>
                    <a:pt x="91" y="33"/>
                    <a:pt x="88" y="42"/>
                    <a:pt x="83" y="50"/>
                  </a:cubicBezTo>
                  <a:cubicBezTo>
                    <a:pt x="78" y="57"/>
                    <a:pt x="72" y="63"/>
                    <a:pt x="64" y="63"/>
                  </a:cubicBezTo>
                  <a:cubicBezTo>
                    <a:pt x="55" y="63"/>
                    <a:pt x="49" y="57"/>
                    <a:pt x="48" y="48"/>
                  </a:cubicBezTo>
                  <a:cubicBezTo>
                    <a:pt x="50" y="44"/>
                    <a:pt x="54" y="33"/>
                    <a:pt x="54" y="28"/>
                  </a:cubicBezTo>
                  <a:cubicBezTo>
                    <a:pt x="54" y="26"/>
                    <a:pt x="53" y="25"/>
                    <a:pt x="51" y="25"/>
                  </a:cubicBezTo>
                  <a:cubicBezTo>
                    <a:pt x="49" y="25"/>
                    <a:pt x="47" y="25"/>
                    <a:pt x="46" y="27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5"/>
                    <a:pt x="30" y="63"/>
                    <a:pt x="20" y="63"/>
                  </a:cubicBezTo>
                  <a:cubicBezTo>
                    <a:pt x="9" y="63"/>
                    <a:pt x="5" y="53"/>
                    <a:pt x="5" y="44"/>
                  </a:cubicBezTo>
                  <a:cubicBezTo>
                    <a:pt x="5" y="23"/>
                    <a:pt x="22" y="6"/>
                    <a:pt x="22" y="3"/>
                  </a:cubicBezTo>
                  <a:cubicBezTo>
                    <a:pt x="22" y="2"/>
                    <a:pt x="21" y="0"/>
                    <a:pt x="19" y="0"/>
                  </a:cubicBezTo>
                  <a:cubicBezTo>
                    <a:pt x="17" y="0"/>
                    <a:pt x="16" y="2"/>
                    <a:pt x="15" y="4"/>
                  </a:cubicBezTo>
                  <a:cubicBezTo>
                    <a:pt x="6" y="16"/>
                    <a:pt x="0" y="36"/>
                    <a:pt x="0" y="51"/>
                  </a:cubicBezTo>
                  <a:cubicBezTo>
                    <a:pt x="0" y="62"/>
                    <a:pt x="4" y="75"/>
                    <a:pt x="17" y="75"/>
                  </a:cubicBezTo>
                  <a:cubicBezTo>
                    <a:pt x="29" y="75"/>
                    <a:pt x="37" y="66"/>
                    <a:pt x="43" y="57"/>
                  </a:cubicBezTo>
                  <a:cubicBezTo>
                    <a:pt x="45" y="67"/>
                    <a:pt x="51" y="75"/>
                    <a:pt x="61" y="75"/>
                  </a:cubicBezTo>
                  <a:cubicBezTo>
                    <a:pt x="74" y="75"/>
                    <a:pt x="82" y="65"/>
                    <a:pt x="88" y="52"/>
                  </a:cubicBezTo>
                  <a:cubicBezTo>
                    <a:pt x="92" y="44"/>
                    <a:pt x="98" y="21"/>
                    <a:pt x="98" y="1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8E722D7F-BECF-4ECB-BB4D-C437EC1DE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7138" y="1449388"/>
              <a:ext cx="25400" cy="38100"/>
            </a:xfrm>
            <a:custGeom>
              <a:avLst/>
              <a:gdLst>
                <a:gd name="T0" fmla="*/ 54 w 54"/>
                <a:gd name="T1" fmla="*/ 40 h 79"/>
                <a:gd name="T2" fmla="*/ 47 w 54"/>
                <a:gd name="T3" fmla="*/ 10 h 79"/>
                <a:gd name="T4" fmla="*/ 27 w 54"/>
                <a:gd name="T5" fmla="*/ 0 h 79"/>
                <a:gd name="T6" fmla="*/ 0 w 54"/>
                <a:gd name="T7" fmla="*/ 40 h 79"/>
                <a:gd name="T8" fmla="*/ 27 w 54"/>
                <a:gd name="T9" fmla="*/ 79 h 79"/>
                <a:gd name="T10" fmla="*/ 54 w 54"/>
                <a:gd name="T11" fmla="*/ 40 h 79"/>
                <a:gd name="T12" fmla="*/ 27 w 54"/>
                <a:gd name="T13" fmla="*/ 76 h 79"/>
                <a:gd name="T14" fmla="*/ 13 w 54"/>
                <a:gd name="T15" fmla="*/ 63 h 79"/>
                <a:gd name="T16" fmla="*/ 11 w 54"/>
                <a:gd name="T17" fmla="*/ 38 h 79"/>
                <a:gd name="T18" fmla="*/ 13 w 54"/>
                <a:gd name="T19" fmla="*/ 15 h 79"/>
                <a:gd name="T20" fmla="*/ 27 w 54"/>
                <a:gd name="T21" fmla="*/ 3 h 79"/>
                <a:gd name="T22" fmla="*/ 42 w 54"/>
                <a:gd name="T23" fmla="*/ 13 h 79"/>
                <a:gd name="T24" fmla="*/ 44 w 54"/>
                <a:gd name="T25" fmla="*/ 38 h 79"/>
                <a:gd name="T26" fmla="*/ 42 w 54"/>
                <a:gd name="T27" fmla="*/ 63 h 79"/>
                <a:gd name="T28" fmla="*/ 27 w 54"/>
                <a:gd name="T2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79">
                  <a:moveTo>
                    <a:pt x="54" y="40"/>
                  </a:moveTo>
                  <a:cubicBezTo>
                    <a:pt x="54" y="27"/>
                    <a:pt x="53" y="18"/>
                    <a:pt x="47" y="10"/>
                  </a:cubicBezTo>
                  <a:cubicBezTo>
                    <a:pt x="44" y="4"/>
                    <a:pt x="37" y="0"/>
                    <a:pt x="27" y="0"/>
                  </a:cubicBezTo>
                  <a:cubicBezTo>
                    <a:pt x="0" y="0"/>
                    <a:pt x="0" y="31"/>
                    <a:pt x="0" y="40"/>
                  </a:cubicBezTo>
                  <a:cubicBezTo>
                    <a:pt x="0" y="48"/>
                    <a:pt x="0" y="79"/>
                    <a:pt x="27" y="79"/>
                  </a:cubicBezTo>
                  <a:cubicBezTo>
                    <a:pt x="54" y="79"/>
                    <a:pt x="54" y="48"/>
                    <a:pt x="54" y="40"/>
                  </a:cubicBezTo>
                  <a:close/>
                  <a:moveTo>
                    <a:pt x="27" y="76"/>
                  </a:moveTo>
                  <a:cubicBezTo>
                    <a:pt x="22" y="76"/>
                    <a:pt x="15" y="73"/>
                    <a:pt x="13" y="63"/>
                  </a:cubicBezTo>
                  <a:cubicBezTo>
                    <a:pt x="11" y="56"/>
                    <a:pt x="11" y="47"/>
                    <a:pt x="11" y="38"/>
                  </a:cubicBezTo>
                  <a:cubicBezTo>
                    <a:pt x="11" y="30"/>
                    <a:pt x="11" y="21"/>
                    <a:pt x="13" y="15"/>
                  </a:cubicBezTo>
                  <a:cubicBezTo>
                    <a:pt x="15" y="5"/>
                    <a:pt x="23" y="3"/>
                    <a:pt x="27" y="3"/>
                  </a:cubicBezTo>
                  <a:cubicBezTo>
                    <a:pt x="34" y="3"/>
                    <a:pt x="40" y="7"/>
                    <a:pt x="42" y="13"/>
                  </a:cubicBezTo>
                  <a:cubicBezTo>
                    <a:pt x="44" y="20"/>
                    <a:pt x="44" y="28"/>
                    <a:pt x="44" y="38"/>
                  </a:cubicBezTo>
                  <a:cubicBezTo>
                    <a:pt x="44" y="47"/>
                    <a:pt x="44" y="55"/>
                    <a:pt x="42" y="63"/>
                  </a:cubicBezTo>
                  <a:cubicBezTo>
                    <a:pt x="40" y="73"/>
                    <a:pt x="32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31F3BCE6-FC1C-4980-8753-D128605B7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163" y="15081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AF6CFB6E-4A74-4E45-B05A-0FAA0B048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0150" y="15287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9 h 150"/>
                <a:gd name="T12" fmla="*/ 47 w 71"/>
                <a:gd name="T13" fmla="*/ 3 h 150"/>
                <a:gd name="T14" fmla="*/ 45 w 71"/>
                <a:gd name="T15" fmla="*/ 0 h 150"/>
                <a:gd name="T16" fmla="*/ 42 w 71"/>
                <a:gd name="T17" fmla="*/ 9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7 w 71"/>
                <a:gd name="T25" fmla="*/ 124 h 150"/>
                <a:gd name="T26" fmla="*/ 48 w 71"/>
                <a:gd name="T27" fmla="*/ 136 h 150"/>
                <a:gd name="T28" fmla="*/ 38 w 71"/>
                <a:gd name="T29" fmla="*/ 147 h 150"/>
                <a:gd name="T30" fmla="*/ 26 w 71"/>
                <a:gd name="T31" fmla="*/ 142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2 h 150"/>
                <a:gd name="T44" fmla="*/ 16 w 71"/>
                <a:gd name="T45" fmla="*/ 103 h 150"/>
                <a:gd name="T46" fmla="*/ 9 w 71"/>
                <a:gd name="T47" fmla="*/ 84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4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9"/>
                  </a:cubicBezTo>
                  <a:cubicBezTo>
                    <a:pt x="46" y="6"/>
                    <a:pt x="47" y="3"/>
                    <a:pt x="47" y="3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9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6"/>
                    <a:pt x="0" y="56"/>
                    <a:pt x="0" y="88"/>
                  </a:cubicBezTo>
                  <a:cubicBezTo>
                    <a:pt x="0" y="112"/>
                    <a:pt x="15" y="117"/>
                    <a:pt x="27" y="121"/>
                  </a:cubicBezTo>
                  <a:cubicBezTo>
                    <a:pt x="32" y="123"/>
                    <a:pt x="33" y="123"/>
                    <a:pt x="37" y="124"/>
                  </a:cubicBezTo>
                  <a:cubicBezTo>
                    <a:pt x="41" y="125"/>
                    <a:pt x="48" y="128"/>
                    <a:pt x="48" y="136"/>
                  </a:cubicBezTo>
                  <a:cubicBezTo>
                    <a:pt x="48" y="140"/>
                    <a:pt x="44" y="147"/>
                    <a:pt x="38" y="147"/>
                  </a:cubicBezTo>
                  <a:cubicBezTo>
                    <a:pt x="34" y="147"/>
                    <a:pt x="30" y="145"/>
                    <a:pt x="26" y="142"/>
                  </a:cubicBezTo>
                  <a:cubicBezTo>
                    <a:pt x="25" y="141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40"/>
                    <a:pt x="56" y="130"/>
                  </a:cubicBezTo>
                  <a:cubicBezTo>
                    <a:pt x="56" y="124"/>
                    <a:pt x="53" y="120"/>
                    <a:pt x="52" y="119"/>
                  </a:cubicBezTo>
                  <a:cubicBezTo>
                    <a:pt x="49" y="116"/>
                    <a:pt x="46" y="115"/>
                    <a:pt x="36" y="112"/>
                  </a:cubicBezTo>
                  <a:cubicBezTo>
                    <a:pt x="23" y="107"/>
                    <a:pt x="20" y="106"/>
                    <a:pt x="16" y="103"/>
                  </a:cubicBezTo>
                  <a:cubicBezTo>
                    <a:pt x="9" y="96"/>
                    <a:pt x="9" y="87"/>
                    <a:pt x="9" y="84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9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2FAB8DB7-9EC2-411F-A233-5E3FA1BD4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1436688"/>
              <a:ext cx="31750" cy="146050"/>
            </a:xfrm>
            <a:custGeom>
              <a:avLst/>
              <a:gdLst>
                <a:gd name="T0" fmla="*/ 55 w 63"/>
                <a:gd name="T1" fmla="*/ 297 h 299"/>
                <a:gd name="T2" fmla="*/ 57 w 63"/>
                <a:gd name="T3" fmla="*/ 299 h 299"/>
                <a:gd name="T4" fmla="*/ 61 w 63"/>
                <a:gd name="T5" fmla="*/ 299 h 299"/>
                <a:gd name="T6" fmla="*/ 63 w 63"/>
                <a:gd name="T7" fmla="*/ 297 h 299"/>
                <a:gd name="T8" fmla="*/ 62 w 63"/>
                <a:gd name="T9" fmla="*/ 296 h 299"/>
                <a:gd name="T10" fmla="*/ 37 w 63"/>
                <a:gd name="T11" fmla="*/ 262 h 299"/>
                <a:gd name="T12" fmla="*/ 12 w 63"/>
                <a:gd name="T13" fmla="*/ 150 h 299"/>
                <a:gd name="T14" fmla="*/ 62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3 w 63"/>
                <a:gd name="T27" fmla="*/ 272 h 299"/>
                <a:gd name="T28" fmla="*/ 44 w 63"/>
                <a:gd name="T29" fmla="*/ 285 h 299"/>
                <a:gd name="T30" fmla="*/ 49 w 63"/>
                <a:gd name="T31" fmla="*/ 291 h 299"/>
                <a:gd name="T32" fmla="*/ 55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5" y="297"/>
                  </a:moveTo>
                  <a:cubicBezTo>
                    <a:pt x="56" y="297"/>
                    <a:pt x="57" y="299"/>
                    <a:pt x="57" y="299"/>
                  </a:cubicBezTo>
                  <a:lnTo>
                    <a:pt x="61" y="299"/>
                  </a:lnTo>
                  <a:cubicBezTo>
                    <a:pt x="61" y="299"/>
                    <a:pt x="63" y="299"/>
                    <a:pt x="63" y="297"/>
                  </a:cubicBezTo>
                  <a:cubicBezTo>
                    <a:pt x="63" y="297"/>
                    <a:pt x="62" y="296"/>
                    <a:pt x="62" y="296"/>
                  </a:cubicBezTo>
                  <a:cubicBezTo>
                    <a:pt x="56" y="290"/>
                    <a:pt x="47" y="281"/>
                    <a:pt x="37" y="262"/>
                  </a:cubicBezTo>
                  <a:cubicBezTo>
                    <a:pt x="19" y="231"/>
                    <a:pt x="12" y="190"/>
                    <a:pt x="12" y="150"/>
                  </a:cubicBezTo>
                  <a:cubicBezTo>
                    <a:pt x="12" y="76"/>
                    <a:pt x="33" y="33"/>
                    <a:pt x="62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7" y="0"/>
                    <a:pt x="57" y="0"/>
                    <a:pt x="56" y="2"/>
                  </a:cubicBezTo>
                  <a:cubicBezTo>
                    <a:pt x="40" y="15"/>
                    <a:pt x="22" y="38"/>
                    <a:pt x="11" y="73"/>
                  </a:cubicBezTo>
                  <a:cubicBezTo>
                    <a:pt x="3" y="95"/>
                    <a:pt x="0" y="122"/>
                    <a:pt x="0" y="150"/>
                  </a:cubicBezTo>
                  <a:cubicBezTo>
                    <a:pt x="0" y="189"/>
                    <a:pt x="7" y="233"/>
                    <a:pt x="33" y="272"/>
                  </a:cubicBezTo>
                  <a:cubicBezTo>
                    <a:pt x="37" y="278"/>
                    <a:pt x="44" y="285"/>
                    <a:pt x="44" y="285"/>
                  </a:cubicBezTo>
                  <a:cubicBezTo>
                    <a:pt x="45" y="287"/>
                    <a:pt x="47" y="290"/>
                    <a:pt x="49" y="291"/>
                  </a:cubicBezTo>
                  <a:lnTo>
                    <a:pt x="55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1959BA5F-2B2C-4211-B523-6CA6E6A35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474788"/>
              <a:ext cx="66675" cy="57150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4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5 h 120"/>
                <a:gd name="T42" fmla="*/ 110 w 135"/>
                <a:gd name="T43" fmla="*/ 56 h 120"/>
                <a:gd name="T44" fmla="*/ 106 w 135"/>
                <a:gd name="T45" fmla="*/ 55 h 120"/>
                <a:gd name="T46" fmla="*/ 67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4"/>
                  </a:cubicBezTo>
                  <a:cubicBezTo>
                    <a:pt x="29" y="15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60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3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1" y="120"/>
                    <a:pt x="19" y="120"/>
                  </a:cubicBezTo>
                  <a:cubicBezTo>
                    <a:pt x="27" y="120"/>
                    <a:pt x="37" y="113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5"/>
                    <a:pt x="96" y="65"/>
                  </a:cubicBezTo>
                  <a:cubicBezTo>
                    <a:pt x="100" y="65"/>
                    <a:pt x="110" y="61"/>
                    <a:pt x="110" y="56"/>
                  </a:cubicBezTo>
                  <a:cubicBezTo>
                    <a:pt x="110" y="54"/>
                    <a:pt x="108" y="55"/>
                    <a:pt x="106" y="55"/>
                  </a:cubicBezTo>
                  <a:lnTo>
                    <a:pt x="67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6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6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AF39F7D3-1CE9-47F6-9BA6-9A76773A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74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F9EACCAF-D901-4126-929F-311A785D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477DCDB1-6F44-4BBE-B06A-C60649FFC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8913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2289790A-3F80-416B-8F44-BAAA0A2F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1468438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A5A5D246-DE05-4C3D-B957-95AEBC0A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482725"/>
              <a:ext cx="53975" cy="53975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AD9E5EC1-178B-4AA2-AAD6-4BC93E43A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474788"/>
              <a:ext cx="44450" cy="55563"/>
            </a:xfrm>
            <a:custGeom>
              <a:avLst/>
              <a:gdLst>
                <a:gd name="T0" fmla="*/ 87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8 w 91"/>
                <a:gd name="T25" fmla="*/ 108 h 113"/>
                <a:gd name="T26" fmla="*/ 32 w 91"/>
                <a:gd name="T27" fmla="*/ 100 h 113"/>
                <a:gd name="T28" fmla="*/ 32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7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7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7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6" y="113"/>
                    <a:pt x="19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8" y="108"/>
                  </a:lnTo>
                  <a:cubicBezTo>
                    <a:pt x="32" y="108"/>
                    <a:pt x="32" y="106"/>
                    <a:pt x="32" y="100"/>
                  </a:cubicBezTo>
                  <a:lnTo>
                    <a:pt x="32" y="12"/>
                  </a:lnTo>
                  <a:cubicBezTo>
                    <a:pt x="32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1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2B8BBBC5-1810-446B-8EAD-51C92BF22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5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4 w 62"/>
                <a:gd name="T5" fmla="*/ 12 h 82"/>
                <a:gd name="T6" fmla="*/ 44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7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4" y="6"/>
                    <a:pt x="44" y="12"/>
                  </a:cubicBezTo>
                  <a:lnTo>
                    <a:pt x="44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7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5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53F39435-72C0-417D-B104-EBD80A27E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1511300"/>
              <a:ext cx="26988" cy="38100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70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50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665BBAA9-87CC-4991-BF4D-302983384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1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5409DA67-3C5B-419C-9781-94C5FF030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1013" y="1493838"/>
              <a:ext cx="33338" cy="508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DAAD4B47-24C4-4390-BE6B-0E5F1D01A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0C6CDF5E-89DF-4D35-A012-325F94E03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1436688"/>
              <a:ext cx="31750" cy="146050"/>
            </a:xfrm>
            <a:custGeom>
              <a:avLst/>
              <a:gdLst>
                <a:gd name="T0" fmla="*/ 63 w 63"/>
                <a:gd name="T1" fmla="*/ 150 h 299"/>
                <a:gd name="T2" fmla="*/ 20 w 63"/>
                <a:gd name="T3" fmla="*/ 14 h 299"/>
                <a:gd name="T4" fmla="*/ 7 w 63"/>
                <a:gd name="T5" fmla="*/ 1 h 299"/>
                <a:gd name="T6" fmla="*/ 3 w 63"/>
                <a:gd name="T7" fmla="*/ 0 h 299"/>
                <a:gd name="T8" fmla="*/ 0 w 63"/>
                <a:gd name="T9" fmla="*/ 2 h 299"/>
                <a:gd name="T10" fmla="*/ 1 w 63"/>
                <a:gd name="T11" fmla="*/ 4 h 299"/>
                <a:gd name="T12" fmla="*/ 26 w 63"/>
                <a:gd name="T13" fmla="*/ 37 h 299"/>
                <a:gd name="T14" fmla="*/ 51 w 63"/>
                <a:gd name="T15" fmla="*/ 150 h 299"/>
                <a:gd name="T16" fmla="*/ 1 w 63"/>
                <a:gd name="T17" fmla="*/ 296 h 299"/>
                <a:gd name="T18" fmla="*/ 0 w 63"/>
                <a:gd name="T19" fmla="*/ 297 h 299"/>
                <a:gd name="T20" fmla="*/ 3 w 63"/>
                <a:gd name="T21" fmla="*/ 299 h 299"/>
                <a:gd name="T22" fmla="*/ 7 w 63"/>
                <a:gd name="T23" fmla="*/ 298 h 299"/>
                <a:gd name="T24" fmla="*/ 52 w 63"/>
                <a:gd name="T25" fmla="*/ 226 h 299"/>
                <a:gd name="T26" fmla="*/ 63 w 63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9">
                  <a:moveTo>
                    <a:pt x="63" y="150"/>
                  </a:moveTo>
                  <a:cubicBezTo>
                    <a:pt x="63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9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3" y="299"/>
                  </a:cubicBezTo>
                  <a:cubicBezTo>
                    <a:pt x="6" y="299"/>
                    <a:pt x="6" y="299"/>
                    <a:pt x="7" y="298"/>
                  </a:cubicBezTo>
                  <a:cubicBezTo>
                    <a:pt x="23" y="284"/>
                    <a:pt x="41" y="261"/>
                    <a:pt x="52" y="226"/>
                  </a:cubicBezTo>
                  <a:cubicBezTo>
                    <a:pt x="60" y="203"/>
                    <a:pt x="63" y="176"/>
                    <a:pt x="63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E2678E67-A77C-469D-B7D1-1048397CF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1412875"/>
              <a:ext cx="20638" cy="193675"/>
            </a:xfrm>
            <a:custGeom>
              <a:avLst/>
              <a:gdLst>
                <a:gd name="T0" fmla="*/ 34 w 43"/>
                <a:gd name="T1" fmla="*/ 390 h 399"/>
                <a:gd name="T2" fmla="*/ 0 w 43"/>
                <a:gd name="T3" fmla="*/ 390 h 399"/>
                <a:gd name="T4" fmla="*/ 0 w 43"/>
                <a:gd name="T5" fmla="*/ 399 h 399"/>
                <a:gd name="T6" fmla="*/ 43 w 43"/>
                <a:gd name="T7" fmla="*/ 399 h 399"/>
                <a:gd name="T8" fmla="*/ 43 w 43"/>
                <a:gd name="T9" fmla="*/ 0 h 399"/>
                <a:gd name="T10" fmla="*/ 0 w 43"/>
                <a:gd name="T11" fmla="*/ 0 h 399"/>
                <a:gd name="T12" fmla="*/ 0 w 43"/>
                <a:gd name="T13" fmla="*/ 10 h 399"/>
                <a:gd name="T14" fmla="*/ 34 w 43"/>
                <a:gd name="T15" fmla="*/ 10 h 399"/>
                <a:gd name="T16" fmla="*/ 34 w 43"/>
                <a:gd name="T17" fmla="*/ 39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99">
                  <a:moveTo>
                    <a:pt x="34" y="390"/>
                  </a:moveTo>
                  <a:lnTo>
                    <a:pt x="0" y="390"/>
                  </a:lnTo>
                  <a:lnTo>
                    <a:pt x="0" y="399"/>
                  </a:lnTo>
                  <a:lnTo>
                    <a:pt x="43" y="399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34" y="39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32310096-11BD-49A3-9EE6-52E2424CB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5" y="1473200"/>
              <a:ext cx="46038" cy="73025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2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0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2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7" y="124"/>
                    <a:pt x="12" y="124"/>
                  </a:cubicBezTo>
                  <a:cubicBezTo>
                    <a:pt x="6" y="124"/>
                    <a:pt x="0" y="130"/>
                    <a:pt x="0" y="137"/>
                  </a:cubicBezTo>
                  <a:cubicBezTo>
                    <a:pt x="0" y="145"/>
                    <a:pt x="10" y="150"/>
                    <a:pt x="18" y="150"/>
                  </a:cubicBezTo>
                  <a:cubicBezTo>
                    <a:pt x="31" y="150"/>
                    <a:pt x="40" y="138"/>
                    <a:pt x="41" y="135"/>
                  </a:cubicBezTo>
                  <a:cubicBezTo>
                    <a:pt x="48" y="124"/>
                    <a:pt x="52" y="103"/>
                    <a:pt x="52" y="100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0BB714E2-4482-410B-A6B2-73560EB1D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913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479CCBCD-24E3-4DF0-B95A-564C3C6FD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15097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3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9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5"/>
                    <a:pt x="45" y="8"/>
                    <a:pt x="46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A40B05DB-16CC-4FA8-A065-91B9FF3CA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525588"/>
              <a:ext cx="33338" cy="25400"/>
            </a:xfrm>
            <a:custGeom>
              <a:avLst/>
              <a:gdLst>
                <a:gd name="T0" fmla="*/ 9 w 71"/>
                <a:gd name="T1" fmla="*/ 43 h 52"/>
                <a:gd name="T2" fmla="*/ 7 w 71"/>
                <a:gd name="T3" fmla="*/ 48 h 52"/>
                <a:gd name="T4" fmla="*/ 11 w 71"/>
                <a:gd name="T5" fmla="*/ 52 h 52"/>
                <a:gd name="T6" fmla="*/ 16 w 71"/>
                <a:gd name="T7" fmla="*/ 49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7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0 w 71"/>
                <a:gd name="T39" fmla="*/ 13 h 52"/>
                <a:gd name="T40" fmla="*/ 45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4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3"/>
                  </a:moveTo>
                  <a:cubicBezTo>
                    <a:pt x="8" y="45"/>
                    <a:pt x="7" y="48"/>
                    <a:pt x="7" y="48"/>
                  </a:cubicBezTo>
                  <a:cubicBezTo>
                    <a:pt x="7" y="51"/>
                    <a:pt x="10" y="52"/>
                    <a:pt x="11" y="52"/>
                  </a:cubicBezTo>
                  <a:cubicBezTo>
                    <a:pt x="13" y="52"/>
                    <a:pt x="15" y="50"/>
                    <a:pt x="16" y="49"/>
                  </a:cubicBezTo>
                  <a:cubicBezTo>
                    <a:pt x="17" y="48"/>
                    <a:pt x="17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7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69" y="33"/>
                    <a:pt x="69" y="33"/>
                  </a:cubicBezTo>
                  <a:cubicBezTo>
                    <a:pt x="67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0"/>
                    <a:pt x="54" y="35"/>
                  </a:cubicBezTo>
                  <a:cubicBezTo>
                    <a:pt x="56" y="32"/>
                    <a:pt x="60" y="19"/>
                    <a:pt x="60" y="13"/>
                  </a:cubicBezTo>
                  <a:cubicBezTo>
                    <a:pt x="60" y="2"/>
                    <a:pt x="51" y="0"/>
                    <a:pt x="45" y="0"/>
                  </a:cubicBezTo>
                  <a:cubicBezTo>
                    <a:pt x="36" y="0"/>
                    <a:pt x="29" y="5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4" y="19"/>
                    <a:pt x="4" y="15"/>
                  </a:cubicBezTo>
                  <a:cubicBezTo>
                    <a:pt x="6" y="9"/>
                    <a:pt x="8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BC840AE2-1F77-45D1-9B62-638E2442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D10061B6-B3BD-441A-B474-7EEFBB457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9938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F5FD67A2-689C-43C8-B174-B6B209B4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3" y="1520825"/>
              <a:ext cx="11113" cy="23813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8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7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4F88CECE-4FA5-490D-9B3E-61970F0D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9550"/>
              <a:ext cx="25400" cy="50800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1 w 51"/>
                <a:gd name="T9" fmla="*/ 33 h 106"/>
                <a:gd name="T10" fmla="*/ 38 w 51"/>
                <a:gd name="T11" fmla="*/ 5 h 106"/>
                <a:gd name="T12" fmla="*/ 33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4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3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8" y="102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FE2B19BA-74C9-4219-B820-579AE1AEE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EC52536D-FA8F-4495-B1B7-1255E6A62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1793875"/>
              <a:ext cx="49213" cy="3175"/>
            </a:xfrm>
            <a:custGeom>
              <a:avLst/>
              <a:gdLst>
                <a:gd name="T0" fmla="*/ 95 w 101"/>
                <a:gd name="T1" fmla="*/ 6 h 6"/>
                <a:gd name="T2" fmla="*/ 101 w 101"/>
                <a:gd name="T3" fmla="*/ 3 h 6"/>
                <a:gd name="T4" fmla="*/ 95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5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5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5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899241C9-21B3-4B2E-8660-68D5DFFC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676400"/>
              <a:ext cx="50800" cy="38100"/>
            </a:xfrm>
            <a:custGeom>
              <a:avLst/>
              <a:gdLst>
                <a:gd name="T0" fmla="*/ 59 w 106"/>
                <a:gd name="T1" fmla="*/ 32 h 79"/>
                <a:gd name="T2" fmla="*/ 58 w 106"/>
                <a:gd name="T3" fmla="*/ 31 h 79"/>
                <a:gd name="T4" fmla="*/ 61 w 106"/>
                <a:gd name="T5" fmla="*/ 29 h 79"/>
                <a:gd name="T6" fmla="*/ 72 w 106"/>
                <a:gd name="T7" fmla="*/ 20 h 79"/>
                <a:gd name="T8" fmla="*/ 103 w 106"/>
                <a:gd name="T9" fmla="*/ 4 h 79"/>
                <a:gd name="T10" fmla="*/ 106 w 106"/>
                <a:gd name="T11" fmla="*/ 1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2 h 79"/>
                <a:gd name="T20" fmla="*/ 82 w 106"/>
                <a:gd name="T21" fmla="*/ 4 h 79"/>
                <a:gd name="T22" fmla="*/ 85 w 106"/>
                <a:gd name="T23" fmla="*/ 5 h 79"/>
                <a:gd name="T24" fmla="*/ 79 w 106"/>
                <a:gd name="T25" fmla="*/ 11 h 79"/>
                <a:gd name="T26" fmla="*/ 31 w 106"/>
                <a:gd name="T27" fmla="*/ 45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1 h 79"/>
                <a:gd name="T34" fmla="*/ 52 w 106"/>
                <a:gd name="T35" fmla="*/ 0 h 79"/>
                <a:gd name="T36" fmla="*/ 37 w 106"/>
                <a:gd name="T37" fmla="*/ 0 h 79"/>
                <a:gd name="T38" fmla="*/ 29 w 106"/>
                <a:gd name="T39" fmla="*/ 0 h 79"/>
                <a:gd name="T40" fmla="*/ 21 w 106"/>
                <a:gd name="T41" fmla="*/ 0 h 79"/>
                <a:gd name="T42" fmla="*/ 19 w 106"/>
                <a:gd name="T43" fmla="*/ 2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8 h 79"/>
                <a:gd name="T52" fmla="*/ 14 w 106"/>
                <a:gd name="T53" fmla="*/ 70 h 79"/>
                <a:gd name="T54" fmla="*/ 4 w 106"/>
                <a:gd name="T55" fmla="*/ 75 h 79"/>
                <a:gd name="T56" fmla="*/ 0 w 106"/>
                <a:gd name="T57" fmla="*/ 77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3 w 106"/>
                <a:gd name="T65" fmla="*/ 79 h 79"/>
                <a:gd name="T66" fmla="*/ 35 w 106"/>
                <a:gd name="T67" fmla="*/ 76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30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7 w 106"/>
                <a:gd name="T81" fmla="*/ 72 h 79"/>
                <a:gd name="T82" fmla="*/ 61 w 106"/>
                <a:gd name="T83" fmla="*/ 75 h 79"/>
                <a:gd name="T84" fmla="*/ 58 w 106"/>
                <a:gd name="T85" fmla="*/ 77 h 79"/>
                <a:gd name="T86" fmla="*/ 60 w 106"/>
                <a:gd name="T87" fmla="*/ 79 h 79"/>
                <a:gd name="T88" fmla="*/ 75 w 106"/>
                <a:gd name="T89" fmla="*/ 79 h 79"/>
                <a:gd name="T90" fmla="*/ 87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9 w 106"/>
                <a:gd name="T99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9" y="32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2" y="20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5" y="4"/>
                    <a:pt x="106" y="4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2" y="0"/>
                    <a:pt x="80" y="0"/>
                    <a:pt x="80" y="2"/>
                  </a:cubicBezTo>
                  <a:cubicBezTo>
                    <a:pt x="80" y="2"/>
                    <a:pt x="80" y="4"/>
                    <a:pt x="82" y="4"/>
                  </a:cubicBezTo>
                  <a:cubicBezTo>
                    <a:pt x="83" y="4"/>
                    <a:pt x="85" y="4"/>
                    <a:pt x="85" y="5"/>
                  </a:cubicBezTo>
                  <a:cubicBezTo>
                    <a:pt x="85" y="8"/>
                    <a:pt x="81" y="10"/>
                    <a:pt x="79" y="11"/>
                  </a:cubicBezTo>
                  <a:lnTo>
                    <a:pt x="31" y="45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49" y="0"/>
                    <a:pt x="40" y="0"/>
                    <a:pt x="37" y="0"/>
                  </a:cubicBezTo>
                  <a:cubicBezTo>
                    <a:pt x="35" y="0"/>
                    <a:pt x="31" y="0"/>
                    <a:pt x="29" y="0"/>
                  </a:cubicBezTo>
                  <a:cubicBezTo>
                    <a:pt x="26" y="0"/>
                    <a:pt x="24" y="0"/>
                    <a:pt x="21" y="0"/>
                  </a:cubicBezTo>
                  <a:cubicBezTo>
                    <a:pt x="21" y="0"/>
                    <a:pt x="19" y="0"/>
                    <a:pt x="19" y="2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5" y="4"/>
                    <a:pt x="25" y="4"/>
                    <a:pt x="27" y="4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30" y="6"/>
                    <a:pt x="30" y="7"/>
                    <a:pt x="29" y="8"/>
                  </a:cubicBezTo>
                  <a:lnTo>
                    <a:pt x="14" y="70"/>
                  </a:lnTo>
                  <a:cubicBezTo>
                    <a:pt x="13" y="74"/>
                    <a:pt x="13" y="75"/>
                    <a:pt x="4" y="75"/>
                  </a:cubicBezTo>
                  <a:cubicBezTo>
                    <a:pt x="2" y="75"/>
                    <a:pt x="0" y="75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3" y="79"/>
                  </a:cubicBezTo>
                  <a:cubicBezTo>
                    <a:pt x="33" y="79"/>
                    <a:pt x="35" y="79"/>
                    <a:pt x="35" y="76"/>
                  </a:cubicBezTo>
                  <a:cubicBezTo>
                    <a:pt x="35" y="75"/>
                    <a:pt x="34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4"/>
                    <a:pt x="24" y="74"/>
                    <a:pt x="24" y="73"/>
                  </a:cubicBezTo>
                  <a:cubicBezTo>
                    <a:pt x="24" y="72"/>
                    <a:pt x="25" y="68"/>
                    <a:pt x="30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7" y="71"/>
                    <a:pt x="67" y="71"/>
                    <a:pt x="67" y="72"/>
                  </a:cubicBezTo>
                  <a:cubicBezTo>
                    <a:pt x="67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7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9" y="79"/>
                    <a:pt x="83" y="79"/>
                    <a:pt x="87" y="79"/>
                  </a:cubicBezTo>
                  <a:cubicBezTo>
                    <a:pt x="88" y="79"/>
                    <a:pt x="89" y="78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9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DD389268-837C-4DB8-AECB-B59C1FB0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1738313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3 h 232"/>
                <a:gd name="T8" fmla="*/ 122 w 221"/>
                <a:gd name="T9" fmla="*/ 218 h 232"/>
                <a:gd name="T10" fmla="*/ 22 w 221"/>
                <a:gd name="T11" fmla="*/ 218 h 232"/>
                <a:gd name="T12" fmla="*/ 107 w 221"/>
                <a:gd name="T13" fmla="*/ 119 h 232"/>
                <a:gd name="T14" fmla="*/ 108 w 221"/>
                <a:gd name="T15" fmla="*/ 116 h 232"/>
                <a:gd name="T16" fmla="*/ 107 w 221"/>
                <a:gd name="T17" fmla="*/ 114 h 232"/>
                <a:gd name="T18" fmla="*/ 30 w 221"/>
                <a:gd name="T19" fmla="*/ 8 h 232"/>
                <a:gd name="T20" fmla="*/ 121 w 221"/>
                <a:gd name="T21" fmla="*/ 8 h 232"/>
                <a:gd name="T22" fmla="*/ 160 w 221"/>
                <a:gd name="T23" fmla="*/ 10 h 232"/>
                <a:gd name="T24" fmla="*/ 196 w 221"/>
                <a:gd name="T25" fmla="*/ 23 h 232"/>
                <a:gd name="T26" fmla="*/ 217 w 221"/>
                <a:gd name="T27" fmla="*/ 47 h 232"/>
                <a:gd name="T28" fmla="*/ 221 w 221"/>
                <a:gd name="T29" fmla="*/ 47 h 232"/>
                <a:gd name="T30" fmla="*/ 201 w 221"/>
                <a:gd name="T31" fmla="*/ 0 h 232"/>
                <a:gd name="T32" fmla="*/ 5 w 221"/>
                <a:gd name="T33" fmla="*/ 0 h 232"/>
                <a:gd name="T34" fmla="*/ 1 w 221"/>
                <a:gd name="T35" fmla="*/ 1 h 232"/>
                <a:gd name="T36" fmla="*/ 0 w 221"/>
                <a:gd name="T37" fmla="*/ 6 h 232"/>
                <a:gd name="T38" fmla="*/ 88 w 221"/>
                <a:gd name="T39" fmla="*/ 127 h 232"/>
                <a:gd name="T40" fmla="*/ 2 w 221"/>
                <a:gd name="T41" fmla="*/ 227 h 232"/>
                <a:gd name="T42" fmla="*/ 1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1" y="196"/>
                    <a:pt x="193" y="208"/>
                    <a:pt x="174" y="213"/>
                  </a:cubicBezTo>
                  <a:cubicBezTo>
                    <a:pt x="171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7" y="119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6"/>
                    <a:pt x="108" y="115"/>
                    <a:pt x="107" y="114"/>
                  </a:cubicBezTo>
                  <a:lnTo>
                    <a:pt x="30" y="8"/>
                  </a:lnTo>
                  <a:lnTo>
                    <a:pt x="121" y="8"/>
                  </a:lnTo>
                  <a:cubicBezTo>
                    <a:pt x="143" y="8"/>
                    <a:pt x="158" y="10"/>
                    <a:pt x="160" y="10"/>
                  </a:cubicBezTo>
                  <a:cubicBezTo>
                    <a:pt x="169" y="12"/>
                    <a:pt x="183" y="15"/>
                    <a:pt x="196" y="23"/>
                  </a:cubicBezTo>
                  <a:cubicBezTo>
                    <a:pt x="200" y="26"/>
                    <a:pt x="212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lnTo>
                    <a:pt x="88" y="127"/>
                  </a:lnTo>
                  <a:lnTo>
                    <a:pt x="2" y="227"/>
                  </a:lnTo>
                  <a:cubicBezTo>
                    <a:pt x="1" y="229"/>
                    <a:pt x="1" y="230"/>
                    <a:pt x="1" y="230"/>
                  </a:cubicBezTo>
                  <a:cubicBezTo>
                    <a:pt x="1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E4D74807-089C-464A-9772-7FA563A9B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775" y="1873250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7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8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3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A695B870-5922-4D45-9D13-D496302D5D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263" y="1758950"/>
              <a:ext cx="41275" cy="73025"/>
            </a:xfrm>
            <a:custGeom>
              <a:avLst/>
              <a:gdLst>
                <a:gd name="T0" fmla="*/ 64 w 87"/>
                <a:gd name="T1" fmla="*/ 4 h 150"/>
                <a:gd name="T2" fmla="*/ 65 w 87"/>
                <a:gd name="T3" fmla="*/ 2 h 150"/>
                <a:gd name="T4" fmla="*/ 63 w 87"/>
                <a:gd name="T5" fmla="*/ 0 h 150"/>
                <a:gd name="T6" fmla="*/ 60 w 87"/>
                <a:gd name="T7" fmla="*/ 4 h 150"/>
                <a:gd name="T8" fmla="*/ 51 w 87"/>
                <a:gd name="T9" fmla="*/ 42 h 150"/>
                <a:gd name="T10" fmla="*/ 0 w 87"/>
                <a:gd name="T11" fmla="*/ 88 h 150"/>
                <a:gd name="T12" fmla="*/ 32 w 87"/>
                <a:gd name="T13" fmla="*/ 118 h 150"/>
                <a:gd name="T14" fmla="*/ 28 w 87"/>
                <a:gd name="T15" fmla="*/ 133 h 150"/>
                <a:gd name="T16" fmla="*/ 24 w 87"/>
                <a:gd name="T17" fmla="*/ 148 h 150"/>
                <a:gd name="T18" fmla="*/ 26 w 87"/>
                <a:gd name="T19" fmla="*/ 150 h 150"/>
                <a:gd name="T20" fmla="*/ 28 w 87"/>
                <a:gd name="T21" fmla="*/ 149 h 150"/>
                <a:gd name="T22" fmla="*/ 30 w 87"/>
                <a:gd name="T23" fmla="*/ 142 h 150"/>
                <a:gd name="T24" fmla="*/ 36 w 87"/>
                <a:gd name="T25" fmla="*/ 118 h 150"/>
                <a:gd name="T26" fmla="*/ 87 w 87"/>
                <a:gd name="T27" fmla="*/ 72 h 150"/>
                <a:gd name="T28" fmla="*/ 55 w 87"/>
                <a:gd name="T29" fmla="*/ 42 h 150"/>
                <a:gd name="T30" fmla="*/ 64 w 87"/>
                <a:gd name="T31" fmla="*/ 4 h 150"/>
                <a:gd name="T32" fmla="*/ 32 w 87"/>
                <a:gd name="T33" fmla="*/ 114 h 150"/>
                <a:gd name="T34" fmla="*/ 11 w 87"/>
                <a:gd name="T35" fmla="*/ 91 h 150"/>
                <a:gd name="T36" fmla="*/ 50 w 87"/>
                <a:gd name="T37" fmla="*/ 46 h 150"/>
                <a:gd name="T38" fmla="*/ 32 w 87"/>
                <a:gd name="T39" fmla="*/ 114 h 150"/>
                <a:gd name="T40" fmla="*/ 54 w 87"/>
                <a:gd name="T41" fmla="*/ 46 h 150"/>
                <a:gd name="T42" fmla="*/ 76 w 87"/>
                <a:gd name="T43" fmla="*/ 69 h 150"/>
                <a:gd name="T44" fmla="*/ 37 w 87"/>
                <a:gd name="T45" fmla="*/ 114 h 150"/>
                <a:gd name="T46" fmla="*/ 54 w 87"/>
                <a:gd name="T47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50">
                  <a:moveTo>
                    <a:pt x="64" y="4"/>
                  </a:moveTo>
                  <a:cubicBezTo>
                    <a:pt x="64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0" y="4"/>
                  </a:cubicBezTo>
                  <a:lnTo>
                    <a:pt x="51" y="42"/>
                  </a:lnTo>
                  <a:cubicBezTo>
                    <a:pt x="24" y="43"/>
                    <a:pt x="0" y="65"/>
                    <a:pt x="0" y="88"/>
                  </a:cubicBezTo>
                  <a:cubicBezTo>
                    <a:pt x="0" y="103"/>
                    <a:pt x="11" y="116"/>
                    <a:pt x="32" y="118"/>
                  </a:cubicBezTo>
                  <a:cubicBezTo>
                    <a:pt x="30" y="123"/>
                    <a:pt x="29" y="128"/>
                    <a:pt x="28" y="133"/>
                  </a:cubicBezTo>
                  <a:cubicBezTo>
                    <a:pt x="26" y="141"/>
                    <a:pt x="24" y="147"/>
                    <a:pt x="24" y="148"/>
                  </a:cubicBezTo>
                  <a:cubicBezTo>
                    <a:pt x="24" y="149"/>
                    <a:pt x="25" y="150"/>
                    <a:pt x="26" y="150"/>
                  </a:cubicBezTo>
                  <a:cubicBezTo>
                    <a:pt x="27" y="150"/>
                    <a:pt x="27" y="149"/>
                    <a:pt x="28" y="149"/>
                  </a:cubicBezTo>
                  <a:cubicBezTo>
                    <a:pt x="28" y="149"/>
                    <a:pt x="29" y="145"/>
                    <a:pt x="30" y="142"/>
                  </a:cubicBezTo>
                  <a:lnTo>
                    <a:pt x="36" y="118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4"/>
                    <a:pt x="55" y="42"/>
                  </a:cubicBezTo>
                  <a:lnTo>
                    <a:pt x="64" y="4"/>
                  </a:lnTo>
                  <a:close/>
                  <a:moveTo>
                    <a:pt x="32" y="114"/>
                  </a:moveTo>
                  <a:cubicBezTo>
                    <a:pt x="22" y="113"/>
                    <a:pt x="11" y="108"/>
                    <a:pt x="11" y="91"/>
                  </a:cubicBezTo>
                  <a:cubicBezTo>
                    <a:pt x="11" y="71"/>
                    <a:pt x="25" y="48"/>
                    <a:pt x="50" y="46"/>
                  </a:cubicBezTo>
                  <a:lnTo>
                    <a:pt x="32" y="114"/>
                  </a:lnTo>
                  <a:close/>
                  <a:moveTo>
                    <a:pt x="54" y="46"/>
                  </a:moveTo>
                  <a:cubicBezTo>
                    <a:pt x="66" y="46"/>
                    <a:pt x="76" y="54"/>
                    <a:pt x="76" y="69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8F21A989-E510-4613-AFD4-64A99ED3C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300" y="1743075"/>
              <a:ext cx="30163" cy="39688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0" y="64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0B98D1A-8E27-4101-B7C9-9A03B4868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5418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080F45D2-5D47-40FB-9350-3C71C6DE8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738" y="1779588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7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2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id="{F2C38351-F67C-4A3D-AE71-8F2026A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81ED431D-35A3-4A7F-9031-49EED148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1758950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1 h 150"/>
                <a:gd name="T40" fmla="*/ 26 w 93"/>
                <a:gd name="T41" fmla="*/ 136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6"/>
                  </a:cubicBezTo>
                  <a:cubicBezTo>
                    <a:pt x="26" y="137"/>
                    <a:pt x="23" y="144"/>
                    <a:pt x="18" y="144"/>
                  </a:cubicBezTo>
                  <a:cubicBezTo>
                    <a:pt x="15" y="144"/>
                    <a:pt x="14" y="144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414F6B09-AE3D-496F-8E0F-CA57E27C1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1743075"/>
              <a:ext cx="30163" cy="39688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id="{9E7D0987-5BCD-4F5D-8761-B91039923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7 w 57"/>
                <a:gd name="T17" fmla="*/ 0 h 24"/>
                <a:gd name="T18" fmla="*/ 44 w 57"/>
                <a:gd name="T19" fmla="*/ 2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9" y="0"/>
                    <a:pt x="47" y="0"/>
                  </a:cubicBezTo>
                  <a:cubicBezTo>
                    <a:pt x="46" y="0"/>
                    <a:pt x="44" y="0"/>
                    <a:pt x="44" y="2"/>
                  </a:cubicBezTo>
                  <a:cubicBezTo>
                    <a:pt x="44" y="4"/>
                    <a:pt x="45" y="7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3" y="14"/>
                    <a:pt x="5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5BF91B88-1106-464B-8906-E1916E825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1811338"/>
              <a:ext cx="34925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9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3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5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5 w 71"/>
                <a:gd name="T37" fmla="*/ 36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4 w 71"/>
                <a:gd name="T45" fmla="*/ 0 h 52"/>
                <a:gd name="T46" fmla="*/ 4 w 71"/>
                <a:gd name="T47" fmla="*/ 6 h 52"/>
                <a:gd name="T48" fmla="*/ 0 w 71"/>
                <a:gd name="T49" fmla="*/ 18 h 52"/>
                <a:gd name="T50" fmla="*/ 2 w 71"/>
                <a:gd name="T51" fmla="*/ 19 h 52"/>
                <a:gd name="T52" fmla="*/ 5 w 71"/>
                <a:gd name="T53" fmla="*/ 16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3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9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2" y="30"/>
                    <a:pt x="22" y="27"/>
                    <a:pt x="23" y="24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9" y="52"/>
                    <a:pt x="54" y="52"/>
                  </a:cubicBezTo>
                  <a:cubicBezTo>
                    <a:pt x="66" y="52"/>
                    <a:pt x="71" y="36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4" y="0"/>
                  </a:cubicBezTo>
                  <a:cubicBezTo>
                    <a:pt x="9" y="0"/>
                    <a:pt x="6" y="3"/>
                    <a:pt x="4" y="6"/>
                  </a:cubicBezTo>
                  <a:cubicBezTo>
                    <a:pt x="2" y="10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2"/>
                    <a:pt x="13" y="26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5C9FA0B4-9668-4B9A-981C-42F3F3845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00225"/>
              <a:ext cx="41275" cy="42863"/>
            </a:xfrm>
            <a:custGeom>
              <a:avLst/>
              <a:gdLst>
                <a:gd name="T0" fmla="*/ 46 w 85"/>
                <a:gd name="T1" fmla="*/ 46 h 86"/>
                <a:gd name="T2" fmla="*/ 81 w 85"/>
                <a:gd name="T3" fmla="*/ 46 h 86"/>
                <a:gd name="T4" fmla="*/ 85 w 85"/>
                <a:gd name="T5" fmla="*/ 43 h 86"/>
                <a:gd name="T6" fmla="*/ 81 w 85"/>
                <a:gd name="T7" fmla="*/ 40 h 86"/>
                <a:gd name="T8" fmla="*/ 46 w 85"/>
                <a:gd name="T9" fmla="*/ 40 h 86"/>
                <a:gd name="T10" fmla="*/ 46 w 85"/>
                <a:gd name="T11" fmla="*/ 4 h 86"/>
                <a:gd name="T12" fmla="*/ 43 w 85"/>
                <a:gd name="T13" fmla="*/ 0 h 86"/>
                <a:gd name="T14" fmla="*/ 40 w 85"/>
                <a:gd name="T15" fmla="*/ 4 h 86"/>
                <a:gd name="T16" fmla="*/ 40 w 85"/>
                <a:gd name="T17" fmla="*/ 40 h 86"/>
                <a:gd name="T18" fmla="*/ 4 w 85"/>
                <a:gd name="T19" fmla="*/ 40 h 86"/>
                <a:gd name="T20" fmla="*/ 0 w 85"/>
                <a:gd name="T21" fmla="*/ 43 h 86"/>
                <a:gd name="T22" fmla="*/ 4 w 85"/>
                <a:gd name="T23" fmla="*/ 46 h 86"/>
                <a:gd name="T24" fmla="*/ 40 w 85"/>
                <a:gd name="T25" fmla="*/ 46 h 86"/>
                <a:gd name="T26" fmla="*/ 40 w 85"/>
                <a:gd name="T27" fmla="*/ 82 h 86"/>
                <a:gd name="T28" fmla="*/ 43 w 85"/>
                <a:gd name="T29" fmla="*/ 86 h 86"/>
                <a:gd name="T30" fmla="*/ 46 w 85"/>
                <a:gd name="T31" fmla="*/ 82 h 86"/>
                <a:gd name="T32" fmla="*/ 46 w 85"/>
                <a:gd name="T33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86">
                  <a:moveTo>
                    <a:pt x="46" y="46"/>
                  </a:moveTo>
                  <a:lnTo>
                    <a:pt x="81" y="46"/>
                  </a:lnTo>
                  <a:cubicBezTo>
                    <a:pt x="83" y="46"/>
                    <a:pt x="85" y="46"/>
                    <a:pt x="85" y="43"/>
                  </a:cubicBezTo>
                  <a:cubicBezTo>
                    <a:pt x="85" y="40"/>
                    <a:pt x="83" y="40"/>
                    <a:pt x="81" y="40"/>
                  </a:cubicBezTo>
                  <a:lnTo>
                    <a:pt x="46" y="40"/>
                  </a:lnTo>
                  <a:lnTo>
                    <a:pt x="46" y="4"/>
                  </a:lnTo>
                  <a:cubicBezTo>
                    <a:pt x="46" y="3"/>
                    <a:pt x="46" y="0"/>
                    <a:pt x="43" y="0"/>
                  </a:cubicBezTo>
                  <a:cubicBezTo>
                    <a:pt x="40" y="0"/>
                    <a:pt x="40" y="3"/>
                    <a:pt x="40" y="4"/>
                  </a:cubicBezTo>
                  <a:lnTo>
                    <a:pt x="40" y="40"/>
                  </a:lnTo>
                  <a:lnTo>
                    <a:pt x="4" y="40"/>
                  </a:lnTo>
                  <a:cubicBezTo>
                    <a:pt x="3" y="40"/>
                    <a:pt x="0" y="40"/>
                    <a:pt x="0" y="43"/>
                  </a:cubicBezTo>
                  <a:cubicBezTo>
                    <a:pt x="0" y="46"/>
                    <a:pt x="3" y="46"/>
                    <a:pt x="4" y="46"/>
                  </a:cubicBezTo>
                  <a:lnTo>
                    <a:pt x="40" y="46"/>
                  </a:lnTo>
                  <a:lnTo>
                    <a:pt x="40" y="82"/>
                  </a:lnTo>
                  <a:cubicBezTo>
                    <a:pt x="40" y="83"/>
                    <a:pt x="40" y="86"/>
                    <a:pt x="43" y="86"/>
                  </a:cubicBezTo>
                  <a:cubicBezTo>
                    <a:pt x="46" y="86"/>
                    <a:pt x="46" y="83"/>
                    <a:pt x="46" y="82"/>
                  </a:cubicBezTo>
                  <a:lnTo>
                    <a:pt x="46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0415CE68-522A-4880-AA58-368B62279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2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0"/>
                    <a:pt x="43" y="2"/>
                  </a:cubicBezTo>
                  <a:cubicBezTo>
                    <a:pt x="43" y="4"/>
                    <a:pt x="45" y="7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2" y="14"/>
                    <a:pt x="4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id="{E03E57ED-62AF-415B-9D26-0BAC25C03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1700" y="1811338"/>
              <a:ext cx="23813" cy="25400"/>
            </a:xfrm>
            <a:custGeom>
              <a:avLst/>
              <a:gdLst>
                <a:gd name="T0" fmla="*/ 18 w 49"/>
                <a:gd name="T1" fmla="*/ 25 h 52"/>
                <a:gd name="T2" fmla="*/ 36 w 49"/>
                <a:gd name="T3" fmla="*/ 22 h 52"/>
                <a:gd name="T4" fmla="*/ 47 w 49"/>
                <a:gd name="T5" fmla="*/ 10 h 52"/>
                <a:gd name="T6" fmla="*/ 32 w 49"/>
                <a:gd name="T7" fmla="*/ 0 h 52"/>
                <a:gd name="T8" fmla="*/ 0 w 49"/>
                <a:gd name="T9" fmla="*/ 30 h 52"/>
                <a:gd name="T10" fmla="*/ 20 w 49"/>
                <a:gd name="T11" fmla="*/ 52 h 52"/>
                <a:gd name="T12" fmla="*/ 49 w 49"/>
                <a:gd name="T13" fmla="*/ 39 h 52"/>
                <a:gd name="T14" fmla="*/ 47 w 49"/>
                <a:gd name="T15" fmla="*/ 37 h 52"/>
                <a:gd name="T16" fmla="*/ 45 w 49"/>
                <a:gd name="T17" fmla="*/ 38 h 52"/>
                <a:gd name="T18" fmla="*/ 21 w 49"/>
                <a:gd name="T19" fmla="*/ 49 h 52"/>
                <a:gd name="T20" fmla="*/ 9 w 49"/>
                <a:gd name="T21" fmla="*/ 35 h 52"/>
                <a:gd name="T22" fmla="*/ 10 w 49"/>
                <a:gd name="T23" fmla="*/ 25 h 52"/>
                <a:gd name="T24" fmla="*/ 18 w 49"/>
                <a:gd name="T25" fmla="*/ 25 h 52"/>
                <a:gd name="T26" fmla="*/ 11 w 49"/>
                <a:gd name="T27" fmla="*/ 21 h 52"/>
                <a:gd name="T28" fmla="*/ 32 w 49"/>
                <a:gd name="T29" fmla="*/ 3 h 52"/>
                <a:gd name="T30" fmla="*/ 42 w 49"/>
                <a:gd name="T31" fmla="*/ 10 h 52"/>
                <a:gd name="T32" fmla="*/ 17 w 49"/>
                <a:gd name="T33" fmla="*/ 21 h 52"/>
                <a:gd name="T34" fmla="*/ 11 w 49"/>
                <a:gd name="T35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2">
                  <a:moveTo>
                    <a:pt x="18" y="25"/>
                  </a:moveTo>
                  <a:cubicBezTo>
                    <a:pt x="21" y="25"/>
                    <a:pt x="30" y="24"/>
                    <a:pt x="36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0"/>
                  </a:cubicBezTo>
                  <a:cubicBezTo>
                    <a:pt x="0" y="42"/>
                    <a:pt x="7" y="52"/>
                    <a:pt x="20" y="52"/>
                  </a:cubicBezTo>
                  <a:cubicBezTo>
                    <a:pt x="40" y="52"/>
                    <a:pt x="49" y="41"/>
                    <a:pt x="49" y="39"/>
                  </a:cubicBezTo>
                  <a:cubicBezTo>
                    <a:pt x="49" y="38"/>
                    <a:pt x="48" y="37"/>
                    <a:pt x="47" y="37"/>
                  </a:cubicBezTo>
                  <a:cubicBezTo>
                    <a:pt x="47" y="37"/>
                    <a:pt x="46" y="37"/>
                    <a:pt x="45" y="38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4"/>
                    <a:pt x="9" y="35"/>
                  </a:cubicBezTo>
                  <a:cubicBezTo>
                    <a:pt x="9" y="33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1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1"/>
                    <a:pt x="22" y="21"/>
                    <a:pt x="17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58E6C9FB-C2AA-492A-A429-5B3183231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450" y="1816100"/>
              <a:ext cx="22225" cy="28575"/>
            </a:xfrm>
            <a:custGeom>
              <a:avLst/>
              <a:gdLst>
                <a:gd name="T0" fmla="*/ 20 w 45"/>
                <a:gd name="T1" fmla="*/ 3 h 59"/>
                <a:gd name="T2" fmla="*/ 21 w 45"/>
                <a:gd name="T3" fmla="*/ 2 h 59"/>
                <a:gd name="T4" fmla="*/ 18 w 45"/>
                <a:gd name="T5" fmla="*/ 0 h 59"/>
                <a:gd name="T6" fmla="*/ 8 w 45"/>
                <a:gd name="T7" fmla="*/ 1 h 59"/>
                <a:gd name="T8" fmla="*/ 6 w 45"/>
                <a:gd name="T9" fmla="*/ 1 h 59"/>
                <a:gd name="T10" fmla="*/ 5 w 45"/>
                <a:gd name="T11" fmla="*/ 3 h 59"/>
                <a:gd name="T12" fmla="*/ 8 w 45"/>
                <a:gd name="T13" fmla="*/ 5 h 59"/>
                <a:gd name="T14" fmla="*/ 11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8 w 45"/>
                <a:gd name="T27" fmla="*/ 54 h 59"/>
                <a:gd name="T28" fmla="*/ 11 w 45"/>
                <a:gd name="T29" fmla="*/ 39 h 59"/>
                <a:gd name="T30" fmla="*/ 24 w 45"/>
                <a:gd name="T31" fmla="*/ 46 h 59"/>
                <a:gd name="T32" fmla="*/ 24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1 w 45"/>
                <a:gd name="T49" fmla="*/ 48 h 59"/>
                <a:gd name="T50" fmla="*/ 31 w 45"/>
                <a:gd name="T51" fmla="*/ 45 h 59"/>
                <a:gd name="T52" fmla="*/ 16 w 45"/>
                <a:gd name="T53" fmla="*/ 36 h 59"/>
                <a:gd name="T54" fmla="*/ 24 w 45"/>
                <a:gd name="T55" fmla="*/ 31 h 59"/>
                <a:gd name="T56" fmla="*/ 38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3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0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2" y="59"/>
                    <a:pt x="3" y="59"/>
                  </a:cubicBezTo>
                  <a:cubicBezTo>
                    <a:pt x="6" y="59"/>
                    <a:pt x="7" y="56"/>
                    <a:pt x="8" y="54"/>
                  </a:cubicBezTo>
                  <a:lnTo>
                    <a:pt x="11" y="39"/>
                  </a:lnTo>
                  <a:cubicBezTo>
                    <a:pt x="13" y="39"/>
                    <a:pt x="24" y="40"/>
                    <a:pt x="24" y="46"/>
                  </a:cubicBezTo>
                  <a:cubicBezTo>
                    <a:pt x="24" y="46"/>
                    <a:pt x="24" y="47"/>
                    <a:pt x="24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49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1" y="48"/>
                  </a:cubicBezTo>
                  <a:cubicBezTo>
                    <a:pt x="31" y="47"/>
                    <a:pt x="31" y="46"/>
                    <a:pt x="31" y="45"/>
                  </a:cubicBezTo>
                  <a:cubicBezTo>
                    <a:pt x="31" y="38"/>
                    <a:pt x="22" y="37"/>
                    <a:pt x="16" y="36"/>
                  </a:cubicBezTo>
                  <a:cubicBezTo>
                    <a:pt x="19" y="35"/>
                    <a:pt x="22" y="32"/>
                    <a:pt x="24" y="31"/>
                  </a:cubicBezTo>
                  <a:cubicBezTo>
                    <a:pt x="28" y="27"/>
                    <a:pt x="33" y="24"/>
                    <a:pt x="38" y="24"/>
                  </a:cubicBezTo>
                  <a:cubicBezTo>
                    <a:pt x="39" y="24"/>
                    <a:pt x="40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6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6" y="34"/>
                    <a:pt x="12" y="36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id="{D34A5448-8AB2-4E58-AEA5-E63475885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17541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id="{58B267D3-A685-4131-A53D-B81F7DDCF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0" y="17795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98608FBC-7A8E-4BBD-ADFA-6483F509A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1806575"/>
              <a:ext cx="9525" cy="23813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id="{2563CFAB-78AE-44B7-BE0F-E9A3AC9D1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765300"/>
              <a:ext cx="25400" cy="508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1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F79EADFD-9F56-413C-ACD0-92A932214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id="{1D2AAB07-ECBE-4A58-A4A5-A591C270E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2079625"/>
              <a:ext cx="49213" cy="3175"/>
            </a:xfrm>
            <a:custGeom>
              <a:avLst/>
              <a:gdLst>
                <a:gd name="T0" fmla="*/ 95 w 101"/>
                <a:gd name="T1" fmla="*/ 7 h 7"/>
                <a:gd name="T2" fmla="*/ 101 w 101"/>
                <a:gd name="T3" fmla="*/ 3 h 7"/>
                <a:gd name="T4" fmla="*/ 95 w 101"/>
                <a:gd name="T5" fmla="*/ 0 h 7"/>
                <a:gd name="T6" fmla="*/ 6 w 101"/>
                <a:gd name="T7" fmla="*/ 0 h 7"/>
                <a:gd name="T8" fmla="*/ 0 w 101"/>
                <a:gd name="T9" fmla="*/ 3 h 7"/>
                <a:gd name="T10" fmla="*/ 6 w 101"/>
                <a:gd name="T11" fmla="*/ 7 h 7"/>
                <a:gd name="T12" fmla="*/ 95 w 10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">
                  <a:moveTo>
                    <a:pt x="95" y="7"/>
                  </a:moveTo>
                  <a:cubicBezTo>
                    <a:pt x="98" y="7"/>
                    <a:pt x="101" y="7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5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id="{C32BF810-9E61-4A72-B490-58C120716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2009775"/>
              <a:ext cx="49213" cy="36513"/>
            </a:xfrm>
            <a:custGeom>
              <a:avLst/>
              <a:gdLst>
                <a:gd name="T0" fmla="*/ 98 w 98"/>
                <a:gd name="T1" fmla="*/ 12 h 75"/>
                <a:gd name="T2" fmla="*/ 92 w 98"/>
                <a:gd name="T3" fmla="*/ 0 h 75"/>
                <a:gd name="T4" fmla="*/ 83 w 98"/>
                <a:gd name="T5" fmla="*/ 8 h 75"/>
                <a:gd name="T6" fmla="*/ 86 w 98"/>
                <a:gd name="T7" fmla="*/ 13 h 75"/>
                <a:gd name="T8" fmla="*/ 91 w 98"/>
                <a:gd name="T9" fmla="*/ 27 h 75"/>
                <a:gd name="T10" fmla="*/ 83 w 98"/>
                <a:gd name="T11" fmla="*/ 51 h 75"/>
                <a:gd name="T12" fmla="*/ 64 w 98"/>
                <a:gd name="T13" fmla="*/ 63 h 75"/>
                <a:gd name="T14" fmla="*/ 48 w 98"/>
                <a:gd name="T15" fmla="*/ 49 h 75"/>
                <a:gd name="T16" fmla="*/ 54 w 98"/>
                <a:gd name="T17" fmla="*/ 29 h 75"/>
                <a:gd name="T18" fmla="*/ 51 w 98"/>
                <a:gd name="T19" fmla="*/ 25 h 75"/>
                <a:gd name="T20" fmla="*/ 46 w 98"/>
                <a:gd name="T21" fmla="*/ 28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4 h 75"/>
                <a:gd name="T30" fmla="*/ 19 w 98"/>
                <a:gd name="T31" fmla="*/ 1 h 75"/>
                <a:gd name="T32" fmla="*/ 15 w 98"/>
                <a:gd name="T33" fmla="*/ 5 h 75"/>
                <a:gd name="T34" fmla="*/ 0 w 98"/>
                <a:gd name="T35" fmla="*/ 52 h 75"/>
                <a:gd name="T36" fmla="*/ 17 w 98"/>
                <a:gd name="T37" fmla="*/ 75 h 75"/>
                <a:gd name="T38" fmla="*/ 43 w 98"/>
                <a:gd name="T39" fmla="*/ 58 h 75"/>
                <a:gd name="T40" fmla="*/ 61 w 98"/>
                <a:gd name="T41" fmla="*/ 75 h 75"/>
                <a:gd name="T42" fmla="*/ 88 w 98"/>
                <a:gd name="T43" fmla="*/ 53 h 75"/>
                <a:gd name="T44" fmla="*/ 98 w 98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2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7" y="0"/>
                    <a:pt x="83" y="4"/>
                    <a:pt x="83" y="8"/>
                  </a:cubicBezTo>
                  <a:cubicBezTo>
                    <a:pt x="83" y="10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4"/>
                    <a:pt x="88" y="43"/>
                    <a:pt x="83" y="51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49" y="57"/>
                    <a:pt x="48" y="49"/>
                  </a:cubicBezTo>
                  <a:cubicBezTo>
                    <a:pt x="50" y="44"/>
                    <a:pt x="54" y="34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7" y="26"/>
                    <a:pt x="46" y="28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4"/>
                    <a:pt x="5" y="44"/>
                  </a:cubicBezTo>
                  <a:cubicBezTo>
                    <a:pt x="5" y="24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5"/>
                  </a:cubicBezTo>
                  <a:cubicBezTo>
                    <a:pt x="6" y="17"/>
                    <a:pt x="0" y="37"/>
                    <a:pt x="0" y="52"/>
                  </a:cubicBezTo>
                  <a:cubicBezTo>
                    <a:pt x="0" y="63"/>
                    <a:pt x="4" y="75"/>
                    <a:pt x="17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4" y="68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5"/>
                    <a:pt x="98" y="22"/>
                    <a:pt x="98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184C9DE3-4715-4BB4-9401-3BA1B6709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3238" y="2020888"/>
              <a:ext cx="26988" cy="38100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7 h 80"/>
                <a:gd name="T14" fmla="*/ 13 w 54"/>
                <a:gd name="T15" fmla="*/ 64 h 80"/>
                <a:gd name="T16" fmla="*/ 11 w 54"/>
                <a:gd name="T17" fmla="*/ 39 h 80"/>
                <a:gd name="T18" fmla="*/ 13 w 54"/>
                <a:gd name="T19" fmla="*/ 15 h 80"/>
                <a:gd name="T20" fmla="*/ 27 w 54"/>
                <a:gd name="T21" fmla="*/ 4 h 80"/>
                <a:gd name="T22" fmla="*/ 42 w 54"/>
                <a:gd name="T23" fmla="*/ 14 h 80"/>
                <a:gd name="T24" fmla="*/ 44 w 54"/>
                <a:gd name="T25" fmla="*/ 39 h 80"/>
                <a:gd name="T26" fmla="*/ 42 w 54"/>
                <a:gd name="T27" fmla="*/ 63 h 80"/>
                <a:gd name="T28" fmla="*/ 27 w 54"/>
                <a:gd name="T2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8"/>
                    <a:pt x="53" y="18"/>
                    <a:pt x="47" y="10"/>
                  </a:cubicBezTo>
                  <a:cubicBezTo>
                    <a:pt x="44" y="5"/>
                    <a:pt x="37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7"/>
                  </a:moveTo>
                  <a:cubicBezTo>
                    <a:pt x="22" y="77"/>
                    <a:pt x="15" y="73"/>
                    <a:pt x="13" y="64"/>
                  </a:cubicBezTo>
                  <a:cubicBezTo>
                    <a:pt x="11" y="57"/>
                    <a:pt x="11" y="47"/>
                    <a:pt x="11" y="39"/>
                  </a:cubicBezTo>
                  <a:cubicBezTo>
                    <a:pt x="11" y="30"/>
                    <a:pt x="11" y="22"/>
                    <a:pt x="13" y="15"/>
                  </a:cubicBezTo>
                  <a:cubicBezTo>
                    <a:pt x="15" y="6"/>
                    <a:pt x="23" y="4"/>
                    <a:pt x="27" y="4"/>
                  </a:cubicBezTo>
                  <a:cubicBezTo>
                    <a:pt x="34" y="4"/>
                    <a:pt x="40" y="7"/>
                    <a:pt x="42" y="14"/>
                  </a:cubicBezTo>
                  <a:cubicBezTo>
                    <a:pt x="44" y="20"/>
                    <a:pt x="44" y="29"/>
                    <a:pt x="44" y="39"/>
                  </a:cubicBezTo>
                  <a:cubicBezTo>
                    <a:pt x="44" y="47"/>
                    <a:pt x="44" y="56"/>
                    <a:pt x="42" y="63"/>
                  </a:cubicBezTo>
                  <a:cubicBezTo>
                    <a:pt x="40" y="74"/>
                    <a:pt x="32" y="77"/>
                    <a:pt x="27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Rectangle 112">
              <a:extLst>
                <a:ext uri="{FF2B5EF4-FFF2-40B4-BE49-F238E27FC236}">
                  <a16:creationId xmlns:a16="http://schemas.microsoft.com/office/drawing/2014/main" id="{DEFCA9BB-7F44-4337-B9E3-3D9331108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850" y="20796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7456FBD2-86A0-4960-99DD-6CA09EF1A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0" y="21002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8 h 150"/>
                <a:gd name="T12" fmla="*/ 47 w 71"/>
                <a:gd name="T13" fmla="*/ 2 h 150"/>
                <a:gd name="T14" fmla="*/ 45 w 71"/>
                <a:gd name="T15" fmla="*/ 0 h 150"/>
                <a:gd name="T16" fmla="*/ 42 w 71"/>
                <a:gd name="T17" fmla="*/ 8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0 h 150"/>
                <a:gd name="T24" fmla="*/ 37 w 71"/>
                <a:gd name="T25" fmla="*/ 124 h 150"/>
                <a:gd name="T26" fmla="*/ 48 w 71"/>
                <a:gd name="T27" fmla="*/ 135 h 150"/>
                <a:gd name="T28" fmla="*/ 38 w 71"/>
                <a:gd name="T29" fmla="*/ 146 h 150"/>
                <a:gd name="T30" fmla="*/ 26 w 71"/>
                <a:gd name="T31" fmla="*/ 141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1 h 150"/>
                <a:gd name="T44" fmla="*/ 16 w 71"/>
                <a:gd name="T45" fmla="*/ 102 h 150"/>
                <a:gd name="T46" fmla="*/ 9 w 71"/>
                <a:gd name="T47" fmla="*/ 83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3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8"/>
                  </a:cubicBezTo>
                  <a:cubicBezTo>
                    <a:pt x="46" y="6"/>
                    <a:pt x="47" y="3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8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5"/>
                    <a:pt x="0" y="56"/>
                    <a:pt x="0" y="88"/>
                  </a:cubicBezTo>
                  <a:cubicBezTo>
                    <a:pt x="0" y="111"/>
                    <a:pt x="15" y="116"/>
                    <a:pt x="27" y="120"/>
                  </a:cubicBezTo>
                  <a:cubicBezTo>
                    <a:pt x="32" y="122"/>
                    <a:pt x="33" y="122"/>
                    <a:pt x="37" y="124"/>
                  </a:cubicBezTo>
                  <a:cubicBezTo>
                    <a:pt x="41" y="125"/>
                    <a:pt x="48" y="127"/>
                    <a:pt x="48" y="135"/>
                  </a:cubicBezTo>
                  <a:cubicBezTo>
                    <a:pt x="48" y="140"/>
                    <a:pt x="44" y="146"/>
                    <a:pt x="38" y="146"/>
                  </a:cubicBezTo>
                  <a:cubicBezTo>
                    <a:pt x="34" y="146"/>
                    <a:pt x="30" y="144"/>
                    <a:pt x="26" y="141"/>
                  </a:cubicBezTo>
                  <a:cubicBezTo>
                    <a:pt x="25" y="140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39"/>
                    <a:pt x="56" y="130"/>
                  </a:cubicBezTo>
                  <a:cubicBezTo>
                    <a:pt x="56" y="123"/>
                    <a:pt x="53" y="120"/>
                    <a:pt x="52" y="119"/>
                  </a:cubicBezTo>
                  <a:cubicBezTo>
                    <a:pt x="49" y="115"/>
                    <a:pt x="46" y="114"/>
                    <a:pt x="36" y="111"/>
                  </a:cubicBezTo>
                  <a:cubicBezTo>
                    <a:pt x="23" y="107"/>
                    <a:pt x="20" y="106"/>
                    <a:pt x="16" y="102"/>
                  </a:cubicBezTo>
                  <a:cubicBezTo>
                    <a:pt x="9" y="96"/>
                    <a:pt x="9" y="87"/>
                    <a:pt x="9" y="83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8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id="{3A96659B-4E2E-4B20-9B5A-9FA58DB1F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1960563"/>
              <a:ext cx="52388" cy="39688"/>
            </a:xfrm>
            <a:custGeom>
              <a:avLst/>
              <a:gdLst>
                <a:gd name="T0" fmla="*/ 58 w 105"/>
                <a:gd name="T1" fmla="*/ 33 h 79"/>
                <a:gd name="T2" fmla="*/ 57 w 105"/>
                <a:gd name="T3" fmla="*/ 31 h 79"/>
                <a:gd name="T4" fmla="*/ 60 w 105"/>
                <a:gd name="T5" fmla="*/ 29 h 79"/>
                <a:gd name="T6" fmla="*/ 72 w 105"/>
                <a:gd name="T7" fmla="*/ 21 h 79"/>
                <a:gd name="T8" fmla="*/ 103 w 105"/>
                <a:gd name="T9" fmla="*/ 4 h 79"/>
                <a:gd name="T10" fmla="*/ 105 w 105"/>
                <a:gd name="T11" fmla="*/ 2 h 79"/>
                <a:gd name="T12" fmla="*/ 104 w 105"/>
                <a:gd name="T13" fmla="*/ 0 h 79"/>
                <a:gd name="T14" fmla="*/ 96 w 105"/>
                <a:gd name="T15" fmla="*/ 0 h 79"/>
                <a:gd name="T16" fmla="*/ 82 w 105"/>
                <a:gd name="T17" fmla="*/ 0 h 79"/>
                <a:gd name="T18" fmla="*/ 79 w 105"/>
                <a:gd name="T19" fmla="*/ 3 h 79"/>
                <a:gd name="T20" fmla="*/ 81 w 105"/>
                <a:gd name="T21" fmla="*/ 4 h 79"/>
                <a:gd name="T22" fmla="*/ 84 w 105"/>
                <a:gd name="T23" fmla="*/ 6 h 79"/>
                <a:gd name="T24" fmla="*/ 79 w 105"/>
                <a:gd name="T25" fmla="*/ 11 h 79"/>
                <a:gd name="T26" fmla="*/ 30 w 105"/>
                <a:gd name="T27" fmla="*/ 46 h 79"/>
                <a:gd name="T28" fmla="*/ 40 w 105"/>
                <a:gd name="T29" fmla="*/ 9 h 79"/>
                <a:gd name="T30" fmla="*/ 50 w 105"/>
                <a:gd name="T31" fmla="*/ 4 h 79"/>
                <a:gd name="T32" fmla="*/ 53 w 105"/>
                <a:gd name="T33" fmla="*/ 2 h 79"/>
                <a:gd name="T34" fmla="*/ 51 w 105"/>
                <a:gd name="T35" fmla="*/ 0 h 79"/>
                <a:gd name="T36" fmla="*/ 36 w 105"/>
                <a:gd name="T37" fmla="*/ 0 h 79"/>
                <a:gd name="T38" fmla="*/ 28 w 105"/>
                <a:gd name="T39" fmla="*/ 0 h 79"/>
                <a:gd name="T40" fmla="*/ 21 w 105"/>
                <a:gd name="T41" fmla="*/ 0 h 79"/>
                <a:gd name="T42" fmla="*/ 18 w 105"/>
                <a:gd name="T43" fmla="*/ 3 h 79"/>
                <a:gd name="T44" fmla="*/ 22 w 105"/>
                <a:gd name="T45" fmla="*/ 4 h 79"/>
                <a:gd name="T46" fmla="*/ 27 w 105"/>
                <a:gd name="T47" fmla="*/ 4 h 79"/>
                <a:gd name="T48" fmla="*/ 29 w 105"/>
                <a:gd name="T49" fmla="*/ 6 h 79"/>
                <a:gd name="T50" fmla="*/ 29 w 105"/>
                <a:gd name="T51" fmla="*/ 9 h 79"/>
                <a:gd name="T52" fmla="*/ 13 w 105"/>
                <a:gd name="T53" fmla="*/ 70 h 79"/>
                <a:gd name="T54" fmla="*/ 3 w 105"/>
                <a:gd name="T55" fmla="*/ 75 h 79"/>
                <a:gd name="T56" fmla="*/ 0 w 105"/>
                <a:gd name="T57" fmla="*/ 78 h 79"/>
                <a:gd name="T58" fmla="*/ 1 w 105"/>
                <a:gd name="T59" fmla="*/ 79 h 79"/>
                <a:gd name="T60" fmla="*/ 17 w 105"/>
                <a:gd name="T61" fmla="*/ 79 h 79"/>
                <a:gd name="T62" fmla="*/ 25 w 105"/>
                <a:gd name="T63" fmla="*/ 79 h 79"/>
                <a:gd name="T64" fmla="*/ 32 w 105"/>
                <a:gd name="T65" fmla="*/ 79 h 79"/>
                <a:gd name="T66" fmla="*/ 34 w 105"/>
                <a:gd name="T67" fmla="*/ 77 h 79"/>
                <a:gd name="T68" fmla="*/ 31 w 105"/>
                <a:gd name="T69" fmla="*/ 75 h 79"/>
                <a:gd name="T70" fmla="*/ 26 w 105"/>
                <a:gd name="T71" fmla="*/ 75 h 79"/>
                <a:gd name="T72" fmla="*/ 24 w 105"/>
                <a:gd name="T73" fmla="*/ 73 h 79"/>
                <a:gd name="T74" fmla="*/ 29 w 105"/>
                <a:gd name="T75" fmla="*/ 51 h 79"/>
                <a:gd name="T76" fmla="*/ 48 w 105"/>
                <a:gd name="T77" fmla="*/ 37 h 79"/>
                <a:gd name="T78" fmla="*/ 65 w 105"/>
                <a:gd name="T79" fmla="*/ 70 h 79"/>
                <a:gd name="T80" fmla="*/ 66 w 105"/>
                <a:gd name="T81" fmla="*/ 72 h 79"/>
                <a:gd name="T82" fmla="*/ 61 w 105"/>
                <a:gd name="T83" fmla="*/ 75 h 79"/>
                <a:gd name="T84" fmla="*/ 58 w 105"/>
                <a:gd name="T85" fmla="*/ 78 h 79"/>
                <a:gd name="T86" fmla="*/ 60 w 105"/>
                <a:gd name="T87" fmla="*/ 79 h 79"/>
                <a:gd name="T88" fmla="*/ 75 w 105"/>
                <a:gd name="T89" fmla="*/ 79 h 79"/>
                <a:gd name="T90" fmla="*/ 86 w 105"/>
                <a:gd name="T91" fmla="*/ 79 h 79"/>
                <a:gd name="T92" fmla="*/ 88 w 105"/>
                <a:gd name="T93" fmla="*/ 77 h 79"/>
                <a:gd name="T94" fmla="*/ 86 w 105"/>
                <a:gd name="T95" fmla="*/ 75 h 79"/>
                <a:gd name="T96" fmla="*/ 78 w 105"/>
                <a:gd name="T97" fmla="*/ 71 h 79"/>
                <a:gd name="T98" fmla="*/ 58 w 105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79">
                  <a:moveTo>
                    <a:pt x="58" y="33"/>
                  </a:moveTo>
                  <a:cubicBezTo>
                    <a:pt x="58" y="32"/>
                    <a:pt x="57" y="31"/>
                    <a:pt x="57" y="31"/>
                  </a:cubicBezTo>
                  <a:cubicBezTo>
                    <a:pt x="57" y="31"/>
                    <a:pt x="57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4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1" y="0"/>
                    <a:pt x="98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4"/>
                  </a:cubicBezTo>
                  <a:cubicBezTo>
                    <a:pt x="82" y="4"/>
                    <a:pt x="84" y="4"/>
                    <a:pt x="84" y="6"/>
                  </a:cubicBezTo>
                  <a:cubicBezTo>
                    <a:pt x="84" y="8"/>
                    <a:pt x="80" y="10"/>
                    <a:pt x="79" y="11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3" y="4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4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4"/>
                    <a:pt x="20" y="4"/>
                    <a:pt x="22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6"/>
                    <a:pt x="29" y="7"/>
                    <a:pt x="29" y="9"/>
                  </a:cubicBezTo>
                  <a:lnTo>
                    <a:pt x="13" y="70"/>
                  </a:lnTo>
                  <a:cubicBezTo>
                    <a:pt x="12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1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8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4" y="79"/>
                    <a:pt x="34" y="77"/>
                  </a:cubicBezTo>
                  <a:cubicBezTo>
                    <a:pt x="34" y="75"/>
                    <a:pt x="33" y="75"/>
                    <a:pt x="31" y="75"/>
                  </a:cubicBezTo>
                  <a:cubicBezTo>
                    <a:pt x="31" y="75"/>
                    <a:pt x="28" y="75"/>
                    <a:pt x="26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8" y="37"/>
                  </a:lnTo>
                  <a:lnTo>
                    <a:pt x="65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59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1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7" y="79"/>
                    <a:pt x="88" y="79"/>
                    <a:pt x="88" y="77"/>
                  </a:cubicBezTo>
                  <a:cubicBezTo>
                    <a:pt x="88" y="75"/>
                    <a:pt x="87" y="75"/>
                    <a:pt x="86" y="75"/>
                  </a:cubicBezTo>
                  <a:cubicBezTo>
                    <a:pt x="83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1259B3B2-B0A6-459F-8AE1-8CFA6E7F7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2024063"/>
              <a:ext cx="107950" cy="112713"/>
            </a:xfrm>
            <a:custGeom>
              <a:avLst/>
              <a:gdLst>
                <a:gd name="T0" fmla="*/ 201 w 221"/>
                <a:gd name="T1" fmla="*/ 233 h 233"/>
                <a:gd name="T2" fmla="*/ 221 w 221"/>
                <a:gd name="T3" fmla="*/ 179 h 233"/>
                <a:gd name="T4" fmla="*/ 217 w 221"/>
                <a:gd name="T5" fmla="*/ 179 h 233"/>
                <a:gd name="T6" fmla="*/ 173 w 221"/>
                <a:gd name="T7" fmla="*/ 213 h 233"/>
                <a:gd name="T8" fmla="*/ 122 w 221"/>
                <a:gd name="T9" fmla="*/ 218 h 233"/>
                <a:gd name="T10" fmla="*/ 22 w 221"/>
                <a:gd name="T11" fmla="*/ 218 h 233"/>
                <a:gd name="T12" fmla="*/ 106 w 221"/>
                <a:gd name="T13" fmla="*/ 119 h 233"/>
                <a:gd name="T14" fmla="*/ 108 w 221"/>
                <a:gd name="T15" fmla="*/ 116 h 233"/>
                <a:gd name="T16" fmla="*/ 107 w 221"/>
                <a:gd name="T17" fmla="*/ 114 h 233"/>
                <a:gd name="T18" fmla="*/ 29 w 221"/>
                <a:gd name="T19" fmla="*/ 8 h 233"/>
                <a:gd name="T20" fmla="*/ 120 w 221"/>
                <a:gd name="T21" fmla="*/ 8 h 233"/>
                <a:gd name="T22" fmla="*/ 159 w 221"/>
                <a:gd name="T23" fmla="*/ 11 h 233"/>
                <a:gd name="T24" fmla="*/ 196 w 221"/>
                <a:gd name="T25" fmla="*/ 23 h 233"/>
                <a:gd name="T26" fmla="*/ 217 w 221"/>
                <a:gd name="T27" fmla="*/ 47 h 233"/>
                <a:gd name="T28" fmla="*/ 221 w 221"/>
                <a:gd name="T29" fmla="*/ 47 h 233"/>
                <a:gd name="T30" fmla="*/ 201 w 221"/>
                <a:gd name="T31" fmla="*/ 0 h 233"/>
                <a:gd name="T32" fmla="*/ 4 w 221"/>
                <a:gd name="T33" fmla="*/ 0 h 233"/>
                <a:gd name="T34" fmla="*/ 0 w 221"/>
                <a:gd name="T35" fmla="*/ 1 h 233"/>
                <a:gd name="T36" fmla="*/ 0 w 221"/>
                <a:gd name="T37" fmla="*/ 7 h 233"/>
                <a:gd name="T38" fmla="*/ 88 w 221"/>
                <a:gd name="T39" fmla="*/ 127 h 233"/>
                <a:gd name="T40" fmla="*/ 2 w 221"/>
                <a:gd name="T41" fmla="*/ 228 h 233"/>
                <a:gd name="T42" fmla="*/ 0 w 221"/>
                <a:gd name="T43" fmla="*/ 231 h 233"/>
                <a:gd name="T44" fmla="*/ 4 w 221"/>
                <a:gd name="T45" fmla="*/ 233 h 233"/>
                <a:gd name="T46" fmla="*/ 201 w 221"/>
                <a:gd name="T4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3">
                  <a:moveTo>
                    <a:pt x="201" y="233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7"/>
                    <a:pt x="193" y="208"/>
                    <a:pt x="173" y="213"/>
                  </a:cubicBezTo>
                  <a:cubicBezTo>
                    <a:pt x="170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9"/>
                  </a:lnTo>
                  <a:cubicBezTo>
                    <a:pt x="107" y="118"/>
                    <a:pt x="108" y="117"/>
                    <a:pt x="108" y="116"/>
                  </a:cubicBezTo>
                  <a:cubicBezTo>
                    <a:pt x="108" y="116"/>
                    <a:pt x="108" y="116"/>
                    <a:pt x="107" y="114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2" y="8"/>
                    <a:pt x="157" y="10"/>
                    <a:pt x="159" y="11"/>
                  </a:cubicBezTo>
                  <a:cubicBezTo>
                    <a:pt x="168" y="12"/>
                    <a:pt x="182" y="15"/>
                    <a:pt x="196" y="23"/>
                  </a:cubicBezTo>
                  <a:cubicBezTo>
                    <a:pt x="200" y="26"/>
                    <a:pt x="211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5"/>
                    <a:pt x="0" y="7"/>
                  </a:cubicBezTo>
                  <a:lnTo>
                    <a:pt x="88" y="127"/>
                  </a:lnTo>
                  <a:lnTo>
                    <a:pt x="2" y="228"/>
                  </a:lnTo>
                  <a:cubicBezTo>
                    <a:pt x="0" y="230"/>
                    <a:pt x="0" y="231"/>
                    <a:pt x="0" y="231"/>
                  </a:cubicBezTo>
                  <a:cubicBezTo>
                    <a:pt x="0" y="233"/>
                    <a:pt x="1" y="233"/>
                    <a:pt x="4" y="233"/>
                  </a:cubicBezTo>
                  <a:lnTo>
                    <a:pt x="201" y="2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76551786-178B-410F-B09D-42C342941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838" y="2159000"/>
              <a:ext cx="28575" cy="39688"/>
            </a:xfrm>
            <a:custGeom>
              <a:avLst/>
              <a:gdLst>
                <a:gd name="T0" fmla="*/ 28 w 58"/>
                <a:gd name="T1" fmla="*/ 3 h 82"/>
                <a:gd name="T2" fmla="*/ 29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5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4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2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2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1 h 82"/>
                <a:gd name="T50" fmla="*/ 30 w 58"/>
                <a:gd name="T51" fmla="*/ 44 h 82"/>
                <a:gd name="T52" fmla="*/ 49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7 h 82"/>
                <a:gd name="T62" fmla="*/ 49 w 58"/>
                <a:gd name="T63" fmla="*/ 29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3"/>
                  </a:moveTo>
                  <a:cubicBezTo>
                    <a:pt x="28" y="3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1"/>
                    <a:pt x="9" y="4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79"/>
                    <a:pt x="10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2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3"/>
                    <a:pt x="25" y="52"/>
                    <a:pt x="21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3"/>
                    <a:pt x="49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2"/>
                    <a:pt x="58" y="37"/>
                  </a:cubicBezTo>
                  <a:cubicBezTo>
                    <a:pt x="58" y="34"/>
                    <a:pt x="55" y="29"/>
                    <a:pt x="49" y="29"/>
                  </a:cubicBezTo>
                  <a:cubicBezTo>
                    <a:pt x="42" y="29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id="{C4EA520C-824F-4465-9B52-CDB4F9766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0653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0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3 h 75"/>
                <a:gd name="T16" fmla="*/ 58 w 90"/>
                <a:gd name="T17" fmla="*/ 3 h 75"/>
                <a:gd name="T18" fmla="*/ 67 w 90"/>
                <a:gd name="T19" fmla="*/ 15 h 75"/>
                <a:gd name="T20" fmla="*/ 56 w 90"/>
                <a:gd name="T21" fmla="*/ 53 h 75"/>
                <a:gd name="T22" fmla="*/ 54 w 90"/>
                <a:gd name="T23" fmla="*/ 61 h 75"/>
                <a:gd name="T24" fmla="*/ 68 w 90"/>
                <a:gd name="T25" fmla="*/ 75 h 75"/>
                <a:gd name="T26" fmla="*/ 90 w 90"/>
                <a:gd name="T27" fmla="*/ 49 h 75"/>
                <a:gd name="T28" fmla="*/ 88 w 90"/>
                <a:gd name="T29" fmla="*/ 47 h 75"/>
                <a:gd name="T30" fmla="*/ 85 w 90"/>
                <a:gd name="T31" fmla="*/ 50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7 w 90"/>
                <a:gd name="T39" fmla="*/ 17 h 75"/>
                <a:gd name="T40" fmla="*/ 58 w 90"/>
                <a:gd name="T41" fmla="*/ 0 h 75"/>
                <a:gd name="T42" fmla="*/ 32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3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69"/>
                    <a:pt x="8" y="70"/>
                  </a:cubicBezTo>
                  <a:cubicBezTo>
                    <a:pt x="8" y="73"/>
                    <a:pt x="10" y="75"/>
                    <a:pt x="13" y="75"/>
                  </a:cubicBezTo>
                  <a:cubicBezTo>
                    <a:pt x="15" y="75"/>
                    <a:pt x="18" y="73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29"/>
                    <a:pt x="31" y="24"/>
                    <a:pt x="31" y="23"/>
                  </a:cubicBezTo>
                  <a:cubicBezTo>
                    <a:pt x="33" y="18"/>
                    <a:pt x="42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25"/>
                    <a:pt x="59" y="46"/>
                    <a:pt x="56" y="53"/>
                  </a:cubicBezTo>
                  <a:cubicBezTo>
                    <a:pt x="55" y="57"/>
                    <a:pt x="54" y="59"/>
                    <a:pt x="54" y="61"/>
                  </a:cubicBezTo>
                  <a:cubicBezTo>
                    <a:pt x="54" y="69"/>
                    <a:pt x="60" y="75"/>
                    <a:pt x="68" y="75"/>
                  </a:cubicBezTo>
                  <a:cubicBezTo>
                    <a:pt x="84" y="75"/>
                    <a:pt x="90" y="50"/>
                    <a:pt x="90" y="49"/>
                  </a:cubicBezTo>
                  <a:cubicBezTo>
                    <a:pt x="90" y="47"/>
                    <a:pt x="88" y="47"/>
                    <a:pt x="88" y="47"/>
                  </a:cubicBezTo>
                  <a:cubicBezTo>
                    <a:pt x="86" y="47"/>
                    <a:pt x="86" y="48"/>
                    <a:pt x="85" y="50"/>
                  </a:cubicBezTo>
                  <a:cubicBezTo>
                    <a:pt x="82" y="62"/>
                    <a:pt x="76" y="71"/>
                    <a:pt x="68" y="71"/>
                  </a:cubicBezTo>
                  <a:cubicBezTo>
                    <a:pt x="66" y="71"/>
                    <a:pt x="64" y="69"/>
                    <a:pt x="64" y="66"/>
                  </a:cubicBezTo>
                  <a:cubicBezTo>
                    <a:pt x="64" y="61"/>
                    <a:pt x="66" y="57"/>
                    <a:pt x="67" y="54"/>
                  </a:cubicBezTo>
                  <a:cubicBezTo>
                    <a:pt x="71" y="45"/>
                    <a:pt x="77" y="27"/>
                    <a:pt x="77" y="17"/>
                  </a:cubicBezTo>
                  <a:cubicBezTo>
                    <a:pt x="77" y="6"/>
                    <a:pt x="70" y="0"/>
                    <a:pt x="58" y="0"/>
                  </a:cubicBezTo>
                  <a:cubicBezTo>
                    <a:pt x="43" y="0"/>
                    <a:pt x="35" y="10"/>
                    <a:pt x="32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6" y="6"/>
                    <a:pt x="5" y="9"/>
                  </a:cubicBezTo>
                  <a:cubicBezTo>
                    <a:pt x="2" y="15"/>
                    <a:pt x="0" y="24"/>
                    <a:pt x="0" y="25"/>
                  </a:cubicBezTo>
                  <a:cubicBezTo>
                    <a:pt x="0" y="27"/>
                    <a:pt x="1" y="27"/>
                    <a:pt x="2" y="27"/>
                  </a:cubicBezTo>
                  <a:cubicBezTo>
                    <a:pt x="3" y="27"/>
                    <a:pt x="4" y="27"/>
                    <a:pt x="5" y="23"/>
                  </a:cubicBezTo>
                  <a:cubicBezTo>
                    <a:pt x="7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5EB7089C-CA7D-41AC-86C5-88257100B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073275"/>
              <a:ext cx="26988" cy="39688"/>
            </a:xfrm>
            <a:custGeom>
              <a:avLst/>
              <a:gdLst>
                <a:gd name="T0" fmla="*/ 28 w 58"/>
                <a:gd name="T1" fmla="*/ 4 h 82"/>
                <a:gd name="T2" fmla="*/ 28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6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5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3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3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2 h 82"/>
                <a:gd name="T50" fmla="*/ 30 w 58"/>
                <a:gd name="T51" fmla="*/ 44 h 82"/>
                <a:gd name="T52" fmla="*/ 48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8 h 82"/>
                <a:gd name="T62" fmla="*/ 49 w 58"/>
                <a:gd name="T63" fmla="*/ 30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3"/>
                    <a:pt x="58" y="38"/>
                  </a:cubicBezTo>
                  <a:cubicBezTo>
                    <a:pt x="58" y="34"/>
                    <a:pt x="55" y="30"/>
                    <a:pt x="49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CB89833-D51C-4231-83E0-0799DDB05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065338"/>
              <a:ext cx="38100" cy="34925"/>
            </a:xfrm>
            <a:custGeom>
              <a:avLst/>
              <a:gdLst>
                <a:gd name="T0" fmla="*/ 29 w 78"/>
                <a:gd name="T1" fmla="*/ 1 h 73"/>
                <a:gd name="T2" fmla="*/ 26 w 78"/>
                <a:gd name="T3" fmla="*/ 0 h 73"/>
                <a:gd name="T4" fmla="*/ 6 w 78"/>
                <a:gd name="T5" fmla="*/ 1 h 73"/>
                <a:gd name="T6" fmla="*/ 3 w 78"/>
                <a:gd name="T7" fmla="*/ 4 h 73"/>
                <a:gd name="T8" fmla="*/ 7 w 78"/>
                <a:gd name="T9" fmla="*/ 6 h 73"/>
                <a:gd name="T10" fmla="*/ 15 w 78"/>
                <a:gd name="T11" fmla="*/ 9 h 73"/>
                <a:gd name="T12" fmla="*/ 12 w 78"/>
                <a:gd name="T13" fmla="*/ 23 h 73"/>
                <a:gd name="T14" fmla="*/ 2 w 78"/>
                <a:gd name="T15" fmla="*/ 63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8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7 h 73"/>
                <a:gd name="T32" fmla="*/ 29 w 78"/>
                <a:gd name="T3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1"/>
                  </a:moveTo>
                  <a:cubicBezTo>
                    <a:pt x="29" y="1"/>
                    <a:pt x="29" y="0"/>
                    <a:pt x="26" y="0"/>
                  </a:cubicBezTo>
                  <a:cubicBezTo>
                    <a:pt x="23" y="0"/>
                    <a:pt x="10" y="1"/>
                    <a:pt x="6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6"/>
                    <a:pt x="4" y="6"/>
                    <a:pt x="7" y="6"/>
                  </a:cubicBezTo>
                  <a:cubicBezTo>
                    <a:pt x="15" y="6"/>
                    <a:pt x="15" y="8"/>
                    <a:pt x="15" y="9"/>
                  </a:cubicBezTo>
                  <a:cubicBezTo>
                    <a:pt x="15" y="10"/>
                    <a:pt x="13" y="18"/>
                    <a:pt x="12" y="23"/>
                  </a:cubicBezTo>
                  <a:lnTo>
                    <a:pt x="2" y="63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4"/>
                    <a:pt x="52" y="48"/>
                  </a:cubicBezTo>
                  <a:cubicBezTo>
                    <a:pt x="74" y="28"/>
                    <a:pt x="78" y="5"/>
                    <a:pt x="78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2" y="0"/>
                    <a:pt x="68" y="0"/>
                    <a:pt x="67" y="5"/>
                  </a:cubicBezTo>
                  <a:cubicBezTo>
                    <a:pt x="56" y="43"/>
                    <a:pt x="31" y="61"/>
                    <a:pt x="12" y="67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id="{7FEC912C-4462-45EF-91A3-1A2D8AD68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073275"/>
              <a:ext cx="28575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7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5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7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80"/>
                    <a:pt x="9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0DD536E3-43AD-495B-92B9-3D78C9097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2044700"/>
              <a:ext cx="33338" cy="5715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0 w 69"/>
                <a:gd name="T13" fmla="*/ 21 h 119"/>
                <a:gd name="T14" fmla="*/ 48 w 69"/>
                <a:gd name="T15" fmla="*/ 3 h 119"/>
                <a:gd name="T16" fmla="*/ 58 w 69"/>
                <a:gd name="T17" fmla="*/ 24 h 119"/>
                <a:gd name="T18" fmla="*/ 52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39 w 69"/>
                <a:gd name="T25" fmla="*/ 96 h 119"/>
                <a:gd name="T26" fmla="*/ 20 w 69"/>
                <a:gd name="T27" fmla="*/ 115 h 119"/>
                <a:gd name="T28" fmla="*/ 11 w 69"/>
                <a:gd name="T29" fmla="*/ 95 h 119"/>
                <a:gd name="T30" fmla="*/ 16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0"/>
                    <a:pt x="5" y="119"/>
                    <a:pt x="20" y="119"/>
                  </a:cubicBezTo>
                  <a:cubicBezTo>
                    <a:pt x="43" y="119"/>
                    <a:pt x="69" y="71"/>
                    <a:pt x="69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3"/>
                    <a:pt x="48" y="3"/>
                  </a:cubicBezTo>
                  <a:cubicBezTo>
                    <a:pt x="57" y="3"/>
                    <a:pt x="58" y="14"/>
                    <a:pt x="58" y="24"/>
                  </a:cubicBezTo>
                  <a:cubicBezTo>
                    <a:pt x="58" y="32"/>
                    <a:pt x="56" y="40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0"/>
                    <a:pt x="11" y="95"/>
                  </a:cubicBezTo>
                  <a:cubicBezTo>
                    <a:pt x="11" y="88"/>
                    <a:pt x="12" y="78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04993875-2B2C-4667-8A73-027F78D70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288" y="20288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5 h 82"/>
                <a:gd name="T12" fmla="*/ 27 w 62"/>
                <a:gd name="T13" fmla="*/ 82 h 82"/>
                <a:gd name="T14" fmla="*/ 44 w 62"/>
                <a:gd name="T15" fmla="*/ 74 h 82"/>
                <a:gd name="T16" fmla="*/ 44 w 62"/>
                <a:gd name="T17" fmla="*/ 82 h 82"/>
                <a:gd name="T18" fmla="*/ 62 w 62"/>
                <a:gd name="T19" fmla="*/ 80 h 82"/>
                <a:gd name="T20" fmla="*/ 62 w 62"/>
                <a:gd name="T21" fmla="*/ 76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8 h 82"/>
                <a:gd name="T32" fmla="*/ 14 w 62"/>
                <a:gd name="T33" fmla="*/ 71 h 82"/>
                <a:gd name="T34" fmla="*/ 11 w 62"/>
                <a:gd name="T35" fmla="*/ 55 h 82"/>
                <a:gd name="T36" fmla="*/ 15 w 62"/>
                <a:gd name="T37" fmla="*/ 39 h 82"/>
                <a:gd name="T38" fmla="*/ 29 w 62"/>
                <a:gd name="T39" fmla="*/ 32 h 82"/>
                <a:gd name="T40" fmla="*/ 43 w 62"/>
                <a:gd name="T41" fmla="*/ 39 h 82"/>
                <a:gd name="T42" fmla="*/ 44 w 62"/>
                <a:gd name="T43" fmla="*/ 43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6"/>
                    <a:pt x="44" y="74"/>
                  </a:cubicBezTo>
                  <a:lnTo>
                    <a:pt x="44" y="82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8"/>
                    <a:pt x="28" y="78"/>
                  </a:cubicBezTo>
                  <a:cubicBezTo>
                    <a:pt x="21" y="78"/>
                    <a:pt x="17" y="74"/>
                    <a:pt x="14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id="{28C50797-8A9E-4ABE-8050-B1A741E8A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0" y="2081213"/>
              <a:ext cx="28575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7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2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8" y="46"/>
                    <a:pt x="30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1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id="{F7932EDC-936A-4138-BF8A-7F095C82D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738" y="2039938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9"/>
                    <a:pt x="9" y="83"/>
                  </a:cubicBezTo>
                  <a:cubicBezTo>
                    <a:pt x="9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50506CBF-E6AE-4D7C-BEB3-2B3937E6C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725" y="2065338"/>
              <a:ext cx="33338" cy="50800"/>
            </a:xfrm>
            <a:custGeom>
              <a:avLst/>
              <a:gdLst>
                <a:gd name="T0" fmla="*/ 69 w 69"/>
                <a:gd name="T1" fmla="*/ 1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8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4 h 105"/>
                <a:gd name="T16" fmla="*/ 23 w 69"/>
                <a:gd name="T17" fmla="*/ 100 h 105"/>
                <a:gd name="T18" fmla="*/ 19 w 69"/>
                <a:gd name="T19" fmla="*/ 103 h 105"/>
                <a:gd name="T20" fmla="*/ 21 w 69"/>
                <a:gd name="T21" fmla="*/ 105 h 105"/>
                <a:gd name="T22" fmla="*/ 37 w 69"/>
                <a:gd name="T23" fmla="*/ 105 h 105"/>
                <a:gd name="T24" fmla="*/ 55 w 69"/>
                <a:gd name="T25" fmla="*/ 105 h 105"/>
                <a:gd name="T26" fmla="*/ 58 w 69"/>
                <a:gd name="T27" fmla="*/ 102 h 105"/>
                <a:gd name="T28" fmla="*/ 53 w 69"/>
                <a:gd name="T29" fmla="*/ 100 h 105"/>
                <a:gd name="T30" fmla="*/ 45 w 69"/>
                <a:gd name="T31" fmla="*/ 97 h 105"/>
                <a:gd name="T32" fmla="*/ 46 w 69"/>
                <a:gd name="T33" fmla="*/ 94 h 105"/>
                <a:gd name="T34" fmla="*/ 69 w 69"/>
                <a:gd name="T35" fmla="*/ 1 h 105"/>
                <a:gd name="T36" fmla="*/ 23 w 69"/>
                <a:gd name="T37" fmla="*/ 71 h 105"/>
                <a:gd name="T38" fmla="*/ 12 w 69"/>
                <a:gd name="T39" fmla="*/ 55 h 105"/>
                <a:gd name="T40" fmla="*/ 20 w 69"/>
                <a:gd name="T41" fmla="*/ 22 h 105"/>
                <a:gd name="T42" fmla="*/ 40 w 69"/>
                <a:gd name="T43" fmla="*/ 3 h 105"/>
                <a:gd name="T44" fmla="*/ 54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1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6"/>
                    <a:pt x="56" y="11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21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30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4"/>
                  </a:cubicBezTo>
                  <a:cubicBezTo>
                    <a:pt x="33" y="99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3"/>
                  </a:cubicBezTo>
                  <a:cubicBezTo>
                    <a:pt x="19" y="103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5" y="105"/>
                  </a:cubicBezTo>
                  <a:cubicBezTo>
                    <a:pt x="55" y="105"/>
                    <a:pt x="58" y="105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6" y="95"/>
                    <a:pt x="46" y="94"/>
                  </a:cubicBezTo>
                  <a:lnTo>
                    <a:pt x="69" y="1"/>
                  </a:lnTo>
                  <a:close/>
                  <a:moveTo>
                    <a:pt x="23" y="71"/>
                  </a:moveTo>
                  <a:cubicBezTo>
                    <a:pt x="13" y="71"/>
                    <a:pt x="12" y="58"/>
                    <a:pt x="12" y="55"/>
                  </a:cubicBezTo>
                  <a:cubicBezTo>
                    <a:pt x="12" y="47"/>
                    <a:pt x="17" y="29"/>
                    <a:pt x="20" y="22"/>
                  </a:cubicBezTo>
                  <a:cubicBezTo>
                    <a:pt x="25" y="10"/>
                    <a:pt x="34" y="3"/>
                    <a:pt x="40" y="3"/>
                  </a:cubicBezTo>
                  <a:cubicBezTo>
                    <a:pt x="51" y="3"/>
                    <a:pt x="54" y="17"/>
                    <a:pt x="54" y="18"/>
                  </a:cubicBezTo>
                  <a:cubicBezTo>
                    <a:pt x="54" y="19"/>
                    <a:pt x="44" y="55"/>
                    <a:pt x="44" y="56"/>
                  </a:cubicBezTo>
                  <a:cubicBezTo>
                    <a:pt x="41" y="60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id="{117AB02D-D0AA-4BEC-A9AA-AB057C1D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id="{66A24BBF-BA1B-4B6C-98C5-E4F6D584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50" y="2044700"/>
              <a:ext cx="44450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4 h 150"/>
                <a:gd name="T24" fmla="*/ 74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2 h 150"/>
                <a:gd name="T40" fmla="*/ 26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3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7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4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2"/>
                  </a:lnTo>
                  <a:cubicBezTo>
                    <a:pt x="29" y="123"/>
                    <a:pt x="27" y="134"/>
                    <a:pt x="26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3"/>
                  </a:cubicBezTo>
                  <a:cubicBezTo>
                    <a:pt x="20" y="128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id="{4A0A180F-A9D6-42ED-8DEB-FDC6B01D5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2028825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5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5 h 82"/>
                <a:gd name="T12" fmla="*/ 28 w 63"/>
                <a:gd name="T13" fmla="*/ 82 h 82"/>
                <a:gd name="T14" fmla="*/ 45 w 63"/>
                <a:gd name="T15" fmla="*/ 74 h 82"/>
                <a:gd name="T16" fmla="*/ 45 w 63"/>
                <a:gd name="T17" fmla="*/ 82 h 82"/>
                <a:gd name="T18" fmla="*/ 63 w 63"/>
                <a:gd name="T19" fmla="*/ 80 h 82"/>
                <a:gd name="T20" fmla="*/ 63 w 63"/>
                <a:gd name="T21" fmla="*/ 76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8 h 82"/>
                <a:gd name="T30" fmla="*/ 28 w 63"/>
                <a:gd name="T31" fmla="*/ 78 h 82"/>
                <a:gd name="T32" fmla="*/ 15 w 63"/>
                <a:gd name="T33" fmla="*/ 71 h 82"/>
                <a:gd name="T34" fmla="*/ 11 w 63"/>
                <a:gd name="T35" fmla="*/ 55 h 82"/>
                <a:gd name="T36" fmla="*/ 16 w 63"/>
                <a:gd name="T37" fmla="*/ 39 h 82"/>
                <a:gd name="T38" fmla="*/ 30 w 63"/>
                <a:gd name="T39" fmla="*/ 32 h 82"/>
                <a:gd name="T40" fmla="*/ 43 w 63"/>
                <a:gd name="T41" fmla="*/ 39 h 82"/>
                <a:gd name="T42" fmla="*/ 45 w 63"/>
                <a:gd name="T43" fmla="*/ 43 h 82"/>
                <a:gd name="T44" fmla="*/ 45 w 63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6"/>
                    <a:pt x="45" y="74"/>
                  </a:cubicBezTo>
                  <a:lnTo>
                    <a:pt x="45" y="82"/>
                  </a:lnTo>
                  <a:lnTo>
                    <a:pt x="63" y="80"/>
                  </a:lnTo>
                  <a:lnTo>
                    <a:pt x="63" y="76"/>
                  </a:lnTo>
                  <a:cubicBezTo>
                    <a:pt x="55" y="76"/>
                    <a:pt x="54" y="75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8"/>
                  </a:moveTo>
                  <a:cubicBezTo>
                    <a:pt x="42" y="74"/>
                    <a:pt x="36" y="78"/>
                    <a:pt x="28" y="78"/>
                  </a:cubicBezTo>
                  <a:cubicBezTo>
                    <a:pt x="22" y="78"/>
                    <a:pt x="17" y="74"/>
                    <a:pt x="15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3"/>
                    <a:pt x="26" y="32"/>
                    <a:pt x="30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5" y="41"/>
                    <a:pt x="45" y="41"/>
                    <a:pt x="45" y="43"/>
                  </a:cubicBezTo>
                  <a:lnTo>
                    <a:pt x="4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id="{6BF5D6B3-2660-49C8-8576-962EF2837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0812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50 w 57"/>
                <a:gd name="T15" fmla="*/ 2 h 24"/>
                <a:gd name="T16" fmla="*/ 47 w 57"/>
                <a:gd name="T17" fmla="*/ 0 h 24"/>
                <a:gd name="T18" fmla="*/ 44 w 57"/>
                <a:gd name="T19" fmla="*/ 3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1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4"/>
                    <a:pt x="57" y="12"/>
                  </a:cubicBezTo>
                  <a:cubicBezTo>
                    <a:pt x="57" y="10"/>
                    <a:pt x="56" y="10"/>
                    <a:pt x="55" y="9"/>
                  </a:cubicBezTo>
                  <a:cubicBezTo>
                    <a:pt x="51" y="7"/>
                    <a:pt x="50" y="4"/>
                    <a:pt x="50" y="2"/>
                  </a:cubicBezTo>
                  <a:cubicBezTo>
                    <a:pt x="49" y="2"/>
                    <a:pt x="49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4"/>
                    <a:pt x="46" y="8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id="{89B57912-3633-4BFC-9A4C-22D7D744B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095500"/>
              <a:ext cx="34925" cy="26988"/>
            </a:xfrm>
            <a:custGeom>
              <a:avLst/>
              <a:gdLst>
                <a:gd name="T0" fmla="*/ 9 w 71"/>
                <a:gd name="T1" fmla="*/ 44 h 53"/>
                <a:gd name="T2" fmla="*/ 8 w 71"/>
                <a:gd name="T3" fmla="*/ 49 h 53"/>
                <a:gd name="T4" fmla="*/ 12 w 71"/>
                <a:gd name="T5" fmla="*/ 53 h 53"/>
                <a:gd name="T6" fmla="*/ 16 w 71"/>
                <a:gd name="T7" fmla="*/ 50 h 53"/>
                <a:gd name="T8" fmla="*/ 18 w 71"/>
                <a:gd name="T9" fmla="*/ 43 h 53"/>
                <a:gd name="T10" fmla="*/ 21 w 71"/>
                <a:gd name="T11" fmla="*/ 32 h 53"/>
                <a:gd name="T12" fmla="*/ 23 w 71"/>
                <a:gd name="T13" fmla="*/ 25 h 53"/>
                <a:gd name="T14" fmla="*/ 28 w 71"/>
                <a:gd name="T15" fmla="*/ 14 h 53"/>
                <a:gd name="T16" fmla="*/ 45 w 71"/>
                <a:gd name="T17" fmla="*/ 3 h 53"/>
                <a:gd name="T18" fmla="*/ 52 w 71"/>
                <a:gd name="T19" fmla="*/ 12 h 53"/>
                <a:gd name="T20" fmla="*/ 45 w 71"/>
                <a:gd name="T21" fmla="*/ 36 h 53"/>
                <a:gd name="T22" fmla="*/ 43 w 71"/>
                <a:gd name="T23" fmla="*/ 43 h 53"/>
                <a:gd name="T24" fmla="*/ 55 w 71"/>
                <a:gd name="T25" fmla="*/ 53 h 53"/>
                <a:gd name="T26" fmla="*/ 71 w 71"/>
                <a:gd name="T27" fmla="*/ 35 h 53"/>
                <a:gd name="T28" fmla="*/ 69 w 71"/>
                <a:gd name="T29" fmla="*/ 33 h 53"/>
                <a:gd name="T30" fmla="*/ 67 w 71"/>
                <a:gd name="T31" fmla="*/ 35 h 53"/>
                <a:gd name="T32" fmla="*/ 55 w 71"/>
                <a:gd name="T33" fmla="*/ 49 h 53"/>
                <a:gd name="T34" fmla="*/ 52 w 71"/>
                <a:gd name="T35" fmla="*/ 45 h 53"/>
                <a:gd name="T36" fmla="*/ 55 w 71"/>
                <a:gd name="T37" fmla="*/ 36 h 53"/>
                <a:gd name="T38" fmla="*/ 61 w 71"/>
                <a:gd name="T39" fmla="*/ 13 h 53"/>
                <a:gd name="T40" fmla="*/ 46 w 71"/>
                <a:gd name="T41" fmla="*/ 0 h 53"/>
                <a:gd name="T42" fmla="*/ 26 w 71"/>
                <a:gd name="T43" fmla="*/ 11 h 53"/>
                <a:gd name="T44" fmla="*/ 14 w 71"/>
                <a:gd name="T45" fmla="*/ 0 h 53"/>
                <a:gd name="T46" fmla="*/ 4 w 71"/>
                <a:gd name="T47" fmla="*/ 6 h 53"/>
                <a:gd name="T48" fmla="*/ 0 w 71"/>
                <a:gd name="T49" fmla="*/ 18 h 53"/>
                <a:gd name="T50" fmla="*/ 2 w 71"/>
                <a:gd name="T51" fmla="*/ 19 h 53"/>
                <a:gd name="T52" fmla="*/ 5 w 71"/>
                <a:gd name="T53" fmla="*/ 16 h 53"/>
                <a:gd name="T54" fmla="*/ 13 w 71"/>
                <a:gd name="T55" fmla="*/ 3 h 53"/>
                <a:gd name="T56" fmla="*/ 17 w 71"/>
                <a:gd name="T57" fmla="*/ 9 h 53"/>
                <a:gd name="T58" fmla="*/ 15 w 71"/>
                <a:gd name="T59" fmla="*/ 19 h 53"/>
                <a:gd name="T60" fmla="*/ 13 w 71"/>
                <a:gd name="T61" fmla="*/ 29 h 53"/>
                <a:gd name="T62" fmla="*/ 9 w 71"/>
                <a:gd name="T6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3">
                  <a:moveTo>
                    <a:pt x="9" y="44"/>
                  </a:moveTo>
                  <a:cubicBezTo>
                    <a:pt x="8" y="46"/>
                    <a:pt x="8" y="49"/>
                    <a:pt x="8" y="49"/>
                  </a:cubicBezTo>
                  <a:cubicBezTo>
                    <a:pt x="8" y="51"/>
                    <a:pt x="10" y="53"/>
                    <a:pt x="12" y="53"/>
                  </a:cubicBezTo>
                  <a:cubicBezTo>
                    <a:pt x="14" y="53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1"/>
                    <a:pt x="20" y="35"/>
                    <a:pt x="21" y="32"/>
                  </a:cubicBezTo>
                  <a:cubicBezTo>
                    <a:pt x="22" y="30"/>
                    <a:pt x="22" y="27"/>
                    <a:pt x="23" y="25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7" y="3"/>
                    <a:pt x="45" y="3"/>
                  </a:cubicBezTo>
                  <a:cubicBezTo>
                    <a:pt x="52" y="3"/>
                    <a:pt x="52" y="9"/>
                    <a:pt x="52" y="12"/>
                  </a:cubicBezTo>
                  <a:cubicBezTo>
                    <a:pt x="52" y="19"/>
                    <a:pt x="47" y="31"/>
                    <a:pt x="45" y="36"/>
                  </a:cubicBezTo>
                  <a:cubicBezTo>
                    <a:pt x="44" y="40"/>
                    <a:pt x="43" y="41"/>
                    <a:pt x="43" y="43"/>
                  </a:cubicBezTo>
                  <a:cubicBezTo>
                    <a:pt x="43" y="49"/>
                    <a:pt x="49" y="53"/>
                    <a:pt x="55" y="53"/>
                  </a:cubicBezTo>
                  <a:cubicBezTo>
                    <a:pt x="66" y="53"/>
                    <a:pt x="71" y="37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5" y="45"/>
                    <a:pt x="60" y="49"/>
                    <a:pt x="55" y="49"/>
                  </a:cubicBezTo>
                  <a:cubicBezTo>
                    <a:pt x="52" y="49"/>
                    <a:pt x="52" y="48"/>
                    <a:pt x="52" y="45"/>
                  </a:cubicBezTo>
                  <a:cubicBezTo>
                    <a:pt x="52" y="43"/>
                    <a:pt x="53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30" y="6"/>
                    <a:pt x="26" y="11"/>
                  </a:cubicBezTo>
                  <a:cubicBezTo>
                    <a:pt x="25" y="3"/>
                    <a:pt x="18" y="0"/>
                    <a:pt x="14" y="0"/>
                  </a:cubicBezTo>
                  <a:cubicBezTo>
                    <a:pt x="9" y="0"/>
                    <a:pt x="6" y="4"/>
                    <a:pt x="4" y="6"/>
                  </a:cubicBezTo>
                  <a:cubicBezTo>
                    <a:pt x="2" y="11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7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6"/>
                    <a:pt x="15" y="19"/>
                  </a:cubicBezTo>
                  <a:cubicBezTo>
                    <a:pt x="14" y="22"/>
                    <a:pt x="13" y="27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id="{896278F5-709B-47A5-AE86-B1F8F8F8B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2105025"/>
              <a:ext cx="39688" cy="3175"/>
            </a:xfrm>
            <a:custGeom>
              <a:avLst/>
              <a:gdLst>
                <a:gd name="T0" fmla="*/ 74 w 79"/>
                <a:gd name="T1" fmla="*/ 6 h 6"/>
                <a:gd name="T2" fmla="*/ 79 w 79"/>
                <a:gd name="T3" fmla="*/ 3 h 6"/>
                <a:gd name="T4" fmla="*/ 74 w 79"/>
                <a:gd name="T5" fmla="*/ 0 h 6"/>
                <a:gd name="T6" fmla="*/ 5 w 79"/>
                <a:gd name="T7" fmla="*/ 0 h 6"/>
                <a:gd name="T8" fmla="*/ 0 w 79"/>
                <a:gd name="T9" fmla="*/ 3 h 6"/>
                <a:gd name="T10" fmla="*/ 5 w 79"/>
                <a:gd name="T11" fmla="*/ 6 h 6"/>
                <a:gd name="T12" fmla="*/ 74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4" y="6"/>
                  </a:moveTo>
                  <a:cubicBezTo>
                    <a:pt x="76" y="6"/>
                    <a:pt x="79" y="6"/>
                    <a:pt x="79" y="3"/>
                  </a:cubicBezTo>
                  <a:cubicBezTo>
                    <a:pt x="79" y="0"/>
                    <a:pt x="76" y="0"/>
                    <a:pt x="7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5" y="6"/>
                  </a:cubicBezTo>
                  <a:lnTo>
                    <a:pt x="74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id="{8E456BB7-6B4A-4B6F-B5AF-44EC257D3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2081213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4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4"/>
                    <a:pt x="57" y="12"/>
                  </a:cubicBezTo>
                  <a:cubicBezTo>
                    <a:pt x="57" y="10"/>
                    <a:pt x="56" y="10"/>
                    <a:pt x="54" y="9"/>
                  </a:cubicBezTo>
                  <a:cubicBezTo>
                    <a:pt x="51" y="7"/>
                    <a:pt x="50" y="4"/>
                    <a:pt x="49" y="2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4"/>
                    <a:pt x="45" y="8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2" y="15"/>
                    <a:pt x="4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id="{22DC7639-B7EC-4769-92CA-B776FA2FC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688" y="2095500"/>
              <a:ext cx="23813" cy="26988"/>
            </a:xfrm>
            <a:custGeom>
              <a:avLst/>
              <a:gdLst>
                <a:gd name="T0" fmla="*/ 19 w 50"/>
                <a:gd name="T1" fmla="*/ 25 h 53"/>
                <a:gd name="T2" fmla="*/ 37 w 50"/>
                <a:gd name="T3" fmla="*/ 23 h 53"/>
                <a:gd name="T4" fmla="*/ 48 w 50"/>
                <a:gd name="T5" fmla="*/ 10 h 53"/>
                <a:gd name="T6" fmla="*/ 33 w 50"/>
                <a:gd name="T7" fmla="*/ 0 h 53"/>
                <a:gd name="T8" fmla="*/ 0 w 50"/>
                <a:gd name="T9" fmla="*/ 31 h 53"/>
                <a:gd name="T10" fmla="*/ 21 w 50"/>
                <a:gd name="T11" fmla="*/ 53 h 53"/>
                <a:gd name="T12" fmla="*/ 50 w 50"/>
                <a:gd name="T13" fmla="*/ 39 h 53"/>
                <a:gd name="T14" fmla="*/ 48 w 50"/>
                <a:gd name="T15" fmla="*/ 38 h 53"/>
                <a:gd name="T16" fmla="*/ 46 w 50"/>
                <a:gd name="T17" fmla="*/ 39 h 53"/>
                <a:gd name="T18" fmla="*/ 22 w 50"/>
                <a:gd name="T19" fmla="*/ 49 h 53"/>
                <a:gd name="T20" fmla="*/ 10 w 50"/>
                <a:gd name="T21" fmla="*/ 35 h 53"/>
                <a:gd name="T22" fmla="*/ 11 w 50"/>
                <a:gd name="T23" fmla="*/ 25 h 53"/>
                <a:gd name="T24" fmla="*/ 19 w 50"/>
                <a:gd name="T25" fmla="*/ 25 h 53"/>
                <a:gd name="T26" fmla="*/ 12 w 50"/>
                <a:gd name="T27" fmla="*/ 22 h 53"/>
                <a:gd name="T28" fmla="*/ 33 w 50"/>
                <a:gd name="T29" fmla="*/ 3 h 53"/>
                <a:gd name="T30" fmla="*/ 43 w 50"/>
                <a:gd name="T31" fmla="*/ 10 h 53"/>
                <a:gd name="T32" fmla="*/ 18 w 50"/>
                <a:gd name="T33" fmla="*/ 22 h 53"/>
                <a:gd name="T34" fmla="*/ 12 w 50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3">
                  <a:moveTo>
                    <a:pt x="19" y="25"/>
                  </a:moveTo>
                  <a:cubicBezTo>
                    <a:pt x="22" y="25"/>
                    <a:pt x="31" y="25"/>
                    <a:pt x="37" y="23"/>
                  </a:cubicBezTo>
                  <a:cubicBezTo>
                    <a:pt x="46" y="19"/>
                    <a:pt x="48" y="14"/>
                    <a:pt x="48" y="10"/>
                  </a:cubicBezTo>
                  <a:cubicBezTo>
                    <a:pt x="48" y="4"/>
                    <a:pt x="41" y="0"/>
                    <a:pt x="33" y="0"/>
                  </a:cubicBezTo>
                  <a:cubicBezTo>
                    <a:pt x="19" y="0"/>
                    <a:pt x="0" y="11"/>
                    <a:pt x="0" y="31"/>
                  </a:cubicBezTo>
                  <a:cubicBezTo>
                    <a:pt x="0" y="43"/>
                    <a:pt x="8" y="53"/>
                    <a:pt x="21" y="53"/>
                  </a:cubicBezTo>
                  <a:cubicBezTo>
                    <a:pt x="41" y="53"/>
                    <a:pt x="50" y="41"/>
                    <a:pt x="50" y="39"/>
                  </a:cubicBezTo>
                  <a:cubicBezTo>
                    <a:pt x="50" y="39"/>
                    <a:pt x="49" y="38"/>
                    <a:pt x="48" y="38"/>
                  </a:cubicBezTo>
                  <a:cubicBezTo>
                    <a:pt x="48" y="38"/>
                    <a:pt x="47" y="38"/>
                    <a:pt x="46" y="39"/>
                  </a:cubicBezTo>
                  <a:cubicBezTo>
                    <a:pt x="37" y="49"/>
                    <a:pt x="24" y="49"/>
                    <a:pt x="22" y="49"/>
                  </a:cubicBezTo>
                  <a:cubicBezTo>
                    <a:pt x="15" y="49"/>
                    <a:pt x="10" y="45"/>
                    <a:pt x="10" y="35"/>
                  </a:cubicBezTo>
                  <a:cubicBezTo>
                    <a:pt x="10" y="34"/>
                    <a:pt x="10" y="31"/>
                    <a:pt x="11" y="25"/>
                  </a:cubicBezTo>
                  <a:lnTo>
                    <a:pt x="19" y="25"/>
                  </a:lnTo>
                  <a:close/>
                  <a:moveTo>
                    <a:pt x="12" y="22"/>
                  </a:moveTo>
                  <a:cubicBezTo>
                    <a:pt x="17" y="5"/>
                    <a:pt x="30" y="3"/>
                    <a:pt x="33" y="3"/>
                  </a:cubicBezTo>
                  <a:cubicBezTo>
                    <a:pt x="38" y="3"/>
                    <a:pt x="43" y="6"/>
                    <a:pt x="43" y="10"/>
                  </a:cubicBezTo>
                  <a:cubicBezTo>
                    <a:pt x="43" y="22"/>
                    <a:pt x="23" y="22"/>
                    <a:pt x="18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id="{DF59F47D-F5A8-49A5-92B1-6F23762A4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01850"/>
              <a:ext cx="22225" cy="28575"/>
            </a:xfrm>
            <a:custGeom>
              <a:avLst/>
              <a:gdLst>
                <a:gd name="T0" fmla="*/ 20 w 45"/>
                <a:gd name="T1" fmla="*/ 4 h 59"/>
                <a:gd name="T2" fmla="*/ 21 w 45"/>
                <a:gd name="T3" fmla="*/ 2 h 59"/>
                <a:gd name="T4" fmla="*/ 18 w 45"/>
                <a:gd name="T5" fmla="*/ 1 h 59"/>
                <a:gd name="T6" fmla="*/ 8 w 45"/>
                <a:gd name="T7" fmla="*/ 1 h 59"/>
                <a:gd name="T8" fmla="*/ 6 w 45"/>
                <a:gd name="T9" fmla="*/ 2 h 59"/>
                <a:gd name="T10" fmla="*/ 5 w 45"/>
                <a:gd name="T11" fmla="*/ 4 h 59"/>
                <a:gd name="T12" fmla="*/ 8 w 45"/>
                <a:gd name="T13" fmla="*/ 5 h 59"/>
                <a:gd name="T14" fmla="*/ 10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7 w 45"/>
                <a:gd name="T27" fmla="*/ 55 h 59"/>
                <a:gd name="T28" fmla="*/ 11 w 45"/>
                <a:gd name="T29" fmla="*/ 39 h 59"/>
                <a:gd name="T30" fmla="*/ 24 w 45"/>
                <a:gd name="T31" fmla="*/ 46 h 59"/>
                <a:gd name="T32" fmla="*/ 23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0 w 45"/>
                <a:gd name="T49" fmla="*/ 49 h 59"/>
                <a:gd name="T50" fmla="*/ 31 w 45"/>
                <a:gd name="T51" fmla="*/ 46 h 59"/>
                <a:gd name="T52" fmla="*/ 16 w 45"/>
                <a:gd name="T53" fmla="*/ 37 h 59"/>
                <a:gd name="T54" fmla="*/ 23 w 45"/>
                <a:gd name="T55" fmla="*/ 31 h 59"/>
                <a:gd name="T56" fmla="*/ 37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1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1" y="59"/>
                    <a:pt x="3" y="59"/>
                  </a:cubicBezTo>
                  <a:cubicBezTo>
                    <a:pt x="6" y="59"/>
                    <a:pt x="7" y="56"/>
                    <a:pt x="7" y="55"/>
                  </a:cubicBezTo>
                  <a:lnTo>
                    <a:pt x="11" y="39"/>
                  </a:lnTo>
                  <a:cubicBezTo>
                    <a:pt x="13" y="40"/>
                    <a:pt x="24" y="40"/>
                    <a:pt x="24" y="46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50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0" y="49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1" y="38"/>
                    <a:pt x="22" y="37"/>
                    <a:pt x="16" y="37"/>
                  </a:cubicBezTo>
                  <a:cubicBezTo>
                    <a:pt x="19" y="35"/>
                    <a:pt x="22" y="33"/>
                    <a:pt x="23" y="31"/>
                  </a:cubicBezTo>
                  <a:cubicBezTo>
                    <a:pt x="28" y="28"/>
                    <a:pt x="33" y="24"/>
                    <a:pt x="37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7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5" y="34"/>
                    <a:pt x="12" y="36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id="{76386872-555E-4C88-83D0-38D431273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300" y="2039938"/>
              <a:ext cx="17463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id="{EA587E31-70DD-4C56-8808-F098F41B1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4288" y="2065338"/>
              <a:ext cx="33338" cy="50800"/>
            </a:xfrm>
            <a:custGeom>
              <a:avLst/>
              <a:gdLst>
                <a:gd name="T0" fmla="*/ 68 w 68"/>
                <a:gd name="T1" fmla="*/ 1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4 h 105"/>
                <a:gd name="T16" fmla="*/ 22 w 68"/>
                <a:gd name="T17" fmla="*/ 100 h 105"/>
                <a:gd name="T18" fmla="*/ 18 w 68"/>
                <a:gd name="T19" fmla="*/ 103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7 h 105"/>
                <a:gd name="T32" fmla="*/ 45 w 68"/>
                <a:gd name="T33" fmla="*/ 94 h 105"/>
                <a:gd name="T34" fmla="*/ 68 w 68"/>
                <a:gd name="T35" fmla="*/ 1 h 105"/>
                <a:gd name="T36" fmla="*/ 22 w 68"/>
                <a:gd name="T37" fmla="*/ 71 h 105"/>
                <a:gd name="T38" fmla="*/ 12 w 68"/>
                <a:gd name="T39" fmla="*/ 55 h 105"/>
                <a:gd name="T40" fmla="*/ 19 w 68"/>
                <a:gd name="T41" fmla="*/ 22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1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6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4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3"/>
                  </a:cubicBezTo>
                  <a:cubicBezTo>
                    <a:pt x="18" y="103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1"/>
                  </a:lnTo>
                  <a:close/>
                  <a:moveTo>
                    <a:pt x="22" y="71"/>
                  </a:moveTo>
                  <a:cubicBezTo>
                    <a:pt x="12" y="71"/>
                    <a:pt x="12" y="58"/>
                    <a:pt x="12" y="55"/>
                  </a:cubicBezTo>
                  <a:cubicBezTo>
                    <a:pt x="12" y="47"/>
                    <a:pt x="16" y="29"/>
                    <a:pt x="19" y="22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0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id="{49A6C75D-4DC2-403E-B970-632F74070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3" y="2092325"/>
              <a:ext cx="11113" cy="23813"/>
            </a:xfrm>
            <a:custGeom>
              <a:avLst/>
              <a:gdLst>
                <a:gd name="T0" fmla="*/ 20 w 20"/>
                <a:gd name="T1" fmla="*/ 18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6 h 50"/>
                <a:gd name="T10" fmla="*/ 16 w 20"/>
                <a:gd name="T11" fmla="*/ 15 h 50"/>
                <a:gd name="T12" fmla="*/ 16 w 20"/>
                <a:gd name="T13" fmla="*/ 18 h 50"/>
                <a:gd name="T14" fmla="*/ 5 w 20"/>
                <a:gd name="T15" fmla="*/ 45 h 50"/>
                <a:gd name="T16" fmla="*/ 3 w 20"/>
                <a:gd name="T17" fmla="*/ 48 h 50"/>
                <a:gd name="T18" fmla="*/ 5 w 20"/>
                <a:gd name="T19" fmla="*/ 50 h 50"/>
                <a:gd name="T20" fmla="*/ 20 w 20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8"/>
                  </a:moveTo>
                  <a:cubicBezTo>
                    <a:pt x="20" y="7"/>
                    <a:pt x="1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8"/>
                    <a:pt x="3" y="48"/>
                  </a:cubicBezTo>
                  <a:cubicBezTo>
                    <a:pt x="3" y="49"/>
                    <a:pt x="4" y="50"/>
                    <a:pt x="5" y="50"/>
                  </a:cubicBezTo>
                  <a:cubicBezTo>
                    <a:pt x="7" y="50"/>
                    <a:pt x="20" y="37"/>
                    <a:pt x="2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id="{8EEBF83C-C560-4ABB-A62A-26D03DC59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051050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8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4 w 51"/>
                <a:gd name="T23" fmla="*/ 37 h 106"/>
                <a:gd name="T24" fmla="*/ 19 w 51"/>
                <a:gd name="T25" fmla="*/ 37 h 106"/>
                <a:gd name="T26" fmla="*/ 6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7" y="9"/>
                    <a:pt x="38" y="5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5"/>
                    <a:pt x="6" y="87"/>
                    <a:pt x="6" y="90"/>
                  </a:cubicBezTo>
                  <a:cubicBezTo>
                    <a:pt x="6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4" y="79"/>
                    <a:pt x="44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id="{9C30EC22-1831-4077-B28E-116822A3F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8" name="グループ化 237">
            <a:extLst>
              <a:ext uri="{FF2B5EF4-FFF2-40B4-BE49-F238E27FC236}">
                <a16:creationId xmlns:a16="http://schemas.microsoft.com/office/drawing/2014/main" id="{F30B6FC8-D62F-4884-96A0-E75AFA2DCC58}"/>
              </a:ext>
            </a:extLst>
          </p:cNvPr>
          <p:cNvGrpSpPr/>
          <p:nvPr/>
        </p:nvGrpSpPr>
        <p:grpSpPr>
          <a:xfrm>
            <a:off x="5171161" y="5401054"/>
            <a:ext cx="3328989" cy="395725"/>
            <a:chOff x="4874148" y="3892835"/>
            <a:chExt cx="6483352" cy="660400"/>
          </a:xfrm>
        </p:grpSpPr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9C8DF679-2F60-4008-B68D-ADFAC760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148" y="4102383"/>
              <a:ext cx="171452" cy="228600"/>
            </a:xfrm>
            <a:custGeom>
              <a:avLst/>
              <a:gdLst>
                <a:gd name="T0" fmla="*/ 35 w 89"/>
                <a:gd name="T1" fmla="*/ 56 h 120"/>
                <a:gd name="T2" fmla="*/ 0 w 89"/>
                <a:gd name="T3" fmla="*/ 100 h 120"/>
                <a:gd name="T4" fmla="*/ 28 w 89"/>
                <a:gd name="T5" fmla="*/ 120 h 120"/>
                <a:gd name="T6" fmla="*/ 78 w 89"/>
                <a:gd name="T7" fmla="*/ 90 h 120"/>
                <a:gd name="T8" fmla="*/ 76 w 89"/>
                <a:gd name="T9" fmla="*/ 89 h 120"/>
                <a:gd name="T10" fmla="*/ 64 w 89"/>
                <a:gd name="T11" fmla="*/ 97 h 120"/>
                <a:gd name="T12" fmla="*/ 39 w 89"/>
                <a:gd name="T13" fmla="*/ 111 h 120"/>
                <a:gd name="T14" fmla="*/ 14 w 89"/>
                <a:gd name="T15" fmla="*/ 92 h 120"/>
                <a:gd name="T16" fmla="*/ 50 w 89"/>
                <a:gd name="T17" fmla="*/ 59 h 120"/>
                <a:gd name="T18" fmla="*/ 63 w 89"/>
                <a:gd name="T19" fmla="*/ 51 h 120"/>
                <a:gd name="T20" fmla="*/ 61 w 89"/>
                <a:gd name="T21" fmla="*/ 50 h 120"/>
                <a:gd name="T22" fmla="*/ 33 w 89"/>
                <a:gd name="T23" fmla="*/ 31 h 120"/>
                <a:gd name="T24" fmla="*/ 59 w 89"/>
                <a:gd name="T25" fmla="*/ 9 h 120"/>
                <a:gd name="T26" fmla="*/ 75 w 89"/>
                <a:gd name="T27" fmla="*/ 18 h 120"/>
                <a:gd name="T28" fmla="*/ 73 w 89"/>
                <a:gd name="T29" fmla="*/ 24 h 120"/>
                <a:gd name="T30" fmla="*/ 72 w 89"/>
                <a:gd name="T31" fmla="*/ 26 h 120"/>
                <a:gd name="T32" fmla="*/ 74 w 89"/>
                <a:gd name="T33" fmla="*/ 27 h 120"/>
                <a:gd name="T34" fmla="*/ 89 w 89"/>
                <a:gd name="T35" fmla="*/ 11 h 120"/>
                <a:gd name="T36" fmla="*/ 70 w 89"/>
                <a:gd name="T37" fmla="*/ 0 h 120"/>
                <a:gd name="T38" fmla="*/ 19 w 89"/>
                <a:gd name="T39" fmla="*/ 38 h 120"/>
                <a:gd name="T40" fmla="*/ 35 w 89"/>
                <a:gd name="T4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0">
                  <a:moveTo>
                    <a:pt x="35" y="56"/>
                  </a:moveTo>
                  <a:cubicBezTo>
                    <a:pt x="2" y="74"/>
                    <a:pt x="0" y="96"/>
                    <a:pt x="0" y="100"/>
                  </a:cubicBezTo>
                  <a:cubicBezTo>
                    <a:pt x="0" y="112"/>
                    <a:pt x="12" y="120"/>
                    <a:pt x="28" y="120"/>
                  </a:cubicBezTo>
                  <a:cubicBezTo>
                    <a:pt x="56" y="120"/>
                    <a:pt x="78" y="94"/>
                    <a:pt x="78" y="90"/>
                  </a:cubicBezTo>
                  <a:cubicBezTo>
                    <a:pt x="78" y="89"/>
                    <a:pt x="77" y="89"/>
                    <a:pt x="76" y="89"/>
                  </a:cubicBezTo>
                  <a:cubicBezTo>
                    <a:pt x="74" y="89"/>
                    <a:pt x="68" y="91"/>
                    <a:pt x="64" y="97"/>
                  </a:cubicBezTo>
                  <a:cubicBezTo>
                    <a:pt x="61" y="101"/>
                    <a:pt x="54" y="111"/>
                    <a:pt x="39" y="111"/>
                  </a:cubicBezTo>
                  <a:cubicBezTo>
                    <a:pt x="27" y="111"/>
                    <a:pt x="14" y="105"/>
                    <a:pt x="14" y="92"/>
                  </a:cubicBezTo>
                  <a:cubicBezTo>
                    <a:pt x="14" y="84"/>
                    <a:pt x="23" y="60"/>
                    <a:pt x="50" y="59"/>
                  </a:cubicBezTo>
                  <a:cubicBezTo>
                    <a:pt x="57" y="58"/>
                    <a:pt x="63" y="53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8" y="49"/>
                    <a:pt x="33" y="37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9"/>
                    <a:pt x="75" y="18"/>
                  </a:cubicBezTo>
                  <a:cubicBezTo>
                    <a:pt x="75" y="20"/>
                    <a:pt x="74" y="23"/>
                    <a:pt x="73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0"/>
                    <a:pt x="89" y="11"/>
                  </a:cubicBezTo>
                  <a:cubicBezTo>
                    <a:pt x="89" y="1"/>
                    <a:pt x="78" y="0"/>
                    <a:pt x="70" y="0"/>
                  </a:cubicBezTo>
                  <a:cubicBezTo>
                    <a:pt x="48" y="0"/>
                    <a:pt x="19" y="17"/>
                    <a:pt x="19" y="38"/>
                  </a:cubicBezTo>
                  <a:cubicBezTo>
                    <a:pt x="19" y="47"/>
                    <a:pt x="27" y="53"/>
                    <a:pt x="35" y="5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FA071CFE-00BB-44CF-8855-9F1F6A28A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4032535"/>
              <a:ext cx="120652" cy="165100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2BDB836C-7AE8-4ECB-A4E0-FB9D717B6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47E70A2D-19F6-4A49-8A88-C681346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1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1"/>
                  </a:cubicBezTo>
                  <a:cubicBezTo>
                    <a:pt x="19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2" y="101"/>
                  </a:cubicBezTo>
                  <a:cubicBezTo>
                    <a:pt x="44" y="101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BBA93786-0137-4A99-86A1-643E7A31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BC82AD39-E984-41B5-AA11-61537DAD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6204B86F-D370-477B-ADC3-C7B8462F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9FF4010F-E716-483F-9E69-2688939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1B3F6328-031E-4B2D-A3AA-B5F63AE7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30D8A4F7-2A9B-4160-8156-B96680F0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4127783"/>
              <a:ext cx="101600" cy="203200"/>
            </a:xfrm>
            <a:custGeom>
              <a:avLst/>
              <a:gdLst>
                <a:gd name="T0" fmla="*/ 30 w 50"/>
                <a:gd name="T1" fmla="*/ 37 h 105"/>
                <a:gd name="T2" fmla="*/ 45 w 50"/>
                <a:gd name="T3" fmla="*/ 37 h 105"/>
                <a:gd name="T4" fmla="*/ 50 w 50"/>
                <a:gd name="T5" fmla="*/ 34 h 105"/>
                <a:gd name="T6" fmla="*/ 46 w 50"/>
                <a:gd name="T7" fmla="*/ 32 h 105"/>
                <a:gd name="T8" fmla="*/ 31 w 50"/>
                <a:gd name="T9" fmla="*/ 32 h 105"/>
                <a:gd name="T10" fmla="*/ 38 w 50"/>
                <a:gd name="T11" fmla="*/ 4 h 105"/>
                <a:gd name="T12" fmla="*/ 33 w 50"/>
                <a:gd name="T13" fmla="*/ 0 h 105"/>
                <a:gd name="T14" fmla="*/ 27 w 50"/>
                <a:gd name="T15" fmla="*/ 6 h 105"/>
                <a:gd name="T16" fmla="*/ 20 w 50"/>
                <a:gd name="T17" fmla="*/ 32 h 105"/>
                <a:gd name="T18" fmla="*/ 4 w 50"/>
                <a:gd name="T19" fmla="*/ 32 h 105"/>
                <a:gd name="T20" fmla="*/ 0 w 50"/>
                <a:gd name="T21" fmla="*/ 35 h 105"/>
                <a:gd name="T22" fmla="*/ 4 w 50"/>
                <a:gd name="T23" fmla="*/ 37 h 105"/>
                <a:gd name="T24" fmla="*/ 19 w 50"/>
                <a:gd name="T25" fmla="*/ 37 h 105"/>
                <a:gd name="T26" fmla="*/ 6 w 50"/>
                <a:gd name="T27" fmla="*/ 90 h 105"/>
                <a:gd name="T28" fmla="*/ 21 w 50"/>
                <a:gd name="T29" fmla="*/ 105 h 105"/>
                <a:gd name="T30" fmla="*/ 48 w 50"/>
                <a:gd name="T31" fmla="*/ 80 h 105"/>
                <a:gd name="T32" fmla="*/ 46 w 50"/>
                <a:gd name="T33" fmla="*/ 78 h 105"/>
                <a:gd name="T34" fmla="*/ 43 w 50"/>
                <a:gd name="T35" fmla="*/ 80 h 105"/>
                <a:gd name="T36" fmla="*/ 22 w 50"/>
                <a:gd name="T37" fmla="*/ 102 h 105"/>
                <a:gd name="T38" fmla="*/ 17 w 50"/>
                <a:gd name="T39" fmla="*/ 94 h 105"/>
                <a:gd name="T40" fmla="*/ 18 w 50"/>
                <a:gd name="T41" fmla="*/ 86 h 105"/>
                <a:gd name="T42" fmla="*/ 30 w 50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5">
                  <a:moveTo>
                    <a:pt x="30" y="37"/>
                  </a:moveTo>
                  <a:lnTo>
                    <a:pt x="45" y="37"/>
                  </a:lnTo>
                  <a:cubicBezTo>
                    <a:pt x="49" y="37"/>
                    <a:pt x="50" y="37"/>
                    <a:pt x="50" y="34"/>
                  </a:cubicBezTo>
                  <a:cubicBezTo>
                    <a:pt x="50" y="32"/>
                    <a:pt x="49" y="32"/>
                    <a:pt x="46" y="32"/>
                  </a:cubicBezTo>
                  <a:lnTo>
                    <a:pt x="31" y="32"/>
                  </a:lnTo>
                  <a:cubicBezTo>
                    <a:pt x="37" y="8"/>
                    <a:pt x="38" y="5"/>
                    <a:pt x="38" y="4"/>
                  </a:cubicBezTo>
                  <a:cubicBezTo>
                    <a:pt x="38" y="1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4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4"/>
                    <a:pt x="6" y="87"/>
                    <a:pt x="6" y="90"/>
                  </a:cubicBezTo>
                  <a:cubicBezTo>
                    <a:pt x="6" y="99"/>
                    <a:pt x="12" y="105"/>
                    <a:pt x="21" y="105"/>
                  </a:cubicBezTo>
                  <a:cubicBezTo>
                    <a:pt x="38" y="105"/>
                    <a:pt x="48" y="81"/>
                    <a:pt x="48" y="80"/>
                  </a:cubicBezTo>
                  <a:cubicBezTo>
                    <a:pt x="48" y="78"/>
                    <a:pt x="46" y="78"/>
                    <a:pt x="46" y="78"/>
                  </a:cubicBezTo>
                  <a:cubicBezTo>
                    <a:pt x="44" y="78"/>
                    <a:pt x="44" y="79"/>
                    <a:pt x="43" y="80"/>
                  </a:cubicBezTo>
                  <a:cubicBezTo>
                    <a:pt x="36" y="98"/>
                    <a:pt x="27" y="102"/>
                    <a:pt x="22" y="102"/>
                  </a:cubicBezTo>
                  <a:cubicBezTo>
                    <a:pt x="18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556CC7FF-7D54-4EF6-8142-7FD2EB1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:a16="http://schemas.microsoft.com/office/drawing/2014/main" id="{56A86B2F-CF87-43C8-A6E8-2C8C7C94F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4178583"/>
              <a:ext cx="215900" cy="139700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8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8 h 71"/>
                <a:gd name="T40" fmla="*/ 105 w 111"/>
                <a:gd name="T4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4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8"/>
                  </a:moveTo>
                  <a:cubicBezTo>
                    <a:pt x="108" y="38"/>
                    <a:pt x="111" y="38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8"/>
                    <a:pt x="3" y="38"/>
                    <a:pt x="6" y="38"/>
                  </a:cubicBezTo>
                  <a:lnTo>
                    <a:pt x="105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AF802E5-AE46-4501-B093-B6FDC803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148" y="3892835"/>
              <a:ext cx="82552" cy="215900"/>
            </a:xfrm>
            <a:custGeom>
              <a:avLst/>
              <a:gdLst>
                <a:gd name="T0" fmla="*/ 42 w 43"/>
                <a:gd name="T1" fmla="*/ 6 h 112"/>
                <a:gd name="T2" fmla="*/ 36 w 43"/>
                <a:gd name="T3" fmla="*/ 0 h 112"/>
                <a:gd name="T4" fmla="*/ 27 w 43"/>
                <a:gd name="T5" fmla="*/ 9 h 112"/>
                <a:gd name="T6" fmla="*/ 33 w 43"/>
                <a:gd name="T7" fmla="*/ 15 h 112"/>
                <a:gd name="T8" fmla="*/ 42 w 43"/>
                <a:gd name="T9" fmla="*/ 6 h 112"/>
                <a:gd name="T10" fmla="*/ 29 w 43"/>
                <a:gd name="T11" fmla="*/ 69 h 112"/>
                <a:gd name="T12" fmla="*/ 33 w 43"/>
                <a:gd name="T13" fmla="*/ 59 h 112"/>
                <a:gd name="T14" fmla="*/ 35 w 43"/>
                <a:gd name="T15" fmla="*/ 50 h 112"/>
                <a:gd name="T16" fmla="*/ 22 w 43"/>
                <a:gd name="T17" fmla="*/ 37 h 112"/>
                <a:gd name="T18" fmla="*/ 0 w 43"/>
                <a:gd name="T19" fmla="*/ 62 h 112"/>
                <a:gd name="T20" fmla="*/ 2 w 43"/>
                <a:gd name="T21" fmla="*/ 64 h 112"/>
                <a:gd name="T22" fmla="*/ 4 w 43"/>
                <a:gd name="T23" fmla="*/ 61 h 112"/>
                <a:gd name="T24" fmla="*/ 21 w 43"/>
                <a:gd name="T25" fmla="*/ 40 h 112"/>
                <a:gd name="T26" fmla="*/ 25 w 43"/>
                <a:gd name="T27" fmla="*/ 46 h 112"/>
                <a:gd name="T28" fmla="*/ 23 w 43"/>
                <a:gd name="T29" fmla="*/ 54 h 112"/>
                <a:gd name="T30" fmla="*/ 12 w 43"/>
                <a:gd name="T31" fmla="*/ 85 h 112"/>
                <a:gd name="T32" fmla="*/ 8 w 43"/>
                <a:gd name="T33" fmla="*/ 98 h 112"/>
                <a:gd name="T34" fmla="*/ 22 w 43"/>
                <a:gd name="T35" fmla="*/ 112 h 112"/>
                <a:gd name="T36" fmla="*/ 43 w 43"/>
                <a:gd name="T37" fmla="*/ 86 h 112"/>
                <a:gd name="T38" fmla="*/ 41 w 43"/>
                <a:gd name="T39" fmla="*/ 85 h 112"/>
                <a:gd name="T40" fmla="*/ 39 w 43"/>
                <a:gd name="T41" fmla="*/ 88 h 112"/>
                <a:gd name="T42" fmla="*/ 22 w 43"/>
                <a:gd name="T43" fmla="*/ 108 h 112"/>
                <a:gd name="T44" fmla="*/ 18 w 43"/>
                <a:gd name="T45" fmla="*/ 103 h 112"/>
                <a:gd name="T46" fmla="*/ 23 w 43"/>
                <a:gd name="T47" fmla="*/ 86 h 112"/>
                <a:gd name="T48" fmla="*/ 29 w 43"/>
                <a:gd name="T49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12">
                  <a:moveTo>
                    <a:pt x="42" y="6"/>
                  </a:moveTo>
                  <a:cubicBezTo>
                    <a:pt x="42" y="3"/>
                    <a:pt x="40" y="0"/>
                    <a:pt x="36" y="0"/>
                  </a:cubicBezTo>
                  <a:cubicBezTo>
                    <a:pt x="31" y="0"/>
                    <a:pt x="27" y="5"/>
                    <a:pt x="27" y="9"/>
                  </a:cubicBezTo>
                  <a:cubicBezTo>
                    <a:pt x="27" y="12"/>
                    <a:pt x="29" y="15"/>
                    <a:pt x="33" y="15"/>
                  </a:cubicBezTo>
                  <a:cubicBezTo>
                    <a:pt x="37" y="15"/>
                    <a:pt x="42" y="11"/>
                    <a:pt x="42" y="6"/>
                  </a:cubicBezTo>
                  <a:close/>
                  <a:moveTo>
                    <a:pt x="29" y="69"/>
                  </a:moveTo>
                  <a:cubicBezTo>
                    <a:pt x="31" y="64"/>
                    <a:pt x="31" y="64"/>
                    <a:pt x="33" y="59"/>
                  </a:cubicBezTo>
                  <a:cubicBezTo>
                    <a:pt x="34" y="56"/>
                    <a:pt x="35" y="54"/>
                    <a:pt x="35" y="50"/>
                  </a:cubicBezTo>
                  <a:cubicBezTo>
                    <a:pt x="35" y="43"/>
                    <a:pt x="30" y="37"/>
                    <a:pt x="22" y="37"/>
                  </a:cubicBezTo>
                  <a:cubicBezTo>
                    <a:pt x="6" y="37"/>
                    <a:pt x="0" y="61"/>
                    <a:pt x="0" y="62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3" y="64"/>
                    <a:pt x="4" y="61"/>
                  </a:cubicBezTo>
                  <a:cubicBezTo>
                    <a:pt x="9" y="45"/>
                    <a:pt x="15" y="40"/>
                    <a:pt x="21" y="40"/>
                  </a:cubicBezTo>
                  <a:cubicBezTo>
                    <a:pt x="22" y="40"/>
                    <a:pt x="25" y="40"/>
                    <a:pt x="25" y="46"/>
                  </a:cubicBezTo>
                  <a:cubicBezTo>
                    <a:pt x="25" y="49"/>
                    <a:pt x="24" y="53"/>
                    <a:pt x="23" y="54"/>
                  </a:cubicBezTo>
                  <a:cubicBezTo>
                    <a:pt x="22" y="59"/>
                    <a:pt x="15" y="78"/>
                    <a:pt x="12" y="85"/>
                  </a:cubicBezTo>
                  <a:cubicBezTo>
                    <a:pt x="10" y="89"/>
                    <a:pt x="8" y="95"/>
                    <a:pt x="8" y="98"/>
                  </a:cubicBezTo>
                  <a:cubicBezTo>
                    <a:pt x="8" y="106"/>
                    <a:pt x="14" y="112"/>
                    <a:pt x="22" y="112"/>
                  </a:cubicBezTo>
                  <a:cubicBezTo>
                    <a:pt x="37" y="112"/>
                    <a:pt x="43" y="88"/>
                    <a:pt x="43" y="86"/>
                  </a:cubicBezTo>
                  <a:cubicBezTo>
                    <a:pt x="43" y="85"/>
                    <a:pt x="42" y="85"/>
                    <a:pt x="41" y="85"/>
                  </a:cubicBezTo>
                  <a:cubicBezTo>
                    <a:pt x="40" y="85"/>
                    <a:pt x="40" y="85"/>
                    <a:pt x="39" y="88"/>
                  </a:cubicBezTo>
                  <a:cubicBezTo>
                    <a:pt x="36" y="98"/>
                    <a:pt x="30" y="108"/>
                    <a:pt x="22" y="108"/>
                  </a:cubicBezTo>
                  <a:cubicBezTo>
                    <a:pt x="19" y="108"/>
                    <a:pt x="18" y="107"/>
                    <a:pt x="18" y="103"/>
                  </a:cubicBezTo>
                  <a:cubicBezTo>
                    <a:pt x="18" y="99"/>
                    <a:pt x="19" y="96"/>
                    <a:pt x="23" y="86"/>
                  </a:cubicBezTo>
                  <a:lnTo>
                    <a:pt x="29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2" name="Rectangle 157">
              <a:extLst>
                <a:ext uri="{FF2B5EF4-FFF2-40B4-BE49-F238E27FC236}">
                  <a16:creationId xmlns:a16="http://schemas.microsoft.com/office/drawing/2014/main" id="{A58AF4A1-A968-41A7-A84A-F3130F36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4242083"/>
              <a:ext cx="1714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E720990E-C1CA-4743-9D34-F7E80ADF1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48" y="4324635"/>
              <a:ext cx="158752" cy="228600"/>
            </a:xfrm>
            <a:custGeom>
              <a:avLst/>
              <a:gdLst>
                <a:gd name="T0" fmla="*/ 33 w 81"/>
                <a:gd name="T1" fmla="*/ 24 h 117"/>
                <a:gd name="T2" fmla="*/ 65 w 81"/>
                <a:gd name="T3" fmla="*/ 24 h 117"/>
                <a:gd name="T4" fmla="*/ 70 w 81"/>
                <a:gd name="T5" fmla="*/ 22 h 117"/>
                <a:gd name="T6" fmla="*/ 65 w 81"/>
                <a:gd name="T7" fmla="*/ 20 h 117"/>
                <a:gd name="T8" fmla="*/ 34 w 81"/>
                <a:gd name="T9" fmla="*/ 20 h 117"/>
                <a:gd name="T10" fmla="*/ 36 w 81"/>
                <a:gd name="T11" fmla="*/ 11 h 117"/>
                <a:gd name="T12" fmla="*/ 38 w 81"/>
                <a:gd name="T13" fmla="*/ 2 h 117"/>
                <a:gd name="T14" fmla="*/ 36 w 81"/>
                <a:gd name="T15" fmla="*/ 0 h 117"/>
                <a:gd name="T16" fmla="*/ 16 w 81"/>
                <a:gd name="T17" fmla="*/ 2 h 117"/>
                <a:gd name="T18" fmla="*/ 13 w 81"/>
                <a:gd name="T19" fmla="*/ 5 h 117"/>
                <a:gd name="T20" fmla="*/ 17 w 81"/>
                <a:gd name="T21" fmla="*/ 7 h 117"/>
                <a:gd name="T22" fmla="*/ 25 w 81"/>
                <a:gd name="T23" fmla="*/ 10 h 117"/>
                <a:gd name="T24" fmla="*/ 23 w 81"/>
                <a:gd name="T25" fmla="*/ 20 h 117"/>
                <a:gd name="T26" fmla="*/ 13 w 81"/>
                <a:gd name="T27" fmla="*/ 20 h 117"/>
                <a:gd name="T28" fmla="*/ 8 w 81"/>
                <a:gd name="T29" fmla="*/ 22 h 117"/>
                <a:gd name="T30" fmla="*/ 13 w 81"/>
                <a:gd name="T31" fmla="*/ 24 h 117"/>
                <a:gd name="T32" fmla="*/ 22 w 81"/>
                <a:gd name="T33" fmla="*/ 24 h 117"/>
                <a:gd name="T34" fmla="*/ 0 w 81"/>
                <a:gd name="T35" fmla="*/ 109 h 117"/>
                <a:gd name="T36" fmla="*/ 0 w 81"/>
                <a:gd name="T37" fmla="*/ 113 h 117"/>
                <a:gd name="T38" fmla="*/ 4 w 81"/>
                <a:gd name="T39" fmla="*/ 117 h 117"/>
                <a:gd name="T40" fmla="*/ 11 w 81"/>
                <a:gd name="T41" fmla="*/ 113 h 117"/>
                <a:gd name="T42" fmla="*/ 14 w 81"/>
                <a:gd name="T43" fmla="*/ 100 h 117"/>
                <a:gd name="T44" fmla="*/ 18 w 81"/>
                <a:gd name="T45" fmla="*/ 86 h 117"/>
                <a:gd name="T46" fmla="*/ 20 w 81"/>
                <a:gd name="T47" fmla="*/ 74 h 117"/>
                <a:gd name="T48" fmla="*/ 22 w 81"/>
                <a:gd name="T49" fmla="*/ 66 h 117"/>
                <a:gd name="T50" fmla="*/ 49 w 81"/>
                <a:gd name="T51" fmla="*/ 46 h 117"/>
                <a:gd name="T52" fmla="*/ 58 w 81"/>
                <a:gd name="T53" fmla="*/ 57 h 117"/>
                <a:gd name="T54" fmla="*/ 48 w 81"/>
                <a:gd name="T55" fmla="*/ 95 h 117"/>
                <a:gd name="T56" fmla="*/ 46 w 81"/>
                <a:gd name="T57" fmla="*/ 104 h 117"/>
                <a:gd name="T58" fmla="*/ 59 w 81"/>
                <a:gd name="T59" fmla="*/ 117 h 117"/>
                <a:gd name="T60" fmla="*/ 81 w 81"/>
                <a:gd name="T61" fmla="*/ 92 h 117"/>
                <a:gd name="T62" fmla="*/ 79 w 81"/>
                <a:gd name="T63" fmla="*/ 90 h 117"/>
                <a:gd name="T64" fmla="*/ 77 w 81"/>
                <a:gd name="T65" fmla="*/ 93 h 117"/>
                <a:gd name="T66" fmla="*/ 60 w 81"/>
                <a:gd name="T67" fmla="*/ 114 h 117"/>
                <a:gd name="T68" fmla="*/ 56 w 81"/>
                <a:gd name="T69" fmla="*/ 108 h 117"/>
                <a:gd name="T70" fmla="*/ 59 w 81"/>
                <a:gd name="T71" fmla="*/ 97 h 117"/>
                <a:gd name="T72" fmla="*/ 69 w 81"/>
                <a:gd name="T73" fmla="*/ 60 h 117"/>
                <a:gd name="T74" fmla="*/ 50 w 81"/>
                <a:gd name="T75" fmla="*/ 42 h 117"/>
                <a:gd name="T76" fmla="*/ 25 w 81"/>
                <a:gd name="T77" fmla="*/ 55 h 117"/>
                <a:gd name="T78" fmla="*/ 33 w 81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6"/>
                    <a:pt x="36" y="11"/>
                  </a:cubicBezTo>
                  <a:cubicBezTo>
                    <a:pt x="37" y="8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3" y="0"/>
                    <a:pt x="20" y="2"/>
                    <a:pt x="16" y="2"/>
                  </a:cubicBezTo>
                  <a:cubicBezTo>
                    <a:pt x="14" y="2"/>
                    <a:pt x="13" y="2"/>
                    <a:pt x="13" y="5"/>
                  </a:cubicBezTo>
                  <a:cubicBezTo>
                    <a:pt x="13" y="7"/>
                    <a:pt x="14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3" y="17"/>
                    <a:pt x="23" y="20"/>
                  </a:cubicBezTo>
                  <a:lnTo>
                    <a:pt x="13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0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2" y="117"/>
                    <a:pt x="4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5"/>
                    <a:pt x="14" y="100"/>
                  </a:cubicBezTo>
                  <a:lnTo>
                    <a:pt x="18" y="86"/>
                  </a:lnTo>
                  <a:cubicBezTo>
                    <a:pt x="18" y="83"/>
                    <a:pt x="20" y="77"/>
                    <a:pt x="20" y="74"/>
                  </a:cubicBezTo>
                  <a:cubicBezTo>
                    <a:pt x="21" y="72"/>
                    <a:pt x="22" y="66"/>
                    <a:pt x="22" y="66"/>
                  </a:cubicBezTo>
                  <a:cubicBezTo>
                    <a:pt x="24" y="63"/>
                    <a:pt x="33" y="46"/>
                    <a:pt x="49" y="46"/>
                  </a:cubicBezTo>
                  <a:cubicBezTo>
                    <a:pt x="57" y="46"/>
                    <a:pt x="58" y="52"/>
                    <a:pt x="58" y="57"/>
                  </a:cubicBezTo>
                  <a:cubicBezTo>
                    <a:pt x="58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4"/>
                  </a:cubicBezTo>
                  <a:cubicBezTo>
                    <a:pt x="46" y="112"/>
                    <a:pt x="52" y="117"/>
                    <a:pt x="59" y="117"/>
                  </a:cubicBezTo>
                  <a:cubicBezTo>
                    <a:pt x="75" y="117"/>
                    <a:pt x="81" y="93"/>
                    <a:pt x="81" y="92"/>
                  </a:cubicBezTo>
                  <a:cubicBezTo>
                    <a:pt x="81" y="90"/>
                    <a:pt x="80" y="90"/>
                    <a:pt x="79" y="90"/>
                  </a:cubicBezTo>
                  <a:cubicBezTo>
                    <a:pt x="78" y="90"/>
                    <a:pt x="78" y="91"/>
                    <a:pt x="77" y="93"/>
                  </a:cubicBezTo>
                  <a:cubicBezTo>
                    <a:pt x="72" y="110"/>
                    <a:pt x="64" y="114"/>
                    <a:pt x="60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7"/>
                  </a:cubicBezTo>
                  <a:cubicBezTo>
                    <a:pt x="61" y="89"/>
                    <a:pt x="69" y="69"/>
                    <a:pt x="69" y="60"/>
                  </a:cubicBezTo>
                  <a:cubicBezTo>
                    <a:pt x="69" y="48"/>
                    <a:pt x="61" y="42"/>
                    <a:pt x="50" y="42"/>
                  </a:cubicBezTo>
                  <a:cubicBezTo>
                    <a:pt x="45" y="42"/>
                    <a:pt x="35" y="43"/>
                    <a:pt x="25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1979BAE9-CF71-4E77-9C34-1EF89B3C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400" y="4051583"/>
              <a:ext cx="82552" cy="387352"/>
            </a:xfrm>
            <a:custGeom>
              <a:avLst/>
              <a:gdLst>
                <a:gd name="T0" fmla="*/ 44 w 44"/>
                <a:gd name="T1" fmla="*/ 198 h 200"/>
                <a:gd name="T2" fmla="*/ 43 w 44"/>
                <a:gd name="T3" fmla="*/ 196 h 200"/>
                <a:gd name="T4" fmla="*/ 17 w 44"/>
                <a:gd name="T5" fmla="*/ 148 h 200"/>
                <a:gd name="T6" fmla="*/ 12 w 44"/>
                <a:gd name="T7" fmla="*/ 100 h 200"/>
                <a:gd name="T8" fmla="*/ 42 w 44"/>
                <a:gd name="T9" fmla="*/ 4 h 200"/>
                <a:gd name="T10" fmla="*/ 44 w 44"/>
                <a:gd name="T11" fmla="*/ 2 h 200"/>
                <a:gd name="T12" fmla="*/ 42 w 44"/>
                <a:gd name="T13" fmla="*/ 0 h 200"/>
                <a:gd name="T14" fmla="*/ 28 w 44"/>
                <a:gd name="T15" fmla="*/ 13 h 200"/>
                <a:gd name="T16" fmla="*/ 0 w 44"/>
                <a:gd name="T17" fmla="*/ 100 h 200"/>
                <a:gd name="T18" fmla="*/ 26 w 44"/>
                <a:gd name="T19" fmla="*/ 185 h 200"/>
                <a:gd name="T20" fmla="*/ 42 w 44"/>
                <a:gd name="T21" fmla="*/ 200 h 200"/>
                <a:gd name="T22" fmla="*/ 44 w 44"/>
                <a:gd name="T23" fmla="*/ 1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00">
                  <a:moveTo>
                    <a:pt x="44" y="198"/>
                  </a:moveTo>
                  <a:cubicBezTo>
                    <a:pt x="44" y="197"/>
                    <a:pt x="43" y="197"/>
                    <a:pt x="43" y="196"/>
                  </a:cubicBezTo>
                  <a:cubicBezTo>
                    <a:pt x="35" y="188"/>
                    <a:pt x="24" y="175"/>
                    <a:pt x="17" y="148"/>
                  </a:cubicBezTo>
                  <a:cubicBezTo>
                    <a:pt x="13" y="133"/>
                    <a:pt x="12" y="115"/>
                    <a:pt x="12" y="100"/>
                  </a:cubicBezTo>
                  <a:cubicBezTo>
                    <a:pt x="12" y="56"/>
                    <a:pt x="22" y="26"/>
                    <a:pt x="42" y="4"/>
                  </a:cubicBezTo>
                  <a:cubicBezTo>
                    <a:pt x="44" y="3"/>
                    <a:pt x="44" y="2"/>
                    <a:pt x="44" y="2"/>
                  </a:cubicBezTo>
                  <a:cubicBezTo>
                    <a:pt x="44" y="0"/>
                    <a:pt x="42" y="0"/>
                    <a:pt x="42" y="0"/>
                  </a:cubicBezTo>
                  <a:cubicBezTo>
                    <a:pt x="39" y="0"/>
                    <a:pt x="30" y="10"/>
                    <a:pt x="28" y="13"/>
                  </a:cubicBezTo>
                  <a:cubicBezTo>
                    <a:pt x="11" y="33"/>
                    <a:pt x="0" y="63"/>
                    <a:pt x="0" y="100"/>
                  </a:cubicBezTo>
                  <a:cubicBezTo>
                    <a:pt x="0" y="123"/>
                    <a:pt x="5" y="157"/>
                    <a:pt x="26" y="185"/>
                  </a:cubicBezTo>
                  <a:cubicBezTo>
                    <a:pt x="28" y="187"/>
                    <a:pt x="39" y="200"/>
                    <a:pt x="42" y="200"/>
                  </a:cubicBezTo>
                  <a:cubicBezTo>
                    <a:pt x="42" y="200"/>
                    <a:pt x="44" y="200"/>
                    <a:pt x="44" y="19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757BE81B-C8D5-4F9C-8DC6-16A6D02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048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5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1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4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3" y="7"/>
                    <a:pt x="95" y="7"/>
                  </a:cubicBezTo>
                  <a:cubicBezTo>
                    <a:pt x="96" y="7"/>
                    <a:pt x="103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5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1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85CC8721-AEAD-4C98-B348-E7B854782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800" y="4032535"/>
              <a:ext cx="120652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30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30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FFDFCC0E-E6E5-40C8-88C7-211C032AF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600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43664A20-C4D0-4AF2-B4FD-40A5E952E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548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:a16="http://schemas.microsoft.com/office/drawing/2014/main" id="{95103912-0C01-4420-A062-A217AB50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648" y="4083335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:a16="http://schemas.microsoft.com/office/drawing/2014/main" id="{03B258A0-B5B5-49CF-A5B3-BE820451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1 w 94"/>
                <a:gd name="T3" fmla="*/ 51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8 h 150"/>
                <a:gd name="T34" fmla="*/ 27 w 94"/>
                <a:gd name="T35" fmla="*/ 51 h 150"/>
                <a:gd name="T36" fmla="*/ 43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1" y="51"/>
                  </a:lnTo>
                  <a:cubicBezTo>
                    <a:pt x="84" y="51"/>
                    <a:pt x="87" y="51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6"/>
                    <a:pt x="82" y="26"/>
                  </a:cubicBezTo>
                  <a:cubicBezTo>
                    <a:pt x="89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8"/>
                  </a:cubicBezTo>
                  <a:cubicBezTo>
                    <a:pt x="22" y="51"/>
                    <a:pt x="25" y="51"/>
                    <a:pt x="27" y="51"/>
                  </a:cubicBezTo>
                  <a:lnTo>
                    <a:pt x="43" y="51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6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6"/>
                  </a:cubicBezTo>
                  <a:cubicBezTo>
                    <a:pt x="48" y="125"/>
                    <a:pt x="52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:a16="http://schemas.microsoft.com/office/drawing/2014/main" id="{79859A55-E303-4085-890E-090388D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:a16="http://schemas.microsoft.com/office/drawing/2014/main" id="{4EBF4502-F6CE-40CC-8C84-737E8651C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:a16="http://schemas.microsoft.com/office/drawing/2014/main" id="{86423BC3-0FC3-4BF9-B622-1F0C6E84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7648" y="4292883"/>
              <a:ext cx="38100" cy="95252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:a16="http://schemas.microsoft.com/office/drawing/2014/main" id="{5FF9967F-E344-4E9A-A0D9-4B0D2431D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648" y="4127783"/>
              <a:ext cx="95252" cy="2032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0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:a16="http://schemas.microsoft.com/office/drawing/2014/main" id="{D89DA7FD-9ADC-4D54-A473-516B39489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6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8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:a16="http://schemas.microsoft.com/office/drawing/2014/main" id="{1C05EFC3-E83C-418C-B6FB-7A20DC1EE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848" y="4242083"/>
              <a:ext cx="203200" cy="12700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:a16="http://schemas.microsoft.com/office/drawing/2014/main" id="{75FA645E-1FB8-442B-82BC-D1FFBD3CF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3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:a16="http://schemas.microsoft.com/office/drawing/2014/main" id="{9D06A994-094B-43C1-BC4A-A5DB34B84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73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:a16="http://schemas.microsoft.com/office/drawing/2014/main" id="{2E360CF8-F57D-48B4-B52D-26BE9D380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89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:a16="http://schemas.microsoft.com/office/drawing/2014/main" id="{BB594211-B04F-47B7-9C9A-D7713873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7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:a16="http://schemas.microsoft.com/office/drawing/2014/main" id="{A0FA8BA2-DB57-4036-AE28-09B65135E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348" y="4127783"/>
              <a:ext cx="101600" cy="203200"/>
            </a:xfrm>
            <a:custGeom>
              <a:avLst/>
              <a:gdLst>
                <a:gd name="T0" fmla="*/ 31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7 w 51"/>
                <a:gd name="T7" fmla="*/ 32 h 105"/>
                <a:gd name="T8" fmla="*/ 32 w 51"/>
                <a:gd name="T9" fmla="*/ 32 h 105"/>
                <a:gd name="T10" fmla="*/ 39 w 51"/>
                <a:gd name="T11" fmla="*/ 4 h 105"/>
                <a:gd name="T12" fmla="*/ 34 w 51"/>
                <a:gd name="T13" fmla="*/ 0 h 105"/>
                <a:gd name="T14" fmla="*/ 28 w 51"/>
                <a:gd name="T15" fmla="*/ 6 h 105"/>
                <a:gd name="T16" fmla="*/ 21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20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9 w 51"/>
                <a:gd name="T31" fmla="*/ 80 h 105"/>
                <a:gd name="T32" fmla="*/ 47 w 51"/>
                <a:gd name="T33" fmla="*/ 78 h 105"/>
                <a:gd name="T34" fmla="*/ 44 w 51"/>
                <a:gd name="T35" fmla="*/ 80 h 105"/>
                <a:gd name="T36" fmla="*/ 23 w 51"/>
                <a:gd name="T37" fmla="*/ 102 h 105"/>
                <a:gd name="T38" fmla="*/ 18 w 51"/>
                <a:gd name="T39" fmla="*/ 94 h 105"/>
                <a:gd name="T40" fmla="*/ 19 w 51"/>
                <a:gd name="T41" fmla="*/ 86 h 105"/>
                <a:gd name="T42" fmla="*/ 31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1" y="37"/>
                  </a:moveTo>
                  <a:lnTo>
                    <a:pt x="46" y="37"/>
                  </a:lnTo>
                  <a:cubicBezTo>
                    <a:pt x="50" y="37"/>
                    <a:pt x="51" y="37"/>
                    <a:pt x="51" y="34"/>
                  </a:cubicBezTo>
                  <a:cubicBezTo>
                    <a:pt x="51" y="32"/>
                    <a:pt x="50" y="32"/>
                    <a:pt x="47" y="32"/>
                  </a:cubicBezTo>
                  <a:lnTo>
                    <a:pt x="32" y="32"/>
                  </a:lnTo>
                  <a:cubicBezTo>
                    <a:pt x="38" y="8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4" y="0"/>
                    <a:pt x="29" y="0"/>
                    <a:pt x="28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2" y="37"/>
                    <a:pt x="5" y="37"/>
                  </a:cubicBezTo>
                  <a:lnTo>
                    <a:pt x="20" y="37"/>
                  </a:lnTo>
                  <a:cubicBezTo>
                    <a:pt x="8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9" y="81"/>
                    <a:pt x="49" y="80"/>
                  </a:cubicBezTo>
                  <a:cubicBezTo>
                    <a:pt x="49" y="78"/>
                    <a:pt x="47" y="78"/>
                    <a:pt x="47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3" y="102"/>
                  </a:cubicBezTo>
                  <a:cubicBezTo>
                    <a:pt x="19" y="102"/>
                    <a:pt x="18" y="100"/>
                    <a:pt x="18" y="94"/>
                  </a:cubicBezTo>
                  <a:cubicBezTo>
                    <a:pt x="18" y="90"/>
                    <a:pt x="18" y="89"/>
                    <a:pt x="19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:a16="http://schemas.microsoft.com/office/drawing/2014/main" id="{2DD0B2B0-C18B-4FB1-AA28-35D5FE47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43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:a16="http://schemas.microsoft.com/office/drawing/2014/main" id="{9F8714FE-5C7D-4D34-977D-0E99C313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700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4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0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2" y="7"/>
                    <a:pt x="95" y="7"/>
                  </a:cubicBezTo>
                  <a:cubicBezTo>
                    <a:pt x="96" y="7"/>
                    <a:pt x="102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4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0" y="0"/>
                    <a:pt x="0" y="4"/>
                  </a:cubicBezTo>
                  <a:cubicBezTo>
                    <a:pt x="0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:a16="http://schemas.microsoft.com/office/drawing/2014/main" id="{1CFEEAF6-D6D3-4E4C-85D9-970D36AA9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7100" y="4032535"/>
              <a:ext cx="127000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:a16="http://schemas.microsoft.com/office/drawing/2014/main" id="{122FC7ED-263D-4C14-94AB-6BE55F90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:a16="http://schemas.microsoft.com/office/drawing/2014/main" id="{6CC4A742-0A35-4B7D-ABC7-A04D8332E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9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5F636204-8411-4DAB-AF22-F1092D2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79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:a16="http://schemas.microsoft.com/office/drawing/2014/main" id="{091194C5-A8A1-436C-A840-14911F30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600" y="4051583"/>
              <a:ext cx="88900" cy="387352"/>
            </a:xfrm>
            <a:custGeom>
              <a:avLst/>
              <a:gdLst>
                <a:gd name="T0" fmla="*/ 44 w 44"/>
                <a:gd name="T1" fmla="*/ 100 h 200"/>
                <a:gd name="T2" fmla="*/ 18 w 44"/>
                <a:gd name="T3" fmla="*/ 15 h 200"/>
                <a:gd name="T4" fmla="*/ 2 w 44"/>
                <a:gd name="T5" fmla="*/ 0 h 200"/>
                <a:gd name="T6" fmla="*/ 0 w 44"/>
                <a:gd name="T7" fmla="*/ 2 h 200"/>
                <a:gd name="T8" fmla="*/ 1 w 44"/>
                <a:gd name="T9" fmla="*/ 4 h 200"/>
                <a:gd name="T10" fmla="*/ 27 w 44"/>
                <a:gd name="T11" fmla="*/ 52 h 200"/>
                <a:gd name="T12" fmla="*/ 32 w 44"/>
                <a:gd name="T13" fmla="*/ 100 h 200"/>
                <a:gd name="T14" fmla="*/ 26 w 44"/>
                <a:gd name="T15" fmla="*/ 150 h 200"/>
                <a:gd name="T16" fmla="*/ 2 w 44"/>
                <a:gd name="T17" fmla="*/ 196 h 200"/>
                <a:gd name="T18" fmla="*/ 0 w 44"/>
                <a:gd name="T19" fmla="*/ 198 h 200"/>
                <a:gd name="T20" fmla="*/ 2 w 44"/>
                <a:gd name="T21" fmla="*/ 200 h 200"/>
                <a:gd name="T22" fmla="*/ 16 w 44"/>
                <a:gd name="T23" fmla="*/ 187 h 200"/>
                <a:gd name="T24" fmla="*/ 44 w 44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00">
                  <a:moveTo>
                    <a:pt x="44" y="100"/>
                  </a:moveTo>
                  <a:cubicBezTo>
                    <a:pt x="44" y="76"/>
                    <a:pt x="39" y="43"/>
                    <a:pt x="18" y="15"/>
                  </a:cubicBezTo>
                  <a:cubicBezTo>
                    <a:pt x="16" y="13"/>
                    <a:pt x="5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9" y="12"/>
                    <a:pt x="20" y="26"/>
                    <a:pt x="27" y="52"/>
                  </a:cubicBezTo>
                  <a:cubicBezTo>
                    <a:pt x="31" y="67"/>
                    <a:pt x="32" y="84"/>
                    <a:pt x="32" y="100"/>
                  </a:cubicBezTo>
                  <a:cubicBezTo>
                    <a:pt x="32" y="117"/>
                    <a:pt x="31" y="134"/>
                    <a:pt x="26" y="150"/>
                  </a:cubicBezTo>
                  <a:cubicBezTo>
                    <a:pt x="20" y="173"/>
                    <a:pt x="10" y="186"/>
                    <a:pt x="2" y="196"/>
                  </a:cubicBezTo>
                  <a:cubicBezTo>
                    <a:pt x="0" y="197"/>
                    <a:pt x="0" y="198"/>
                    <a:pt x="0" y="198"/>
                  </a:cubicBezTo>
                  <a:cubicBezTo>
                    <a:pt x="0" y="199"/>
                    <a:pt x="1" y="200"/>
                    <a:pt x="2" y="200"/>
                  </a:cubicBezTo>
                  <a:cubicBezTo>
                    <a:pt x="5" y="200"/>
                    <a:pt x="14" y="189"/>
                    <a:pt x="16" y="187"/>
                  </a:cubicBezTo>
                  <a:cubicBezTo>
                    <a:pt x="33" y="167"/>
                    <a:pt x="44" y="137"/>
                    <a:pt x="44" y="10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C785A1E6-3F5D-404A-873E-67876AE4E9E5}"/>
              </a:ext>
            </a:extLst>
          </p:cNvPr>
          <p:cNvGrpSpPr/>
          <p:nvPr/>
        </p:nvGrpSpPr>
        <p:grpSpPr>
          <a:xfrm>
            <a:off x="5093066" y="5859425"/>
            <a:ext cx="3762375" cy="435680"/>
            <a:chOff x="4804300" y="5670835"/>
            <a:chExt cx="7175500" cy="736600"/>
          </a:xfrm>
        </p:grpSpPr>
        <p:sp>
          <p:nvSpPr>
            <p:cNvPr id="192" name="Freeform 187">
              <a:extLst>
                <a:ext uri="{FF2B5EF4-FFF2-40B4-BE49-F238E27FC236}">
                  <a16:creationId xmlns:a16="http://schemas.microsoft.com/office/drawing/2014/main" id="{62B14F09-E998-4B16-AA24-D606DDB9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300" y="5899435"/>
              <a:ext cx="260352" cy="234952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5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6 h 120"/>
                <a:gd name="T42" fmla="*/ 109 w 135"/>
                <a:gd name="T43" fmla="*/ 56 h 120"/>
                <a:gd name="T44" fmla="*/ 106 w 135"/>
                <a:gd name="T45" fmla="*/ 55 h 120"/>
                <a:gd name="T46" fmla="*/ 66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59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4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0" y="120"/>
                    <a:pt x="19" y="120"/>
                  </a:cubicBezTo>
                  <a:cubicBezTo>
                    <a:pt x="27" y="120"/>
                    <a:pt x="37" y="114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6"/>
                    <a:pt x="96" y="66"/>
                  </a:cubicBezTo>
                  <a:cubicBezTo>
                    <a:pt x="100" y="66"/>
                    <a:pt x="109" y="61"/>
                    <a:pt x="109" y="56"/>
                  </a:cubicBezTo>
                  <a:cubicBezTo>
                    <a:pt x="109" y="55"/>
                    <a:pt x="108" y="55"/>
                    <a:pt x="106" y="55"/>
                  </a:cubicBezTo>
                  <a:lnTo>
                    <a:pt x="66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5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7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:a16="http://schemas.microsoft.com/office/drawing/2014/main" id="{F5E8D58A-95CD-4EEC-8872-F851298BB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:a16="http://schemas.microsoft.com/office/drawing/2014/main" id="{E2A20F4B-1F5F-4218-84C2-5B235E11A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:a16="http://schemas.microsoft.com/office/drawing/2014/main" id="{7974D87B-0AC0-4802-BDC7-82EBA318F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:a16="http://schemas.microsoft.com/office/drawing/2014/main" id="{160B910A-05D9-483A-BCDA-B3392830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:a16="http://schemas.microsoft.com/office/drawing/2014/main" id="{CF50CD2E-2AFD-4764-8907-5DA11824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0 w 94"/>
                <a:gd name="T3" fmla="*/ 50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7 h 150"/>
                <a:gd name="T34" fmla="*/ 27 w 94"/>
                <a:gd name="T35" fmla="*/ 50 h 150"/>
                <a:gd name="T36" fmla="*/ 42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2" y="25"/>
                  </a:cubicBezTo>
                  <a:cubicBezTo>
                    <a:pt x="88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5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8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:a16="http://schemas.microsoft.com/office/drawing/2014/main" id="{0E7ECBC4-3F19-4688-A8E9-1D375677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:a16="http://schemas.microsoft.com/office/drawing/2014/main" id="{F76860C3-2E2B-4C3F-8681-DA3AB0C88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:a16="http://schemas.microsoft.com/office/drawing/2014/main" id="{777180D2-7483-4154-8DD7-F7F27B6F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6089935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:a16="http://schemas.microsoft.com/office/drawing/2014/main" id="{980A8543-DA49-49D9-8F00-C1A4F02DC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5918483"/>
              <a:ext cx="101600" cy="209552"/>
            </a:xfrm>
            <a:custGeom>
              <a:avLst/>
              <a:gdLst>
                <a:gd name="T0" fmla="*/ 30 w 50"/>
                <a:gd name="T1" fmla="*/ 38 h 106"/>
                <a:gd name="T2" fmla="*/ 45 w 50"/>
                <a:gd name="T3" fmla="*/ 38 h 106"/>
                <a:gd name="T4" fmla="*/ 50 w 50"/>
                <a:gd name="T5" fmla="*/ 35 h 106"/>
                <a:gd name="T6" fmla="*/ 46 w 50"/>
                <a:gd name="T7" fmla="*/ 33 h 106"/>
                <a:gd name="T8" fmla="*/ 31 w 50"/>
                <a:gd name="T9" fmla="*/ 33 h 106"/>
                <a:gd name="T10" fmla="*/ 38 w 50"/>
                <a:gd name="T11" fmla="*/ 5 h 106"/>
                <a:gd name="T12" fmla="*/ 33 w 50"/>
                <a:gd name="T13" fmla="*/ 0 h 106"/>
                <a:gd name="T14" fmla="*/ 27 w 50"/>
                <a:gd name="T15" fmla="*/ 6 h 106"/>
                <a:gd name="T16" fmla="*/ 20 w 50"/>
                <a:gd name="T17" fmla="*/ 33 h 106"/>
                <a:gd name="T18" fmla="*/ 4 w 50"/>
                <a:gd name="T19" fmla="*/ 33 h 106"/>
                <a:gd name="T20" fmla="*/ 0 w 50"/>
                <a:gd name="T21" fmla="*/ 36 h 106"/>
                <a:gd name="T22" fmla="*/ 4 w 50"/>
                <a:gd name="T23" fmla="*/ 38 h 106"/>
                <a:gd name="T24" fmla="*/ 19 w 50"/>
                <a:gd name="T25" fmla="*/ 38 h 106"/>
                <a:gd name="T26" fmla="*/ 6 w 50"/>
                <a:gd name="T27" fmla="*/ 91 h 106"/>
                <a:gd name="T28" fmla="*/ 21 w 50"/>
                <a:gd name="T29" fmla="*/ 106 h 106"/>
                <a:gd name="T30" fmla="*/ 48 w 50"/>
                <a:gd name="T31" fmla="*/ 81 h 106"/>
                <a:gd name="T32" fmla="*/ 46 w 50"/>
                <a:gd name="T33" fmla="*/ 79 h 106"/>
                <a:gd name="T34" fmla="*/ 43 w 50"/>
                <a:gd name="T35" fmla="*/ 81 h 106"/>
                <a:gd name="T36" fmla="*/ 22 w 50"/>
                <a:gd name="T37" fmla="*/ 103 h 106"/>
                <a:gd name="T38" fmla="*/ 17 w 50"/>
                <a:gd name="T39" fmla="*/ 95 h 106"/>
                <a:gd name="T40" fmla="*/ 18 w 50"/>
                <a:gd name="T41" fmla="*/ 87 h 106"/>
                <a:gd name="T42" fmla="*/ 30 w 50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6">
                  <a:moveTo>
                    <a:pt x="30" y="38"/>
                  </a:moveTo>
                  <a:lnTo>
                    <a:pt x="45" y="38"/>
                  </a:lnTo>
                  <a:cubicBezTo>
                    <a:pt x="49" y="38"/>
                    <a:pt x="50" y="38"/>
                    <a:pt x="50" y="35"/>
                  </a:cubicBezTo>
                  <a:cubicBezTo>
                    <a:pt x="50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4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2" y="106"/>
                    <a:pt x="21" y="106"/>
                  </a:cubicBezTo>
                  <a:cubicBezTo>
                    <a:pt x="38" y="106"/>
                    <a:pt x="48" y="82"/>
                    <a:pt x="48" y="81"/>
                  </a:cubicBezTo>
                  <a:cubicBezTo>
                    <a:pt x="48" y="79"/>
                    <a:pt x="46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9"/>
                    <a:pt x="27" y="103"/>
                    <a:pt x="22" y="103"/>
                  </a:cubicBezTo>
                  <a:cubicBezTo>
                    <a:pt x="18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:a16="http://schemas.microsoft.com/office/drawing/2014/main" id="{962F01C7-2479-4FFB-8E5A-88008B283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:a16="http://schemas.microsoft.com/office/drawing/2014/main" id="{A8714CF7-1279-4836-B88D-BBB2248DE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5969283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:a16="http://schemas.microsoft.com/office/drawing/2014/main" id="{90E51147-3E76-47F5-8A23-A5EF506EB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48" y="5670835"/>
              <a:ext cx="171452" cy="241300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Rectangle 200">
              <a:extLst>
                <a:ext uri="{FF2B5EF4-FFF2-40B4-BE49-F238E27FC236}">
                  <a16:creationId xmlns:a16="http://schemas.microsoft.com/office/drawing/2014/main" id="{86D6A25F-F639-4E13-943E-014C20073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6032783"/>
              <a:ext cx="3429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:a16="http://schemas.microsoft.com/office/drawing/2014/main" id="{6EDAA56F-2247-4C30-964F-A08A6417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400" y="6115335"/>
              <a:ext cx="171452" cy="234952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6 w 88"/>
                <a:gd name="T17" fmla="*/ 32 h 123"/>
                <a:gd name="T18" fmla="*/ 35 w 88"/>
                <a:gd name="T19" fmla="*/ 24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:a16="http://schemas.microsoft.com/office/drawing/2014/main" id="{92FEA87F-18CE-4EAC-9296-9AE5AB8A8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1900" y="6204235"/>
              <a:ext cx="133352" cy="2032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1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1"/>
                  </a:cubicBezTo>
                  <a:cubicBezTo>
                    <a:pt x="51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0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:a16="http://schemas.microsoft.com/office/drawing/2014/main" id="{98773AFA-6654-4AB4-873F-A562D62C8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448" y="5689883"/>
              <a:ext cx="107952" cy="215900"/>
            </a:xfrm>
            <a:custGeom>
              <a:avLst/>
              <a:gdLst>
                <a:gd name="T0" fmla="*/ 35 w 55"/>
                <a:gd name="T1" fmla="*/ 5 h 111"/>
                <a:gd name="T2" fmla="*/ 31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7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5 w 55"/>
                <a:gd name="T27" fmla="*/ 98 h 111"/>
                <a:gd name="T28" fmla="*/ 35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5" y="5"/>
                  </a:moveTo>
                  <a:cubicBezTo>
                    <a:pt x="35" y="1"/>
                    <a:pt x="35" y="0"/>
                    <a:pt x="31" y="0"/>
                  </a:cubicBezTo>
                  <a:cubicBezTo>
                    <a:pt x="20" y="11"/>
                    <a:pt x="6" y="11"/>
                    <a:pt x="0" y="11"/>
                  </a:cubicBezTo>
                  <a:lnTo>
                    <a:pt x="0" y="16"/>
                  </a:lnTo>
                  <a:cubicBezTo>
                    <a:pt x="4" y="16"/>
                    <a:pt x="14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2" y="106"/>
                    <a:pt x="7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2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5" y="104"/>
                    <a:pt x="35" y="98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Rectangle 204">
              <a:extLst>
                <a:ext uri="{FF2B5EF4-FFF2-40B4-BE49-F238E27FC236}">
                  <a16:creationId xmlns:a16="http://schemas.microsoft.com/office/drawing/2014/main" id="{C5577AD0-7514-4461-84DA-AE4DE1F4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4148" y="6032783"/>
              <a:ext cx="3365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205">
              <a:extLst>
                <a:ext uri="{FF2B5EF4-FFF2-40B4-BE49-F238E27FC236}">
                  <a16:creationId xmlns:a16="http://schemas.microsoft.com/office/drawing/2014/main" id="{A7E1E46D-EA33-4E59-9BE6-EDBC4752D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200" y="6128035"/>
              <a:ext cx="127000" cy="215900"/>
            </a:xfrm>
            <a:custGeom>
              <a:avLst/>
              <a:gdLst>
                <a:gd name="T0" fmla="*/ 13 w 66"/>
                <a:gd name="T1" fmla="*/ 97 h 110"/>
                <a:gd name="T2" fmla="*/ 31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2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9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1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2"/>
                    <a:pt x="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9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206">
              <a:extLst>
                <a:ext uri="{FF2B5EF4-FFF2-40B4-BE49-F238E27FC236}">
                  <a16:creationId xmlns:a16="http://schemas.microsoft.com/office/drawing/2014/main" id="{52EA9875-8676-4D0E-BB5A-AF85529E5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300" y="6121683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5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8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4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8" y="83"/>
                    <a:pt x="20" y="77"/>
                    <a:pt x="21" y="74"/>
                  </a:cubicBezTo>
                  <a:cubicBezTo>
                    <a:pt x="21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207">
              <a:extLst>
                <a:ext uri="{FF2B5EF4-FFF2-40B4-BE49-F238E27FC236}">
                  <a16:creationId xmlns:a16="http://schemas.microsoft.com/office/drawing/2014/main" id="{815295B5-228D-41EA-AB82-623C24D3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948" y="5747035"/>
              <a:ext cx="127000" cy="584200"/>
            </a:xfrm>
            <a:custGeom>
              <a:avLst/>
              <a:gdLst>
                <a:gd name="T0" fmla="*/ 56 w 63"/>
                <a:gd name="T1" fmla="*/ 297 h 299"/>
                <a:gd name="T2" fmla="*/ 58 w 63"/>
                <a:gd name="T3" fmla="*/ 299 h 299"/>
                <a:gd name="T4" fmla="*/ 62 w 63"/>
                <a:gd name="T5" fmla="*/ 299 h 299"/>
                <a:gd name="T6" fmla="*/ 63 w 63"/>
                <a:gd name="T7" fmla="*/ 297 h 299"/>
                <a:gd name="T8" fmla="*/ 63 w 63"/>
                <a:gd name="T9" fmla="*/ 296 h 299"/>
                <a:gd name="T10" fmla="*/ 38 w 63"/>
                <a:gd name="T11" fmla="*/ 263 h 299"/>
                <a:gd name="T12" fmla="*/ 13 w 63"/>
                <a:gd name="T13" fmla="*/ 150 h 299"/>
                <a:gd name="T14" fmla="*/ 63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4 w 63"/>
                <a:gd name="T27" fmla="*/ 272 h 299"/>
                <a:gd name="T28" fmla="*/ 44 w 63"/>
                <a:gd name="T29" fmla="*/ 285 h 299"/>
                <a:gd name="T30" fmla="*/ 50 w 63"/>
                <a:gd name="T31" fmla="*/ 291 h 299"/>
                <a:gd name="T32" fmla="*/ 56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6" y="297"/>
                  </a:moveTo>
                  <a:cubicBezTo>
                    <a:pt x="56" y="297"/>
                    <a:pt x="58" y="299"/>
                    <a:pt x="58" y="299"/>
                  </a:cubicBezTo>
                  <a:lnTo>
                    <a:pt x="62" y="299"/>
                  </a:lnTo>
                  <a:cubicBezTo>
                    <a:pt x="62" y="299"/>
                    <a:pt x="63" y="299"/>
                    <a:pt x="63" y="297"/>
                  </a:cubicBezTo>
                  <a:cubicBezTo>
                    <a:pt x="63" y="297"/>
                    <a:pt x="63" y="296"/>
                    <a:pt x="63" y="296"/>
                  </a:cubicBezTo>
                  <a:cubicBezTo>
                    <a:pt x="57" y="290"/>
                    <a:pt x="48" y="281"/>
                    <a:pt x="38" y="263"/>
                  </a:cubicBezTo>
                  <a:cubicBezTo>
                    <a:pt x="20" y="231"/>
                    <a:pt x="13" y="190"/>
                    <a:pt x="13" y="150"/>
                  </a:cubicBezTo>
                  <a:cubicBezTo>
                    <a:pt x="13" y="76"/>
                    <a:pt x="34" y="33"/>
                    <a:pt x="63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8" y="0"/>
                    <a:pt x="58" y="0"/>
                    <a:pt x="56" y="2"/>
                  </a:cubicBezTo>
                  <a:cubicBezTo>
                    <a:pt x="41" y="15"/>
                    <a:pt x="23" y="38"/>
                    <a:pt x="11" y="73"/>
                  </a:cubicBezTo>
                  <a:cubicBezTo>
                    <a:pt x="4" y="95"/>
                    <a:pt x="0" y="122"/>
                    <a:pt x="0" y="150"/>
                  </a:cubicBezTo>
                  <a:cubicBezTo>
                    <a:pt x="0" y="189"/>
                    <a:pt x="8" y="234"/>
                    <a:pt x="34" y="272"/>
                  </a:cubicBezTo>
                  <a:cubicBezTo>
                    <a:pt x="38" y="278"/>
                    <a:pt x="44" y="285"/>
                    <a:pt x="44" y="285"/>
                  </a:cubicBezTo>
                  <a:cubicBezTo>
                    <a:pt x="46" y="287"/>
                    <a:pt x="48" y="290"/>
                    <a:pt x="50" y="291"/>
                  </a:cubicBezTo>
                  <a:lnTo>
                    <a:pt x="56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208">
              <a:extLst>
                <a:ext uri="{FF2B5EF4-FFF2-40B4-BE49-F238E27FC236}">
                  <a16:creationId xmlns:a16="http://schemas.microsoft.com/office/drawing/2014/main" id="{B68D49D6-1692-4DA7-8BC5-BBBDFBF34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4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7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5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209">
              <a:extLst>
                <a:ext uri="{FF2B5EF4-FFF2-40B4-BE49-F238E27FC236}">
                  <a16:creationId xmlns:a16="http://schemas.microsoft.com/office/drawing/2014/main" id="{5B56F8C6-3ECD-41D3-9FE6-EE8A5D478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14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210">
              <a:extLst>
                <a:ext uri="{FF2B5EF4-FFF2-40B4-BE49-F238E27FC236}">
                  <a16:creationId xmlns:a16="http://schemas.microsoft.com/office/drawing/2014/main" id="{ACC657C1-8423-4CBD-BE15-D2E8F270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8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211">
              <a:extLst>
                <a:ext uri="{FF2B5EF4-FFF2-40B4-BE49-F238E27FC236}">
                  <a16:creationId xmlns:a16="http://schemas.microsoft.com/office/drawing/2014/main" id="{2D7474EC-80B7-4200-B950-094C5FBEB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7148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212">
              <a:extLst>
                <a:ext uri="{FF2B5EF4-FFF2-40B4-BE49-F238E27FC236}">
                  <a16:creationId xmlns:a16="http://schemas.microsoft.com/office/drawing/2014/main" id="{C3C314D0-79BE-4320-911D-73FC1183D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13">
              <a:extLst>
                <a:ext uri="{FF2B5EF4-FFF2-40B4-BE49-F238E27FC236}">
                  <a16:creationId xmlns:a16="http://schemas.microsoft.com/office/drawing/2014/main" id="{5CBA1E18-16EE-4086-9276-4D2E4967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248" y="5899435"/>
              <a:ext cx="184152" cy="292100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14">
              <a:extLst>
                <a:ext uri="{FF2B5EF4-FFF2-40B4-BE49-F238E27FC236}">
                  <a16:creationId xmlns:a16="http://schemas.microsoft.com/office/drawing/2014/main" id="{5126D93C-195D-40EF-AF34-1F4F21E0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4200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15">
              <a:extLst>
                <a:ext uri="{FF2B5EF4-FFF2-40B4-BE49-F238E27FC236}">
                  <a16:creationId xmlns:a16="http://schemas.microsoft.com/office/drawing/2014/main" id="{5D8C6BE0-4231-4CA7-B130-75729CAA4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5800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16">
              <a:extLst>
                <a:ext uri="{FF2B5EF4-FFF2-40B4-BE49-F238E27FC236}">
                  <a16:creationId xmlns:a16="http://schemas.microsoft.com/office/drawing/2014/main" id="{7C5EB77D-6088-41EA-B5EF-77DBCBA7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248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5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5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17">
              <a:extLst>
                <a:ext uri="{FF2B5EF4-FFF2-40B4-BE49-F238E27FC236}">
                  <a16:creationId xmlns:a16="http://schemas.microsoft.com/office/drawing/2014/main" id="{7D4CD0CA-B2C7-40B7-94C4-901487817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48" y="5918483"/>
              <a:ext cx="95252" cy="209552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20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3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4" y="0"/>
                    <a:pt x="29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20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3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18">
              <a:extLst>
                <a:ext uri="{FF2B5EF4-FFF2-40B4-BE49-F238E27FC236}">
                  <a16:creationId xmlns:a16="http://schemas.microsoft.com/office/drawing/2014/main" id="{188DB6BC-A9F2-44DE-803F-E423BEFF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12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4" name="Freeform 219">
              <a:extLst>
                <a:ext uri="{FF2B5EF4-FFF2-40B4-BE49-F238E27FC236}">
                  <a16:creationId xmlns:a16="http://schemas.microsoft.com/office/drawing/2014/main" id="{A81090B2-474A-4997-AF35-C923349D9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8100" y="5937535"/>
              <a:ext cx="215900" cy="209552"/>
            </a:xfrm>
            <a:custGeom>
              <a:avLst/>
              <a:gdLst>
                <a:gd name="T0" fmla="*/ 59 w 111"/>
                <a:gd name="T1" fmla="*/ 58 h 110"/>
                <a:gd name="T2" fmla="*/ 105 w 111"/>
                <a:gd name="T3" fmla="*/ 58 h 110"/>
                <a:gd name="T4" fmla="*/ 111 w 111"/>
                <a:gd name="T5" fmla="*/ 55 h 110"/>
                <a:gd name="T6" fmla="*/ 105 w 111"/>
                <a:gd name="T7" fmla="*/ 52 h 110"/>
                <a:gd name="T8" fmla="*/ 59 w 111"/>
                <a:gd name="T9" fmla="*/ 52 h 110"/>
                <a:gd name="T10" fmla="*/ 59 w 111"/>
                <a:gd name="T11" fmla="*/ 5 h 110"/>
                <a:gd name="T12" fmla="*/ 56 w 111"/>
                <a:gd name="T13" fmla="*/ 0 h 110"/>
                <a:gd name="T14" fmla="*/ 52 w 111"/>
                <a:gd name="T15" fmla="*/ 5 h 110"/>
                <a:gd name="T16" fmla="*/ 52 w 111"/>
                <a:gd name="T17" fmla="*/ 52 h 110"/>
                <a:gd name="T18" fmla="*/ 6 w 111"/>
                <a:gd name="T19" fmla="*/ 52 h 110"/>
                <a:gd name="T20" fmla="*/ 0 w 111"/>
                <a:gd name="T21" fmla="*/ 55 h 110"/>
                <a:gd name="T22" fmla="*/ 6 w 111"/>
                <a:gd name="T23" fmla="*/ 58 h 110"/>
                <a:gd name="T24" fmla="*/ 52 w 111"/>
                <a:gd name="T25" fmla="*/ 58 h 110"/>
                <a:gd name="T26" fmla="*/ 52 w 111"/>
                <a:gd name="T27" fmla="*/ 105 h 110"/>
                <a:gd name="T28" fmla="*/ 56 w 111"/>
                <a:gd name="T29" fmla="*/ 110 h 110"/>
                <a:gd name="T30" fmla="*/ 59 w 111"/>
                <a:gd name="T31" fmla="*/ 105 h 110"/>
                <a:gd name="T32" fmla="*/ 59 w 111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0">
                  <a:moveTo>
                    <a:pt x="59" y="58"/>
                  </a:moveTo>
                  <a:lnTo>
                    <a:pt x="105" y="58"/>
                  </a:lnTo>
                  <a:cubicBezTo>
                    <a:pt x="108" y="58"/>
                    <a:pt x="111" y="58"/>
                    <a:pt x="111" y="55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5"/>
                  </a:lnTo>
                  <a:cubicBezTo>
                    <a:pt x="59" y="3"/>
                    <a:pt x="59" y="0"/>
                    <a:pt x="56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6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6" y="110"/>
                  </a:cubicBezTo>
                  <a:cubicBezTo>
                    <a:pt x="59" y="110"/>
                    <a:pt x="59" y="107"/>
                    <a:pt x="59" y="105"/>
                  </a:cubicBezTo>
                  <a:lnTo>
                    <a:pt x="59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5" name="Freeform 220">
              <a:extLst>
                <a:ext uri="{FF2B5EF4-FFF2-40B4-BE49-F238E27FC236}">
                  <a16:creationId xmlns:a16="http://schemas.microsoft.com/office/drawing/2014/main" id="{E97ADCF2-481C-4BDF-9F8D-E29D7A8C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9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5"/>
                  </a:cubicBezTo>
                  <a:cubicBezTo>
                    <a:pt x="48" y="124"/>
                    <a:pt x="52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221">
              <a:extLst>
                <a:ext uri="{FF2B5EF4-FFF2-40B4-BE49-F238E27FC236}">
                  <a16:creationId xmlns:a16="http://schemas.microsoft.com/office/drawing/2014/main" id="{F46EFB70-B90B-4E79-B5A2-1C5E0AB6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900" y="5880383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222">
              <a:extLst>
                <a:ext uri="{FF2B5EF4-FFF2-40B4-BE49-F238E27FC236}">
                  <a16:creationId xmlns:a16="http://schemas.microsoft.com/office/drawing/2014/main" id="{D632D405-A53E-40BA-96B6-5770D900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848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223">
              <a:extLst>
                <a:ext uri="{FF2B5EF4-FFF2-40B4-BE49-F238E27FC236}">
                  <a16:creationId xmlns:a16="http://schemas.microsoft.com/office/drawing/2014/main" id="{4D5AFF0C-6FF6-4933-A665-9EF4CC49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300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224">
              <a:extLst>
                <a:ext uri="{FF2B5EF4-FFF2-40B4-BE49-F238E27FC236}">
                  <a16:creationId xmlns:a16="http://schemas.microsoft.com/office/drawing/2014/main" id="{8CCE47DD-17B5-47F7-A5F9-914DAC6D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948" y="5918483"/>
              <a:ext cx="101600" cy="209552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225">
              <a:extLst>
                <a:ext uri="{FF2B5EF4-FFF2-40B4-BE49-F238E27FC236}">
                  <a16:creationId xmlns:a16="http://schemas.microsoft.com/office/drawing/2014/main" id="{0817701C-5E47-43A8-92C6-FB227833B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39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226">
              <a:extLst>
                <a:ext uri="{FF2B5EF4-FFF2-40B4-BE49-F238E27FC236}">
                  <a16:creationId xmlns:a16="http://schemas.microsoft.com/office/drawing/2014/main" id="{ECDB4F81-5925-45F0-A4FF-99221972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09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3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6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4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227">
              <a:extLst>
                <a:ext uri="{FF2B5EF4-FFF2-40B4-BE49-F238E27FC236}">
                  <a16:creationId xmlns:a16="http://schemas.microsoft.com/office/drawing/2014/main" id="{21B64D5F-EF12-4B59-B4F5-F0ECB7D3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648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228">
              <a:extLst>
                <a:ext uri="{FF2B5EF4-FFF2-40B4-BE49-F238E27FC236}">
                  <a16:creationId xmlns:a16="http://schemas.microsoft.com/office/drawing/2014/main" id="{CB0D2FCA-D820-4DB3-A84D-CDE4CDF6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1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229">
              <a:extLst>
                <a:ext uri="{FF2B5EF4-FFF2-40B4-BE49-F238E27FC236}">
                  <a16:creationId xmlns:a16="http://schemas.microsoft.com/office/drawing/2014/main" id="{BBEC850E-24A1-4E3B-824C-1CA37F3AA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3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230">
              <a:extLst>
                <a:ext uri="{FF2B5EF4-FFF2-40B4-BE49-F238E27FC236}">
                  <a16:creationId xmlns:a16="http://schemas.microsoft.com/office/drawing/2014/main" id="{F25D482E-DA5C-420B-AECE-9CBA377D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500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231">
              <a:extLst>
                <a:ext uri="{FF2B5EF4-FFF2-40B4-BE49-F238E27FC236}">
                  <a16:creationId xmlns:a16="http://schemas.microsoft.com/office/drawing/2014/main" id="{EE9F7D09-82BC-4730-B467-671BF074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148" y="5747035"/>
              <a:ext cx="120652" cy="584200"/>
            </a:xfrm>
            <a:custGeom>
              <a:avLst/>
              <a:gdLst>
                <a:gd name="T0" fmla="*/ 64 w 64"/>
                <a:gd name="T1" fmla="*/ 150 h 299"/>
                <a:gd name="T2" fmla="*/ 20 w 64"/>
                <a:gd name="T3" fmla="*/ 14 h 299"/>
                <a:gd name="T4" fmla="*/ 7 w 64"/>
                <a:gd name="T5" fmla="*/ 1 h 299"/>
                <a:gd name="T6" fmla="*/ 4 w 64"/>
                <a:gd name="T7" fmla="*/ 0 h 299"/>
                <a:gd name="T8" fmla="*/ 0 w 64"/>
                <a:gd name="T9" fmla="*/ 2 h 299"/>
                <a:gd name="T10" fmla="*/ 1 w 64"/>
                <a:gd name="T11" fmla="*/ 4 h 299"/>
                <a:gd name="T12" fmla="*/ 26 w 64"/>
                <a:gd name="T13" fmla="*/ 37 h 299"/>
                <a:gd name="T14" fmla="*/ 51 w 64"/>
                <a:gd name="T15" fmla="*/ 150 h 299"/>
                <a:gd name="T16" fmla="*/ 1 w 64"/>
                <a:gd name="T17" fmla="*/ 296 h 299"/>
                <a:gd name="T18" fmla="*/ 0 w 64"/>
                <a:gd name="T19" fmla="*/ 297 h 299"/>
                <a:gd name="T20" fmla="*/ 4 w 64"/>
                <a:gd name="T21" fmla="*/ 299 h 299"/>
                <a:gd name="T22" fmla="*/ 8 w 64"/>
                <a:gd name="T23" fmla="*/ 298 h 299"/>
                <a:gd name="T24" fmla="*/ 53 w 64"/>
                <a:gd name="T25" fmla="*/ 226 h 299"/>
                <a:gd name="T26" fmla="*/ 64 w 64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9">
                  <a:moveTo>
                    <a:pt x="64" y="150"/>
                  </a:moveTo>
                  <a:cubicBezTo>
                    <a:pt x="64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10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4" y="299"/>
                  </a:cubicBezTo>
                  <a:cubicBezTo>
                    <a:pt x="6" y="299"/>
                    <a:pt x="6" y="299"/>
                    <a:pt x="8" y="298"/>
                  </a:cubicBezTo>
                  <a:cubicBezTo>
                    <a:pt x="23" y="284"/>
                    <a:pt x="41" y="261"/>
                    <a:pt x="53" y="226"/>
                  </a:cubicBezTo>
                  <a:cubicBezTo>
                    <a:pt x="60" y="203"/>
                    <a:pt x="64" y="176"/>
                    <a:pt x="64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37" name="正方形/長方形 236"/>
          <p:cNvSpPr/>
          <p:nvPr/>
        </p:nvSpPr>
        <p:spPr>
          <a:xfrm>
            <a:off x="356995" y="260114"/>
            <a:ext cx="879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2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Quantum Smoluchowski Eq. </a:t>
            </a:r>
            <a:endParaRPr lang="ja-JP" altLang="en-US" sz="3200" dirty="0">
              <a:solidFill>
                <a:srgbClr val="FF66CC"/>
              </a:solidFill>
            </a:endParaRPr>
          </a:p>
        </p:txBody>
      </p:sp>
      <p:grpSp>
        <p:nvGrpSpPr>
          <p:cNvPr id="240" name="グループ化 239">
            <a:extLst>
              <a:ext uri="{FF2B5EF4-FFF2-40B4-BE49-F238E27FC236}">
                <a16:creationId xmlns:a16="http://schemas.microsoft.com/office/drawing/2014/main" id="{F15F0603-98D9-4DF2-ACD4-1DE58D094DE2}"/>
              </a:ext>
            </a:extLst>
          </p:cNvPr>
          <p:cNvGrpSpPr/>
          <p:nvPr/>
        </p:nvGrpSpPr>
        <p:grpSpPr>
          <a:xfrm>
            <a:off x="6963968" y="3214179"/>
            <a:ext cx="1362075" cy="552450"/>
            <a:chOff x="5594351" y="1181100"/>
            <a:chExt cx="1816100" cy="736600"/>
          </a:xfrm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5D2B946C-6714-4BE9-B0BF-EBC1ECA40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1409700"/>
              <a:ext cx="171452" cy="285752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6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3"/>
                    <a:pt x="29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7" y="149"/>
                    <a:pt x="28" y="149"/>
                    <a:pt x="28" y="149"/>
                  </a:cubicBezTo>
                  <a:cubicBezTo>
                    <a:pt x="28" y="148"/>
                    <a:pt x="29" y="144"/>
                    <a:pt x="30" y="142"/>
                  </a:cubicBezTo>
                  <a:lnTo>
                    <a:pt x="36" y="117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6" y="54"/>
                    <a:pt x="76" y="68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7FE7C496-AE1F-4520-9F56-18D5F4130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1339852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7">
              <a:extLst>
                <a:ext uri="{FF2B5EF4-FFF2-40B4-BE49-F238E27FC236}">
                  <a16:creationId xmlns:a16="http://schemas.microsoft.com/office/drawing/2014/main" id="{F8D38D8D-7226-4912-99DC-999E7351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1390652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8">
              <a:extLst>
                <a:ext uri="{FF2B5EF4-FFF2-40B4-BE49-F238E27FC236}">
                  <a16:creationId xmlns:a16="http://schemas.microsoft.com/office/drawing/2014/main" id="{11BA8AF9-2AC6-4230-95C1-00F3B31D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1492252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9">
              <a:extLst>
                <a:ext uri="{FF2B5EF4-FFF2-40B4-BE49-F238E27FC236}">
                  <a16:creationId xmlns:a16="http://schemas.microsoft.com/office/drawing/2014/main" id="{753516B3-34EE-4BCC-88B1-5DC1E236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1390652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10">
              <a:extLst>
                <a:ext uri="{FF2B5EF4-FFF2-40B4-BE49-F238E27FC236}">
                  <a16:creationId xmlns:a16="http://schemas.microsoft.com/office/drawing/2014/main" id="{BF34FF8C-0A97-4DE6-B5A8-20F1B7B12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1511300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11">
              <a:extLst>
                <a:ext uri="{FF2B5EF4-FFF2-40B4-BE49-F238E27FC236}">
                  <a16:creationId xmlns:a16="http://schemas.microsoft.com/office/drawing/2014/main" id="{EB624186-F5C3-45E5-A1AD-74B3DBB8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851" y="1549400"/>
              <a:ext cx="196852" cy="6352"/>
            </a:xfrm>
            <a:custGeom>
              <a:avLst/>
              <a:gdLst>
                <a:gd name="T0" fmla="*/ 96 w 101"/>
                <a:gd name="T1" fmla="*/ 6 h 6"/>
                <a:gd name="T2" fmla="*/ 101 w 101"/>
                <a:gd name="T3" fmla="*/ 3 h 6"/>
                <a:gd name="T4" fmla="*/ 96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6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6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12">
              <a:extLst>
                <a:ext uri="{FF2B5EF4-FFF2-40B4-BE49-F238E27FC236}">
                  <a16:creationId xmlns:a16="http://schemas.microsoft.com/office/drawing/2014/main" id="{78B2412B-3AD8-451B-9703-D9A33AF12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6451" y="11811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Rectangle 13">
              <a:extLst>
                <a:ext uri="{FF2B5EF4-FFF2-40B4-BE49-F238E27FC236}">
                  <a16:creationId xmlns:a16="http://schemas.microsoft.com/office/drawing/2014/main" id="{ADF75E69-8315-47CA-A34B-ECD262EAB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199" y="1549400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14">
              <a:extLst>
                <a:ext uri="{FF2B5EF4-FFF2-40B4-BE49-F238E27FC236}">
                  <a16:creationId xmlns:a16="http://schemas.microsoft.com/office/drawing/2014/main" id="{396FD7C4-DF33-4E93-897A-E986ADB45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1619252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1" name="Freeform 15">
              <a:extLst>
                <a:ext uri="{FF2B5EF4-FFF2-40B4-BE49-F238E27FC236}">
                  <a16:creationId xmlns:a16="http://schemas.microsoft.com/office/drawing/2014/main" id="{AE39245A-479A-47AF-B517-D9774F138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399" y="1714500"/>
              <a:ext cx="139700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61ED9143-4522-4611-AC32-E5C0A27C61EB}"/>
              </a:ext>
            </a:extLst>
          </p:cNvPr>
          <p:cNvGrpSpPr/>
          <p:nvPr/>
        </p:nvGrpSpPr>
        <p:grpSpPr>
          <a:xfrm>
            <a:off x="6837969" y="3876965"/>
            <a:ext cx="1571628" cy="552450"/>
            <a:chOff x="5626099" y="3041652"/>
            <a:chExt cx="2095504" cy="736600"/>
          </a:xfrm>
        </p:grpSpPr>
        <p:sp>
          <p:nvSpPr>
            <p:cNvPr id="253" name="Freeform 19">
              <a:extLst>
                <a:ext uri="{FF2B5EF4-FFF2-40B4-BE49-F238E27FC236}">
                  <a16:creationId xmlns:a16="http://schemas.microsoft.com/office/drawing/2014/main" id="{81670F30-4277-4169-AA77-4E5B98494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099" y="3263900"/>
              <a:ext cx="133352" cy="22860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1 w 69"/>
                <a:gd name="T13" fmla="*/ 21 h 119"/>
                <a:gd name="T14" fmla="*/ 49 w 69"/>
                <a:gd name="T15" fmla="*/ 4 h 119"/>
                <a:gd name="T16" fmla="*/ 58 w 69"/>
                <a:gd name="T17" fmla="*/ 24 h 119"/>
                <a:gd name="T18" fmla="*/ 53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40 w 69"/>
                <a:gd name="T25" fmla="*/ 96 h 119"/>
                <a:gd name="T26" fmla="*/ 20 w 69"/>
                <a:gd name="T27" fmla="*/ 116 h 119"/>
                <a:gd name="T28" fmla="*/ 11 w 69"/>
                <a:gd name="T29" fmla="*/ 95 h 119"/>
                <a:gd name="T30" fmla="*/ 17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4" y="119"/>
                    <a:pt x="69" y="72"/>
                    <a:pt x="69" y="34"/>
                  </a:cubicBezTo>
                  <a:close/>
                  <a:moveTo>
                    <a:pt x="18" y="57"/>
                  </a:moveTo>
                  <a:cubicBezTo>
                    <a:pt x="21" y="47"/>
                    <a:pt x="24" y="33"/>
                    <a:pt x="31" y="21"/>
                  </a:cubicBezTo>
                  <a:cubicBezTo>
                    <a:pt x="35" y="13"/>
                    <a:pt x="41" y="4"/>
                    <a:pt x="49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7" y="41"/>
                    <a:pt x="53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40" y="96"/>
                  </a:cubicBezTo>
                  <a:cubicBezTo>
                    <a:pt x="34" y="107"/>
                    <a:pt x="27" y="116"/>
                    <a:pt x="20" y="116"/>
                  </a:cubicBezTo>
                  <a:cubicBezTo>
                    <a:pt x="15" y="116"/>
                    <a:pt x="11" y="111"/>
                    <a:pt x="11" y="95"/>
                  </a:cubicBezTo>
                  <a:cubicBezTo>
                    <a:pt x="11" y="88"/>
                    <a:pt x="12" y="79"/>
                    <a:pt x="17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20">
              <a:extLst>
                <a:ext uri="{FF2B5EF4-FFF2-40B4-BE49-F238E27FC236}">
                  <a16:creationId xmlns:a16="http://schemas.microsoft.com/office/drawing/2014/main" id="{2D83DAE5-C3EA-40B6-93CD-B76030918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3200400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21">
              <a:extLst>
                <a:ext uri="{FF2B5EF4-FFF2-40B4-BE49-F238E27FC236}">
                  <a16:creationId xmlns:a16="http://schemas.microsoft.com/office/drawing/2014/main" id="{033AE2C2-2D10-4809-9DA0-21916465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499" y="3416300"/>
              <a:ext cx="114300" cy="158752"/>
            </a:xfrm>
            <a:custGeom>
              <a:avLst/>
              <a:gdLst>
                <a:gd name="T0" fmla="*/ 28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5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2 w 57"/>
                <a:gd name="T41" fmla="*/ 78 h 82"/>
                <a:gd name="T42" fmla="*/ 38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30 w 57"/>
                <a:gd name="T51" fmla="*/ 44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1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30 w 57"/>
                <a:gd name="T65" fmla="*/ 39 h 82"/>
                <a:gd name="T66" fmla="*/ 16 w 57"/>
                <a:gd name="T67" fmla="*/ 50 h 82"/>
                <a:gd name="T68" fmla="*/ 28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3"/>
                  </a:move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2"/>
                    <a:pt x="20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4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22">
              <a:extLst>
                <a:ext uri="{FF2B5EF4-FFF2-40B4-BE49-F238E27FC236}">
                  <a16:creationId xmlns:a16="http://schemas.microsoft.com/office/drawing/2014/main" id="{5CD9460B-B3E8-4E6A-8A0A-DAA21289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25120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2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23">
              <a:extLst>
                <a:ext uri="{FF2B5EF4-FFF2-40B4-BE49-F238E27FC236}">
                  <a16:creationId xmlns:a16="http://schemas.microsoft.com/office/drawing/2014/main" id="{1BA50E9F-E97B-4383-B19C-D83EB3206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3346452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24">
              <a:extLst>
                <a:ext uri="{FF2B5EF4-FFF2-40B4-BE49-F238E27FC236}">
                  <a16:creationId xmlns:a16="http://schemas.microsoft.com/office/drawing/2014/main" id="{47D420CE-4065-4FC3-B307-942EC450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3251200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25">
              <a:extLst>
                <a:ext uri="{FF2B5EF4-FFF2-40B4-BE49-F238E27FC236}">
                  <a16:creationId xmlns:a16="http://schemas.microsoft.com/office/drawing/2014/main" id="{95AF6586-3F33-42CF-82D4-969BFB1E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3371852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26">
              <a:extLst>
                <a:ext uri="{FF2B5EF4-FFF2-40B4-BE49-F238E27FC236}">
                  <a16:creationId xmlns:a16="http://schemas.microsoft.com/office/drawing/2014/main" id="{8A143BA4-E2A8-428E-90AD-28D382ED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3054352"/>
              <a:ext cx="133352" cy="215900"/>
            </a:xfrm>
            <a:custGeom>
              <a:avLst/>
              <a:gdLst>
                <a:gd name="T0" fmla="*/ 13 w 67"/>
                <a:gd name="T1" fmla="*/ 98 h 111"/>
                <a:gd name="T2" fmla="*/ 31 w 67"/>
                <a:gd name="T3" fmla="*/ 81 h 111"/>
                <a:gd name="T4" fmla="*/ 67 w 67"/>
                <a:gd name="T5" fmla="*/ 33 h 111"/>
                <a:gd name="T6" fmla="*/ 31 w 67"/>
                <a:gd name="T7" fmla="*/ 0 h 111"/>
                <a:gd name="T8" fmla="*/ 0 w 67"/>
                <a:gd name="T9" fmla="*/ 31 h 111"/>
                <a:gd name="T10" fmla="*/ 9 w 67"/>
                <a:gd name="T11" fmla="*/ 40 h 111"/>
                <a:gd name="T12" fmla="*/ 18 w 67"/>
                <a:gd name="T13" fmla="*/ 31 h 111"/>
                <a:gd name="T14" fmla="*/ 9 w 67"/>
                <a:gd name="T15" fmla="*/ 22 h 111"/>
                <a:gd name="T16" fmla="*/ 7 w 67"/>
                <a:gd name="T17" fmla="*/ 23 h 111"/>
                <a:gd name="T18" fmla="*/ 29 w 67"/>
                <a:gd name="T19" fmla="*/ 6 h 111"/>
                <a:gd name="T20" fmla="*/ 52 w 67"/>
                <a:gd name="T21" fmla="*/ 33 h 111"/>
                <a:gd name="T22" fmla="*/ 34 w 67"/>
                <a:gd name="T23" fmla="*/ 69 h 111"/>
                <a:gd name="T24" fmla="*/ 2 w 67"/>
                <a:gd name="T25" fmla="*/ 105 h 111"/>
                <a:gd name="T26" fmla="*/ 0 w 67"/>
                <a:gd name="T27" fmla="*/ 111 h 111"/>
                <a:gd name="T28" fmla="*/ 62 w 67"/>
                <a:gd name="T29" fmla="*/ 111 h 111"/>
                <a:gd name="T30" fmla="*/ 67 w 67"/>
                <a:gd name="T31" fmla="*/ 82 h 111"/>
                <a:gd name="T32" fmla="*/ 62 w 67"/>
                <a:gd name="T33" fmla="*/ 82 h 111"/>
                <a:gd name="T34" fmla="*/ 59 w 67"/>
                <a:gd name="T35" fmla="*/ 97 h 111"/>
                <a:gd name="T36" fmla="*/ 43 w 67"/>
                <a:gd name="T37" fmla="*/ 98 h 111"/>
                <a:gd name="T38" fmla="*/ 13 w 67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7" y="49"/>
                    <a:pt x="67" y="33"/>
                  </a:cubicBezTo>
                  <a:cubicBezTo>
                    <a:pt x="67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20" y="6"/>
                    <a:pt x="29" y="6"/>
                  </a:cubicBezTo>
                  <a:cubicBezTo>
                    <a:pt x="44" y="6"/>
                    <a:pt x="52" y="19"/>
                    <a:pt x="52" y="33"/>
                  </a:cubicBezTo>
                  <a:cubicBezTo>
                    <a:pt x="52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7" y="82"/>
                  </a:lnTo>
                  <a:lnTo>
                    <a:pt x="62" y="82"/>
                  </a:lnTo>
                  <a:cubicBezTo>
                    <a:pt x="62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Freeform 27">
              <a:extLst>
                <a:ext uri="{FF2B5EF4-FFF2-40B4-BE49-F238E27FC236}">
                  <a16:creationId xmlns:a16="http://schemas.microsoft.com/office/drawing/2014/main" id="{C5C6A78C-659A-4497-8F7A-BED564834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999" y="3130552"/>
              <a:ext cx="146052" cy="209552"/>
            </a:xfrm>
            <a:custGeom>
              <a:avLst/>
              <a:gdLst>
                <a:gd name="T0" fmla="*/ 76 w 77"/>
                <a:gd name="T1" fmla="*/ 27 h 109"/>
                <a:gd name="T2" fmla="*/ 77 w 77"/>
                <a:gd name="T3" fmla="*/ 17 h 109"/>
                <a:gd name="T4" fmla="*/ 58 w 77"/>
                <a:gd name="T5" fmla="*/ 0 h 109"/>
                <a:gd name="T6" fmla="*/ 33 w 77"/>
                <a:gd name="T7" fmla="*/ 14 h 109"/>
                <a:gd name="T8" fmla="*/ 17 w 77"/>
                <a:gd name="T9" fmla="*/ 0 h 109"/>
                <a:gd name="T10" fmla="*/ 5 w 77"/>
                <a:gd name="T11" fmla="*/ 9 h 109"/>
                <a:gd name="T12" fmla="*/ 0 w 77"/>
                <a:gd name="T13" fmla="*/ 25 h 109"/>
                <a:gd name="T14" fmla="*/ 2 w 77"/>
                <a:gd name="T15" fmla="*/ 27 h 109"/>
                <a:gd name="T16" fmla="*/ 5 w 77"/>
                <a:gd name="T17" fmla="*/ 23 h 109"/>
                <a:gd name="T18" fmla="*/ 17 w 77"/>
                <a:gd name="T19" fmla="*/ 3 h 109"/>
                <a:gd name="T20" fmla="*/ 22 w 77"/>
                <a:gd name="T21" fmla="*/ 11 h 109"/>
                <a:gd name="T22" fmla="*/ 19 w 77"/>
                <a:gd name="T23" fmla="*/ 25 h 109"/>
                <a:gd name="T24" fmla="*/ 10 w 77"/>
                <a:gd name="T25" fmla="*/ 63 h 109"/>
                <a:gd name="T26" fmla="*/ 8 w 77"/>
                <a:gd name="T27" fmla="*/ 70 h 109"/>
                <a:gd name="T28" fmla="*/ 13 w 77"/>
                <a:gd name="T29" fmla="*/ 75 h 109"/>
                <a:gd name="T30" fmla="*/ 19 w 77"/>
                <a:gd name="T31" fmla="*/ 70 h 109"/>
                <a:gd name="T32" fmla="*/ 22 w 77"/>
                <a:gd name="T33" fmla="*/ 58 h 109"/>
                <a:gd name="T34" fmla="*/ 26 w 77"/>
                <a:gd name="T35" fmla="*/ 43 h 109"/>
                <a:gd name="T36" fmla="*/ 29 w 77"/>
                <a:gd name="T37" fmla="*/ 32 h 109"/>
                <a:gd name="T38" fmla="*/ 31 w 77"/>
                <a:gd name="T39" fmla="*/ 24 h 109"/>
                <a:gd name="T40" fmla="*/ 42 w 77"/>
                <a:gd name="T41" fmla="*/ 9 h 109"/>
                <a:gd name="T42" fmla="*/ 58 w 77"/>
                <a:gd name="T43" fmla="*/ 3 h 109"/>
                <a:gd name="T44" fmla="*/ 67 w 77"/>
                <a:gd name="T45" fmla="*/ 15 h 109"/>
                <a:gd name="T46" fmla="*/ 65 w 77"/>
                <a:gd name="T47" fmla="*/ 25 h 109"/>
                <a:gd name="T48" fmla="*/ 46 w 77"/>
                <a:gd name="T49" fmla="*/ 102 h 109"/>
                <a:gd name="T50" fmla="*/ 46 w 77"/>
                <a:gd name="T51" fmla="*/ 104 h 109"/>
                <a:gd name="T52" fmla="*/ 50 w 77"/>
                <a:gd name="T53" fmla="*/ 109 h 109"/>
                <a:gd name="T54" fmla="*/ 57 w 77"/>
                <a:gd name="T55" fmla="*/ 102 h 109"/>
                <a:gd name="T56" fmla="*/ 76 w 77"/>
                <a:gd name="T5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09">
                  <a:moveTo>
                    <a:pt x="76" y="27"/>
                  </a:moveTo>
                  <a:cubicBezTo>
                    <a:pt x="77" y="24"/>
                    <a:pt x="77" y="22"/>
                    <a:pt x="77" y="17"/>
                  </a:cubicBezTo>
                  <a:cubicBezTo>
                    <a:pt x="77" y="7"/>
                    <a:pt x="71" y="0"/>
                    <a:pt x="58" y="0"/>
                  </a:cubicBezTo>
                  <a:cubicBezTo>
                    <a:pt x="45" y="0"/>
                    <a:pt x="37" y="8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2" y="16"/>
                    <a:pt x="19" y="25"/>
                  </a:cubicBezTo>
                  <a:lnTo>
                    <a:pt x="10" y="63"/>
                  </a:lnTo>
                  <a:cubicBezTo>
                    <a:pt x="9" y="66"/>
                    <a:pt x="8" y="70"/>
                    <a:pt x="8" y="70"/>
                  </a:cubicBezTo>
                  <a:cubicBezTo>
                    <a:pt x="8" y="73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31"/>
                    <a:pt x="30" y="25"/>
                    <a:pt x="31" y="24"/>
                  </a:cubicBezTo>
                  <a:cubicBezTo>
                    <a:pt x="31" y="23"/>
                    <a:pt x="36" y="14"/>
                    <a:pt x="42" y="9"/>
                  </a:cubicBezTo>
                  <a:cubicBezTo>
                    <a:pt x="46" y="6"/>
                    <a:pt x="51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16"/>
                    <a:pt x="67" y="19"/>
                    <a:pt x="65" y="25"/>
                  </a:cubicBezTo>
                  <a:lnTo>
                    <a:pt x="46" y="102"/>
                  </a:lnTo>
                  <a:cubicBezTo>
                    <a:pt x="46" y="104"/>
                    <a:pt x="46" y="104"/>
                    <a:pt x="46" y="104"/>
                  </a:cubicBezTo>
                  <a:cubicBezTo>
                    <a:pt x="46" y="107"/>
                    <a:pt x="48" y="109"/>
                    <a:pt x="50" y="109"/>
                  </a:cubicBezTo>
                  <a:cubicBezTo>
                    <a:pt x="56" y="109"/>
                    <a:pt x="57" y="104"/>
                    <a:pt x="57" y="102"/>
                  </a:cubicBezTo>
                  <a:lnTo>
                    <a:pt x="76" y="2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28">
              <a:extLst>
                <a:ext uri="{FF2B5EF4-FFF2-40B4-BE49-F238E27FC236}">
                  <a16:creationId xmlns:a16="http://schemas.microsoft.com/office/drawing/2014/main" id="{1356495F-FB9F-4905-97E5-65344167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99" y="3162300"/>
              <a:ext cx="114300" cy="158752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7 w 57"/>
                <a:gd name="T5" fmla="*/ 0 h 82"/>
                <a:gd name="T6" fmla="*/ 12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8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10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2 w 57"/>
                <a:gd name="T33" fmla="*/ 82 h 82"/>
                <a:gd name="T34" fmla="*/ 57 w 57"/>
                <a:gd name="T35" fmla="*/ 64 h 82"/>
                <a:gd name="T36" fmla="*/ 55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8 h 82"/>
                <a:gd name="T46" fmla="*/ 39 w 57"/>
                <a:gd name="T47" fmla="*/ 64 h 82"/>
                <a:gd name="T48" fmla="*/ 21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9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2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6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9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5" y="30"/>
                    <a:pt x="49" y="30"/>
                  </a:cubicBezTo>
                  <a:cubicBezTo>
                    <a:pt x="42" y="30"/>
                    <a:pt x="36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Rectangle 29">
              <a:extLst>
                <a:ext uri="{FF2B5EF4-FFF2-40B4-BE49-F238E27FC236}">
                  <a16:creationId xmlns:a16="http://schemas.microsoft.com/office/drawing/2014/main" id="{EFC1918A-95B7-4634-AA77-3D5E39FC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551" y="3403600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4" name="Freeform 30">
              <a:extLst>
                <a:ext uri="{FF2B5EF4-FFF2-40B4-BE49-F238E27FC236}">
                  <a16:creationId xmlns:a16="http://schemas.microsoft.com/office/drawing/2014/main" id="{684A0D30-5DB3-4ED3-A8FD-1661B55E3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7051" y="3486152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4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5" name="Freeform 31">
              <a:extLst>
                <a:ext uri="{FF2B5EF4-FFF2-40B4-BE49-F238E27FC236}">
                  <a16:creationId xmlns:a16="http://schemas.microsoft.com/office/drawing/2014/main" id="{83626C64-99A4-4BFE-A0D3-75598973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1" y="3486152"/>
              <a:ext cx="165100" cy="22860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32">
              <a:extLst>
                <a:ext uri="{FF2B5EF4-FFF2-40B4-BE49-F238E27FC236}">
                  <a16:creationId xmlns:a16="http://schemas.microsoft.com/office/drawing/2014/main" id="{1F1659F0-8914-40A7-9CB8-729F777C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251" y="3041652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Rectangle 33">
              <a:extLst>
                <a:ext uri="{FF2B5EF4-FFF2-40B4-BE49-F238E27FC236}">
                  <a16:creationId xmlns:a16="http://schemas.microsoft.com/office/drawing/2014/main" id="{6FE705D7-26B1-4CDC-AB9C-E44968327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2351" y="3403600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34">
              <a:extLst>
                <a:ext uri="{FF2B5EF4-FFF2-40B4-BE49-F238E27FC236}">
                  <a16:creationId xmlns:a16="http://schemas.microsoft.com/office/drawing/2014/main" id="{B8E7688A-162D-405D-8B95-6DF4367F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051" y="34798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3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3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35">
              <a:extLst>
                <a:ext uri="{FF2B5EF4-FFF2-40B4-BE49-F238E27FC236}">
                  <a16:creationId xmlns:a16="http://schemas.microsoft.com/office/drawing/2014/main" id="{C5741738-B517-446B-B545-5BB7F297A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51" y="3568700"/>
              <a:ext cx="133352" cy="209552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0E525D1A-9DC6-4705-92C5-A4D74BEEA08E}"/>
              </a:ext>
            </a:extLst>
          </p:cNvPr>
          <p:cNvGrpSpPr/>
          <p:nvPr/>
        </p:nvGrpSpPr>
        <p:grpSpPr>
          <a:xfrm>
            <a:off x="5258373" y="4662514"/>
            <a:ext cx="3368500" cy="565685"/>
            <a:chOff x="1866900" y="1190625"/>
            <a:chExt cx="1233488" cy="238126"/>
          </a:xfrm>
        </p:grpSpPr>
        <p:sp>
          <p:nvSpPr>
            <p:cNvPr id="271" name="Freeform 39">
              <a:extLst>
                <a:ext uri="{FF2B5EF4-FFF2-40B4-BE49-F238E27FC236}">
                  <a16:creationId xmlns:a16="http://schemas.microsoft.com/office/drawing/2014/main" id="{9FE3BFCE-D381-4DD4-801C-E8F5C506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900" y="1276350"/>
              <a:ext cx="44450" cy="53975"/>
            </a:xfrm>
            <a:custGeom>
              <a:avLst/>
              <a:gdLst>
                <a:gd name="T0" fmla="*/ 86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7 w 91"/>
                <a:gd name="T25" fmla="*/ 108 h 113"/>
                <a:gd name="T26" fmla="*/ 31 w 91"/>
                <a:gd name="T27" fmla="*/ 100 h 113"/>
                <a:gd name="T28" fmla="*/ 31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6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6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6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5" y="113"/>
                    <a:pt x="18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7" y="108"/>
                  </a:lnTo>
                  <a:cubicBezTo>
                    <a:pt x="31" y="108"/>
                    <a:pt x="31" y="106"/>
                    <a:pt x="31" y="100"/>
                  </a:cubicBezTo>
                  <a:lnTo>
                    <a:pt x="31" y="12"/>
                  </a:lnTo>
                  <a:cubicBezTo>
                    <a:pt x="31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0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:a16="http://schemas.microsoft.com/office/drawing/2014/main" id="{D213EBB4-B622-4B10-986C-38787D380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5 w 62"/>
                <a:gd name="T33" fmla="*/ 71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6" y="79"/>
                    <a:pt x="28" y="79"/>
                  </a:cubicBezTo>
                  <a:cubicBezTo>
                    <a:pt x="21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:a16="http://schemas.microsoft.com/office/drawing/2014/main" id="{30CA9E45-DA69-4E7E-BB8A-4D37F9FF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1312863"/>
              <a:ext cx="50800" cy="38100"/>
            </a:xfrm>
            <a:custGeom>
              <a:avLst/>
              <a:gdLst>
                <a:gd name="T0" fmla="*/ 58 w 106"/>
                <a:gd name="T1" fmla="*/ 33 h 79"/>
                <a:gd name="T2" fmla="*/ 58 w 106"/>
                <a:gd name="T3" fmla="*/ 31 h 79"/>
                <a:gd name="T4" fmla="*/ 60 w 106"/>
                <a:gd name="T5" fmla="*/ 29 h 79"/>
                <a:gd name="T6" fmla="*/ 72 w 106"/>
                <a:gd name="T7" fmla="*/ 21 h 79"/>
                <a:gd name="T8" fmla="*/ 103 w 106"/>
                <a:gd name="T9" fmla="*/ 4 h 79"/>
                <a:gd name="T10" fmla="*/ 106 w 106"/>
                <a:gd name="T11" fmla="*/ 2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3 h 79"/>
                <a:gd name="T20" fmla="*/ 81 w 106"/>
                <a:gd name="T21" fmla="*/ 4 h 79"/>
                <a:gd name="T22" fmla="*/ 84 w 106"/>
                <a:gd name="T23" fmla="*/ 6 h 79"/>
                <a:gd name="T24" fmla="*/ 79 w 106"/>
                <a:gd name="T25" fmla="*/ 11 h 79"/>
                <a:gd name="T26" fmla="*/ 31 w 106"/>
                <a:gd name="T27" fmla="*/ 46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2 h 79"/>
                <a:gd name="T34" fmla="*/ 52 w 106"/>
                <a:gd name="T35" fmla="*/ 0 h 79"/>
                <a:gd name="T36" fmla="*/ 36 w 106"/>
                <a:gd name="T37" fmla="*/ 0 h 79"/>
                <a:gd name="T38" fmla="*/ 28 w 106"/>
                <a:gd name="T39" fmla="*/ 0 h 79"/>
                <a:gd name="T40" fmla="*/ 21 w 106"/>
                <a:gd name="T41" fmla="*/ 0 h 79"/>
                <a:gd name="T42" fmla="*/ 19 w 106"/>
                <a:gd name="T43" fmla="*/ 3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9 h 79"/>
                <a:gd name="T52" fmla="*/ 14 w 106"/>
                <a:gd name="T53" fmla="*/ 70 h 79"/>
                <a:gd name="T54" fmla="*/ 3 w 106"/>
                <a:gd name="T55" fmla="*/ 75 h 79"/>
                <a:gd name="T56" fmla="*/ 0 w 106"/>
                <a:gd name="T57" fmla="*/ 78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2 w 106"/>
                <a:gd name="T65" fmla="*/ 79 h 79"/>
                <a:gd name="T66" fmla="*/ 35 w 106"/>
                <a:gd name="T67" fmla="*/ 77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29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6 w 106"/>
                <a:gd name="T81" fmla="*/ 72 h 79"/>
                <a:gd name="T82" fmla="*/ 61 w 106"/>
                <a:gd name="T83" fmla="*/ 75 h 79"/>
                <a:gd name="T84" fmla="*/ 58 w 106"/>
                <a:gd name="T85" fmla="*/ 78 h 79"/>
                <a:gd name="T86" fmla="*/ 60 w 106"/>
                <a:gd name="T87" fmla="*/ 79 h 79"/>
                <a:gd name="T88" fmla="*/ 75 w 106"/>
                <a:gd name="T89" fmla="*/ 79 h 79"/>
                <a:gd name="T90" fmla="*/ 86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8 w 106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8" y="33"/>
                  </a:moveTo>
                  <a:cubicBezTo>
                    <a:pt x="58" y="32"/>
                    <a:pt x="58" y="31"/>
                    <a:pt x="58" y="31"/>
                  </a:cubicBezTo>
                  <a:cubicBezTo>
                    <a:pt x="58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80" y="0"/>
                    <a:pt x="80" y="3"/>
                  </a:cubicBezTo>
                  <a:cubicBezTo>
                    <a:pt x="80" y="3"/>
                    <a:pt x="80" y="4"/>
                    <a:pt x="81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8"/>
                    <a:pt x="81" y="10"/>
                    <a:pt x="79" y="11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5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6"/>
                    <a:pt x="30" y="7"/>
                    <a:pt x="29" y="9"/>
                  </a:cubicBezTo>
                  <a:lnTo>
                    <a:pt x="14" y="70"/>
                  </a:lnTo>
                  <a:cubicBezTo>
                    <a:pt x="13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5" y="79"/>
                    <a:pt x="35" y="77"/>
                  </a:cubicBezTo>
                  <a:cubicBezTo>
                    <a:pt x="35" y="75"/>
                    <a:pt x="33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8" y="79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:a16="http://schemas.microsoft.com/office/drawing/2014/main" id="{B0845BE9-8C1B-4900-9F95-7B1D38E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6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43">
              <a:extLst>
                <a:ext uri="{FF2B5EF4-FFF2-40B4-BE49-F238E27FC236}">
                  <a16:creationId xmlns:a16="http://schemas.microsoft.com/office/drawing/2014/main" id="{CE908C5E-1142-4A50-83B3-1F06874DA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1295400"/>
              <a:ext cx="34925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44">
              <a:extLst>
                <a:ext uri="{FF2B5EF4-FFF2-40B4-BE49-F238E27FC236}">
                  <a16:creationId xmlns:a16="http://schemas.microsoft.com/office/drawing/2014/main" id="{83B62BE0-D4F1-435E-8F19-ED78A0639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Freeform 45">
              <a:extLst>
                <a:ext uri="{FF2B5EF4-FFF2-40B4-BE49-F238E27FC236}">
                  <a16:creationId xmlns:a16="http://schemas.microsoft.com/office/drawing/2014/main" id="{9B410735-E5E4-4007-B108-973FB38D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613" y="1301750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46">
              <a:extLst>
                <a:ext uri="{FF2B5EF4-FFF2-40B4-BE49-F238E27FC236}">
                  <a16:creationId xmlns:a16="http://schemas.microsoft.com/office/drawing/2014/main" id="{74B15185-B4DC-4292-9775-2CAD20669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1309688"/>
              <a:ext cx="49213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9" name="Freeform 47">
              <a:extLst>
                <a:ext uri="{FF2B5EF4-FFF2-40B4-BE49-F238E27FC236}">
                  <a16:creationId xmlns:a16="http://schemas.microsoft.com/office/drawing/2014/main" id="{446FE58E-4CC5-44F2-A063-C3C8E2D27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1222375"/>
              <a:ext cx="26988" cy="53975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0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5" y="110"/>
                    <a:pt x="49" y="110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0" name="Rectangle 48">
              <a:extLst>
                <a:ext uri="{FF2B5EF4-FFF2-40B4-BE49-F238E27FC236}">
                  <a16:creationId xmlns:a16="http://schemas.microsoft.com/office/drawing/2014/main" id="{81400479-D034-439E-AC0C-E3CD53B9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0" y="1309688"/>
              <a:ext cx="9366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Freeform 49">
              <a:extLst>
                <a:ext uri="{FF2B5EF4-FFF2-40B4-BE49-F238E27FC236}">
                  <a16:creationId xmlns:a16="http://schemas.microsoft.com/office/drawing/2014/main" id="{A0B1622E-7A33-4484-85E3-3FADEB6AB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1328738"/>
              <a:ext cx="44450" cy="73025"/>
            </a:xfrm>
            <a:custGeom>
              <a:avLst/>
              <a:gdLst>
                <a:gd name="T0" fmla="*/ 91 w 91"/>
                <a:gd name="T1" fmla="*/ 23 h 149"/>
                <a:gd name="T2" fmla="*/ 68 w 91"/>
                <a:gd name="T3" fmla="*/ 0 h 149"/>
                <a:gd name="T4" fmla="*/ 48 w 91"/>
                <a:gd name="T5" fmla="*/ 7 h 149"/>
                <a:gd name="T6" fmla="*/ 27 w 91"/>
                <a:gd name="T7" fmla="*/ 42 h 149"/>
                <a:gd name="T8" fmla="*/ 1 w 91"/>
                <a:gd name="T9" fmla="*/ 148 h 149"/>
                <a:gd name="T10" fmla="*/ 3 w 91"/>
                <a:gd name="T11" fmla="*/ 149 h 149"/>
                <a:gd name="T12" fmla="*/ 5 w 91"/>
                <a:gd name="T13" fmla="*/ 149 h 149"/>
                <a:gd name="T14" fmla="*/ 16 w 91"/>
                <a:gd name="T15" fmla="*/ 103 h 149"/>
                <a:gd name="T16" fmla="*/ 39 w 91"/>
                <a:gd name="T17" fmla="*/ 119 h 149"/>
                <a:gd name="T18" fmla="*/ 71 w 91"/>
                <a:gd name="T19" fmla="*/ 106 h 149"/>
                <a:gd name="T20" fmla="*/ 84 w 91"/>
                <a:gd name="T21" fmla="*/ 75 h 149"/>
                <a:gd name="T22" fmla="*/ 72 w 91"/>
                <a:gd name="T23" fmla="*/ 50 h 149"/>
                <a:gd name="T24" fmla="*/ 91 w 91"/>
                <a:gd name="T25" fmla="*/ 23 h 149"/>
                <a:gd name="T26" fmla="*/ 61 w 91"/>
                <a:gd name="T27" fmla="*/ 50 h 149"/>
                <a:gd name="T28" fmla="*/ 53 w 91"/>
                <a:gd name="T29" fmla="*/ 51 h 149"/>
                <a:gd name="T30" fmla="*/ 46 w 91"/>
                <a:gd name="T31" fmla="*/ 51 h 149"/>
                <a:gd name="T32" fmla="*/ 54 w 91"/>
                <a:gd name="T33" fmla="*/ 49 h 149"/>
                <a:gd name="T34" fmla="*/ 61 w 91"/>
                <a:gd name="T35" fmla="*/ 50 h 149"/>
                <a:gd name="T36" fmla="*/ 82 w 91"/>
                <a:gd name="T37" fmla="*/ 19 h 149"/>
                <a:gd name="T38" fmla="*/ 67 w 91"/>
                <a:gd name="T39" fmla="*/ 48 h 149"/>
                <a:gd name="T40" fmla="*/ 54 w 91"/>
                <a:gd name="T41" fmla="*/ 46 h 149"/>
                <a:gd name="T42" fmla="*/ 41 w 91"/>
                <a:gd name="T43" fmla="*/ 51 h 149"/>
                <a:gd name="T44" fmla="*/ 53 w 91"/>
                <a:gd name="T45" fmla="*/ 55 h 149"/>
                <a:gd name="T46" fmla="*/ 66 w 91"/>
                <a:gd name="T47" fmla="*/ 53 h 149"/>
                <a:gd name="T48" fmla="*/ 74 w 91"/>
                <a:gd name="T49" fmla="*/ 72 h 149"/>
                <a:gd name="T50" fmla="*/ 65 w 91"/>
                <a:gd name="T51" fmla="*/ 100 h 149"/>
                <a:gd name="T52" fmla="*/ 38 w 91"/>
                <a:gd name="T53" fmla="*/ 115 h 149"/>
                <a:gd name="T54" fmla="*/ 19 w 91"/>
                <a:gd name="T55" fmla="*/ 94 h 149"/>
                <a:gd name="T56" fmla="*/ 20 w 91"/>
                <a:gd name="T57" fmla="*/ 86 h 149"/>
                <a:gd name="T58" fmla="*/ 31 w 91"/>
                <a:gd name="T59" fmla="*/ 44 h 149"/>
                <a:gd name="T60" fmla="*/ 66 w 91"/>
                <a:gd name="T61" fmla="*/ 4 h 149"/>
                <a:gd name="T62" fmla="*/ 82 w 91"/>
                <a:gd name="T6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49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1" y="148"/>
                  </a:lnTo>
                  <a:cubicBezTo>
                    <a:pt x="0" y="148"/>
                    <a:pt x="1" y="149"/>
                    <a:pt x="3" y="149"/>
                  </a:cubicBezTo>
                  <a:cubicBezTo>
                    <a:pt x="4" y="149"/>
                    <a:pt x="4" y="149"/>
                    <a:pt x="5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7"/>
                    <a:pt x="84" y="75"/>
                  </a:cubicBezTo>
                  <a:cubicBezTo>
                    <a:pt x="84" y="63"/>
                    <a:pt x="78" y="55"/>
                    <a:pt x="72" y="50"/>
                  </a:cubicBezTo>
                  <a:cubicBezTo>
                    <a:pt x="82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1"/>
                    <a:pt x="53" y="51"/>
                  </a:cubicBezTo>
                  <a:cubicBezTo>
                    <a:pt x="51" y="51"/>
                    <a:pt x="48" y="52"/>
                    <a:pt x="46" y="51"/>
                  </a:cubicBezTo>
                  <a:cubicBezTo>
                    <a:pt x="46" y="49"/>
                    <a:pt x="52" y="49"/>
                    <a:pt x="54" y="49"/>
                  </a:cubicBezTo>
                  <a:cubicBezTo>
                    <a:pt x="58" y="49"/>
                    <a:pt x="59" y="49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2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1" y="46"/>
                    <a:pt x="41" y="45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6"/>
                  </a:cubicBezTo>
                  <a:lnTo>
                    <a:pt x="31" y="44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50">
              <a:extLst>
                <a:ext uri="{FF2B5EF4-FFF2-40B4-BE49-F238E27FC236}">
                  <a16:creationId xmlns:a16="http://schemas.microsoft.com/office/drawing/2014/main" id="{7669AE66-35AB-4AA6-A31C-62289D17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1330325"/>
              <a:ext cx="39688" cy="5715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7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7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1 w 82"/>
                <a:gd name="T75" fmla="*/ 42 h 117"/>
                <a:gd name="T76" fmla="*/ 26 w 82"/>
                <a:gd name="T77" fmla="*/ 54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8" y="8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7"/>
                    <a:pt x="48" y="95"/>
                  </a:cubicBezTo>
                  <a:cubicBezTo>
                    <a:pt x="47" y="98"/>
                    <a:pt x="47" y="100"/>
                    <a:pt x="47" y="103"/>
                  </a:cubicBezTo>
                  <a:cubicBezTo>
                    <a:pt x="47" y="112"/>
                    <a:pt x="53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8" y="113"/>
                    <a:pt x="57" y="111"/>
                    <a:pt x="57" y="108"/>
                  </a:cubicBezTo>
                  <a:cubicBezTo>
                    <a:pt x="57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1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51">
              <a:extLst>
                <a:ext uri="{FF2B5EF4-FFF2-40B4-BE49-F238E27FC236}">
                  <a16:creationId xmlns:a16="http://schemas.microsoft.com/office/drawing/2014/main" id="{EDC797A5-5E40-46BE-A594-87AB29565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217613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7 w 88"/>
                <a:gd name="T17" fmla="*/ 32 h 123"/>
                <a:gd name="T18" fmla="*/ 36 w 88"/>
                <a:gd name="T19" fmla="*/ 23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2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6" y="27"/>
                    <a:pt x="36" y="23"/>
                  </a:cubicBezTo>
                  <a:cubicBezTo>
                    <a:pt x="36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1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52">
              <a:extLst>
                <a:ext uri="{FF2B5EF4-FFF2-40B4-BE49-F238E27FC236}">
                  <a16:creationId xmlns:a16="http://schemas.microsoft.com/office/drawing/2014/main" id="{F020F2F8-1616-4657-B4EA-E67C1B3A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209675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6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7 h 77"/>
                <a:gd name="T12" fmla="*/ 51 w 51"/>
                <a:gd name="T13" fmla="*/ 22 h 77"/>
                <a:gd name="T14" fmla="*/ 24 w 51"/>
                <a:gd name="T15" fmla="*/ 0 h 77"/>
                <a:gd name="T16" fmla="*/ 0 w 51"/>
                <a:gd name="T17" fmla="*/ 20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2 h 77"/>
                <a:gd name="T28" fmla="*/ 29 w 51"/>
                <a:gd name="T29" fmla="*/ 45 h 77"/>
                <a:gd name="T30" fmla="*/ 1 w 51"/>
                <a:gd name="T31" fmla="*/ 72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8"/>
                    <a:pt x="45" y="65"/>
                    <a:pt x="44" y="66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6"/>
                    <a:pt x="27" y="53"/>
                    <a:pt x="34" y="47"/>
                  </a:cubicBezTo>
                  <a:cubicBezTo>
                    <a:pt x="43" y="40"/>
                    <a:pt x="51" y="33"/>
                    <a:pt x="51" y="22"/>
                  </a:cubicBezTo>
                  <a:cubicBezTo>
                    <a:pt x="51" y="8"/>
                    <a:pt x="39" y="0"/>
                    <a:pt x="24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26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6"/>
                    <a:pt x="17" y="4"/>
                    <a:pt x="22" y="4"/>
                  </a:cubicBezTo>
                  <a:cubicBezTo>
                    <a:pt x="34" y="4"/>
                    <a:pt x="40" y="13"/>
                    <a:pt x="40" y="22"/>
                  </a:cubicBezTo>
                  <a:cubicBezTo>
                    <a:pt x="40" y="32"/>
                    <a:pt x="32" y="40"/>
                    <a:pt x="29" y="45"/>
                  </a:cubicBezTo>
                  <a:lnTo>
                    <a:pt x="1" y="72"/>
                  </a:lnTo>
                  <a:cubicBezTo>
                    <a:pt x="0" y="73"/>
                    <a:pt x="0" y="73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53">
              <a:extLst>
                <a:ext uri="{FF2B5EF4-FFF2-40B4-BE49-F238E27FC236}">
                  <a16:creationId xmlns:a16="http://schemas.microsoft.com/office/drawing/2014/main" id="{BA339A92-9BC0-470C-A17A-19A5CEA6D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313" y="1309688"/>
              <a:ext cx="123825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54">
              <a:extLst>
                <a:ext uri="{FF2B5EF4-FFF2-40B4-BE49-F238E27FC236}">
                  <a16:creationId xmlns:a16="http://schemas.microsoft.com/office/drawing/2014/main" id="{9F8FABBE-8E58-4F6A-872E-5883B8AB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488" y="1328738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7 w 88"/>
                <a:gd name="T17" fmla="*/ 32 h 123"/>
                <a:gd name="T18" fmla="*/ 35 w 88"/>
                <a:gd name="T19" fmla="*/ 24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4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6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55">
              <a:extLst>
                <a:ext uri="{FF2B5EF4-FFF2-40B4-BE49-F238E27FC236}">
                  <a16:creationId xmlns:a16="http://schemas.microsoft.com/office/drawing/2014/main" id="{5E4ECB84-9611-4160-8D07-89EDAE21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135096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1" y="105"/>
                    <a:pt x="37" y="105"/>
                  </a:cubicBezTo>
                  <a:cubicBezTo>
                    <a:pt x="43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8" name="Freeform 56">
              <a:extLst>
                <a:ext uri="{FF2B5EF4-FFF2-40B4-BE49-F238E27FC236}">
                  <a16:creationId xmlns:a16="http://schemas.microsoft.com/office/drawing/2014/main" id="{DAE5907D-5E5F-4B0A-822D-6A906A0E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800" y="1325563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7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8 h 77"/>
                <a:gd name="T12" fmla="*/ 51 w 51"/>
                <a:gd name="T13" fmla="*/ 23 h 77"/>
                <a:gd name="T14" fmla="*/ 24 w 51"/>
                <a:gd name="T15" fmla="*/ 0 h 77"/>
                <a:gd name="T16" fmla="*/ 0 w 51"/>
                <a:gd name="T17" fmla="*/ 21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3 h 77"/>
                <a:gd name="T28" fmla="*/ 29 w 51"/>
                <a:gd name="T29" fmla="*/ 45 h 77"/>
                <a:gd name="T30" fmla="*/ 1 w 51"/>
                <a:gd name="T31" fmla="*/ 73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9"/>
                    <a:pt x="46" y="66"/>
                    <a:pt x="44" y="67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7"/>
                    <a:pt x="27" y="53"/>
                    <a:pt x="34" y="48"/>
                  </a:cubicBezTo>
                  <a:cubicBezTo>
                    <a:pt x="43" y="41"/>
                    <a:pt x="51" y="34"/>
                    <a:pt x="51" y="23"/>
                  </a:cubicBezTo>
                  <a:cubicBezTo>
                    <a:pt x="51" y="9"/>
                    <a:pt x="39" y="0"/>
                    <a:pt x="24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7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7"/>
                    <a:pt x="17" y="4"/>
                    <a:pt x="22" y="4"/>
                  </a:cubicBezTo>
                  <a:cubicBezTo>
                    <a:pt x="34" y="4"/>
                    <a:pt x="40" y="13"/>
                    <a:pt x="40" y="23"/>
                  </a:cubicBezTo>
                  <a:cubicBezTo>
                    <a:pt x="40" y="33"/>
                    <a:pt x="32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9" name="Freeform 57">
              <a:extLst>
                <a:ext uri="{FF2B5EF4-FFF2-40B4-BE49-F238E27FC236}">
                  <a16:creationId xmlns:a16="http://schemas.microsoft.com/office/drawing/2014/main" id="{EC627BC5-5FE9-4C47-8BBF-7F1AF1F2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284288"/>
              <a:ext cx="53975" cy="53975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1 h 110"/>
                <a:gd name="T8" fmla="*/ 58 w 110"/>
                <a:gd name="T9" fmla="*/ 51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1 h 110"/>
                <a:gd name="T18" fmla="*/ 5 w 110"/>
                <a:gd name="T19" fmla="*/ 51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1"/>
                    <a:pt x="107" y="51"/>
                    <a:pt x="105" y="51"/>
                  </a:cubicBezTo>
                  <a:lnTo>
                    <a:pt x="58" y="51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1"/>
                  </a:lnTo>
                  <a:lnTo>
                    <a:pt x="5" y="51"/>
                  </a:lnTo>
                  <a:cubicBezTo>
                    <a:pt x="3" y="51"/>
                    <a:pt x="0" y="51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0" name="Freeform 58">
              <a:extLst>
                <a:ext uri="{FF2B5EF4-FFF2-40B4-BE49-F238E27FC236}">
                  <a16:creationId xmlns:a16="http://schemas.microsoft.com/office/drawing/2014/main" id="{66945D6A-25F8-4AB4-A8AD-69E5F61E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190625"/>
              <a:ext cx="50800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1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2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9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2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9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5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3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80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9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9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1" name="Freeform 59">
              <a:extLst>
                <a:ext uri="{FF2B5EF4-FFF2-40B4-BE49-F238E27FC236}">
                  <a16:creationId xmlns:a16="http://schemas.microsoft.com/office/drawing/2014/main" id="{7209DBE9-EEC3-43E9-B6EC-5BEDB393A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254125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8 h 232"/>
                <a:gd name="T20" fmla="*/ 120 w 221"/>
                <a:gd name="T21" fmla="*/ 8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3" y="8"/>
                    <a:pt x="158" y="10"/>
                    <a:pt x="159" y="10"/>
                  </a:cubicBezTo>
                  <a:cubicBezTo>
                    <a:pt x="168" y="12"/>
                    <a:pt x="183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2" name="Freeform 60">
              <a:extLst>
                <a:ext uri="{FF2B5EF4-FFF2-40B4-BE49-F238E27FC236}">
                  <a16:creationId xmlns:a16="http://schemas.microsoft.com/office/drawing/2014/main" id="{E9CC3991-D20B-424B-8DE1-5A2589499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5" y="1389063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5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3" name="Freeform 61">
              <a:extLst>
                <a:ext uri="{FF2B5EF4-FFF2-40B4-BE49-F238E27FC236}">
                  <a16:creationId xmlns:a16="http://schemas.microsoft.com/office/drawing/2014/main" id="{6F764D39-1B05-43B1-A24E-10A04326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5" y="1274763"/>
              <a:ext cx="42863" cy="73025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7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2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2"/>
                    <a:pt x="30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9" y="148"/>
                    <a:pt x="30" y="144"/>
                    <a:pt x="30" y="142"/>
                  </a:cubicBezTo>
                  <a:lnTo>
                    <a:pt x="36" y="117"/>
                  </a:lnTo>
                  <a:cubicBezTo>
                    <a:pt x="63" y="116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7" y="54"/>
                    <a:pt x="77" y="68"/>
                  </a:cubicBezTo>
                  <a:cubicBezTo>
                    <a:pt x="77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4" name="Freeform 62">
              <a:extLst>
                <a:ext uri="{FF2B5EF4-FFF2-40B4-BE49-F238E27FC236}">
                  <a16:creationId xmlns:a16="http://schemas.microsoft.com/office/drawing/2014/main" id="{921BDA50-D63D-4FBC-AD1D-8727FFE15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1258888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1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39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5" y="41"/>
                    <a:pt x="45" y="41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5" name="Freeform 63">
              <a:extLst>
                <a:ext uri="{FF2B5EF4-FFF2-40B4-BE49-F238E27FC236}">
                  <a16:creationId xmlns:a16="http://schemas.microsoft.com/office/drawing/2014/main" id="{F09D5F7B-0B59-469E-8E2B-2E8C3262E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0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6" name="Freeform 64">
              <a:extLst>
                <a:ext uri="{FF2B5EF4-FFF2-40B4-BE49-F238E27FC236}">
                  <a16:creationId xmlns:a16="http://schemas.microsoft.com/office/drawing/2014/main" id="{ED8DAE76-0BA2-4426-9C30-2559B873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9088" y="1295400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1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7" name="Freeform 65">
              <a:extLst>
                <a:ext uri="{FF2B5EF4-FFF2-40B4-BE49-F238E27FC236}">
                  <a16:creationId xmlns:a16="http://schemas.microsoft.com/office/drawing/2014/main" id="{ACF5912E-BAA8-48C3-8300-EF8F48BB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2700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8" name="Freeform 66">
              <a:extLst>
                <a:ext uri="{FF2B5EF4-FFF2-40B4-BE49-F238E27FC236}">
                  <a16:creationId xmlns:a16="http://schemas.microsoft.com/office/drawing/2014/main" id="{50631877-3FBD-4EE4-8A9A-4D07FB1A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8" y="1273175"/>
              <a:ext cx="33338" cy="58738"/>
            </a:xfrm>
            <a:custGeom>
              <a:avLst/>
              <a:gdLst>
                <a:gd name="T0" fmla="*/ 68 w 68"/>
                <a:gd name="T1" fmla="*/ 34 h 119"/>
                <a:gd name="T2" fmla="*/ 49 w 68"/>
                <a:gd name="T3" fmla="*/ 0 h 119"/>
                <a:gd name="T4" fmla="*/ 0 w 68"/>
                <a:gd name="T5" fmla="*/ 85 h 119"/>
                <a:gd name="T6" fmla="*/ 20 w 68"/>
                <a:gd name="T7" fmla="*/ 119 h 119"/>
                <a:gd name="T8" fmla="*/ 68 w 68"/>
                <a:gd name="T9" fmla="*/ 34 h 119"/>
                <a:gd name="T10" fmla="*/ 18 w 68"/>
                <a:gd name="T11" fmla="*/ 57 h 119"/>
                <a:gd name="T12" fmla="*/ 30 w 68"/>
                <a:gd name="T13" fmla="*/ 21 h 119"/>
                <a:gd name="T14" fmla="*/ 48 w 68"/>
                <a:gd name="T15" fmla="*/ 4 h 119"/>
                <a:gd name="T16" fmla="*/ 58 w 68"/>
                <a:gd name="T17" fmla="*/ 24 h 119"/>
                <a:gd name="T18" fmla="*/ 52 w 68"/>
                <a:gd name="T19" fmla="*/ 57 h 119"/>
                <a:gd name="T20" fmla="*/ 18 w 68"/>
                <a:gd name="T21" fmla="*/ 57 h 119"/>
                <a:gd name="T22" fmla="*/ 51 w 68"/>
                <a:gd name="T23" fmla="*/ 62 h 119"/>
                <a:gd name="T24" fmla="*/ 39 w 68"/>
                <a:gd name="T25" fmla="*/ 96 h 119"/>
                <a:gd name="T26" fmla="*/ 20 w 68"/>
                <a:gd name="T27" fmla="*/ 115 h 119"/>
                <a:gd name="T28" fmla="*/ 11 w 68"/>
                <a:gd name="T29" fmla="*/ 95 h 119"/>
                <a:gd name="T30" fmla="*/ 16 w 68"/>
                <a:gd name="T31" fmla="*/ 62 h 119"/>
                <a:gd name="T32" fmla="*/ 51 w 68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19">
                  <a:moveTo>
                    <a:pt x="68" y="34"/>
                  </a:moveTo>
                  <a:cubicBezTo>
                    <a:pt x="68" y="23"/>
                    <a:pt x="66" y="0"/>
                    <a:pt x="49" y="0"/>
                  </a:cubicBezTo>
                  <a:cubicBezTo>
                    <a:pt x="25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3" y="119"/>
                    <a:pt x="68" y="71"/>
                    <a:pt x="68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4"/>
                    <a:pt x="48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6" y="41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5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1"/>
                    <a:pt x="11" y="95"/>
                  </a:cubicBezTo>
                  <a:cubicBezTo>
                    <a:pt x="11" y="88"/>
                    <a:pt x="12" y="79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9" name="Freeform 67">
              <a:extLst>
                <a:ext uri="{FF2B5EF4-FFF2-40B4-BE49-F238E27FC236}">
                  <a16:creationId xmlns:a16="http://schemas.microsoft.com/office/drawing/2014/main" id="{BAFBF32D-6EF2-4A6E-BF12-295849D40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625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0" name="Freeform 68">
              <a:extLst>
                <a:ext uri="{FF2B5EF4-FFF2-40B4-BE49-F238E27FC236}">
                  <a16:creationId xmlns:a16="http://schemas.microsoft.com/office/drawing/2014/main" id="{E96EC0F9-F1E0-4C24-B9C6-CC594B51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1311275"/>
              <a:ext cx="28575" cy="41275"/>
            </a:xfrm>
            <a:custGeom>
              <a:avLst/>
              <a:gdLst>
                <a:gd name="T0" fmla="*/ 27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5 h 82"/>
                <a:gd name="T12" fmla="*/ 17 w 57"/>
                <a:gd name="T13" fmla="*/ 7 h 82"/>
                <a:gd name="T14" fmla="*/ 17 w 57"/>
                <a:gd name="T15" fmla="*/ 9 h 82"/>
                <a:gd name="T16" fmla="*/ 0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29 w 57"/>
                <a:gd name="T27" fmla="*/ 64 h 82"/>
                <a:gd name="T28" fmla="*/ 29 w 57"/>
                <a:gd name="T29" fmla="*/ 66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1 w 57"/>
                <a:gd name="T41" fmla="*/ 78 h 82"/>
                <a:gd name="T42" fmla="*/ 37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29 w 57"/>
                <a:gd name="T51" fmla="*/ 43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0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29 w 57"/>
                <a:gd name="T65" fmla="*/ 39 h 82"/>
                <a:gd name="T66" fmla="*/ 16 w 57"/>
                <a:gd name="T67" fmla="*/ 50 h 82"/>
                <a:gd name="T68" fmla="*/ 27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3"/>
                  </a:move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8" y="1"/>
                    <a:pt x="8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0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79"/>
                    <a:pt x="9" y="77"/>
                  </a:cubicBezTo>
                  <a:cubicBezTo>
                    <a:pt x="9" y="76"/>
                    <a:pt x="14" y="56"/>
                    <a:pt x="15" y="54"/>
                  </a:cubicBezTo>
                  <a:cubicBezTo>
                    <a:pt x="23" y="55"/>
                    <a:pt x="29" y="58"/>
                    <a:pt x="29" y="64"/>
                  </a:cubicBezTo>
                  <a:cubicBezTo>
                    <a:pt x="29" y="64"/>
                    <a:pt x="29" y="65"/>
                    <a:pt x="29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2"/>
                    <a:pt x="54" y="62"/>
                    <a:pt x="54" y="62"/>
                  </a:cubicBezTo>
                  <a:cubicBezTo>
                    <a:pt x="52" y="62"/>
                    <a:pt x="52" y="63"/>
                    <a:pt x="52" y="65"/>
                  </a:cubicBezTo>
                  <a:cubicBezTo>
                    <a:pt x="50" y="70"/>
                    <a:pt x="47" y="78"/>
                    <a:pt x="41" y="78"/>
                  </a:cubicBezTo>
                  <a:cubicBezTo>
                    <a:pt x="38" y="78"/>
                    <a:pt x="37" y="75"/>
                    <a:pt x="37" y="72"/>
                  </a:cubicBezTo>
                  <a:cubicBezTo>
                    <a:pt x="37" y="70"/>
                    <a:pt x="37" y="70"/>
                    <a:pt x="38" y="67"/>
                  </a:cubicBezTo>
                  <a:cubicBezTo>
                    <a:pt x="38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3" y="49"/>
                    <a:pt x="28" y="45"/>
                    <a:pt x="29" y="43"/>
                  </a:cubicBezTo>
                  <a:cubicBezTo>
                    <a:pt x="35" y="38"/>
                    <a:pt x="41" y="32"/>
                    <a:pt x="48" y="32"/>
                  </a:cubicBezTo>
                  <a:cubicBezTo>
                    <a:pt x="49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0" y="45"/>
                  </a:cubicBezTo>
                  <a:cubicBezTo>
                    <a:pt x="53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1" y="29"/>
                    <a:pt x="35" y="34"/>
                    <a:pt x="29" y="39"/>
                  </a:cubicBezTo>
                  <a:cubicBezTo>
                    <a:pt x="24" y="44"/>
                    <a:pt x="21" y="48"/>
                    <a:pt x="16" y="50"/>
                  </a:cubicBezTo>
                  <a:lnTo>
                    <a:pt x="27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1" name="Freeform 69">
              <a:extLst>
                <a:ext uri="{FF2B5EF4-FFF2-40B4-BE49-F238E27FC236}">
                  <a16:creationId xmlns:a16="http://schemas.microsoft.com/office/drawing/2014/main" id="{1DB9DDBD-0F2F-4FE5-926B-F54F9B14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1270000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2" name="Freeform 70">
              <a:extLst>
                <a:ext uri="{FF2B5EF4-FFF2-40B4-BE49-F238E27FC236}">
                  <a16:creationId xmlns:a16="http://schemas.microsoft.com/office/drawing/2014/main" id="{81ED0C01-C944-4AA1-9728-138481967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1295400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3" name="Freeform 71">
              <a:extLst>
                <a:ext uri="{FF2B5EF4-FFF2-40B4-BE49-F238E27FC236}">
                  <a16:creationId xmlns:a16="http://schemas.microsoft.com/office/drawing/2014/main" id="{6FEF5833-BE45-4B34-B229-E778FA03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1005521" y="1094242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Distribution function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931774" y="2254844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Overdamped case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82873" y="4167310"/>
            <a:ext cx="4128876" cy="1783086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4" name="正方形/長方形 303"/>
          <p:cNvSpPr/>
          <p:nvPr/>
        </p:nvSpPr>
        <p:spPr>
          <a:xfrm>
            <a:off x="2015628" y="3305332"/>
            <a:ext cx="1230434" cy="790131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5" name="正方形/長方形 304"/>
          <p:cNvSpPr/>
          <p:nvPr/>
        </p:nvSpPr>
        <p:spPr>
          <a:xfrm>
            <a:off x="4787831" y="3452307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6" name="正方形/長方形 305"/>
          <p:cNvSpPr/>
          <p:nvPr/>
        </p:nvSpPr>
        <p:spPr>
          <a:xfrm>
            <a:off x="422309" y="6041396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Smoluchowski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310" name="図 3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45" y="1043358"/>
            <a:ext cx="786064" cy="1156645"/>
          </a:xfrm>
          <a:prstGeom prst="rect">
            <a:avLst/>
          </a:prstGeom>
        </p:spPr>
      </p:pic>
      <p:sp>
        <p:nvSpPr>
          <p:cNvPr id="307" name="正方形/長方形 306"/>
          <p:cNvSpPr/>
          <p:nvPr/>
        </p:nvSpPr>
        <p:spPr>
          <a:xfrm>
            <a:off x="7223306" y="4635236"/>
            <a:ext cx="1492295" cy="584310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1" name="正方形/長方形 310"/>
          <p:cNvSpPr/>
          <p:nvPr/>
        </p:nvSpPr>
        <p:spPr>
          <a:xfrm>
            <a:off x="5192395" y="4643713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AE4BDF-ED29-32B5-4177-353B9D67D163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A82B4FD-9433-3910-38EC-ECFC9AD68A10}"/>
              </a:ext>
            </a:extLst>
          </p:cNvPr>
          <p:cNvSpPr/>
          <p:nvPr/>
        </p:nvSpPr>
        <p:spPr>
          <a:xfrm>
            <a:off x="303583" y="6458763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216540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4" y="3029588"/>
            <a:ext cx="3537286" cy="2519288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30811" y="119624"/>
            <a:ext cx="7580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Numerical Tests for Brownian Oscillator Model</a:t>
            </a:r>
            <a:endParaRPr lang="ja-JP" altLang="en-US" sz="2800" dirty="0"/>
          </a:p>
        </p:txBody>
      </p:sp>
      <p:sp>
        <p:nvSpPr>
          <p:cNvPr id="3" name="正方形/長方形 2"/>
          <p:cNvSpPr/>
          <p:nvPr/>
        </p:nvSpPr>
        <p:spPr>
          <a:xfrm>
            <a:off x="4624353" y="2638481"/>
            <a:ext cx="27238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30811" y="257696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itchFamily="50" charset="-128"/>
                <a:cs typeface="Arial Unicode MS" pitchFamily="50" charset="-128"/>
              </a:rPr>
              <a:t>Underdamped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4571828" y="2238366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Smoluchowski cases</a:t>
            </a:r>
            <a:endParaRPr lang="ja-JP" altLang="en-US" dirty="0"/>
          </a:p>
        </p:txBody>
      </p:sp>
      <p:sp>
        <p:nvSpPr>
          <p:cNvPr id="63" name="正方形/長方形 62"/>
          <p:cNvSpPr/>
          <p:nvPr/>
        </p:nvSpPr>
        <p:spPr>
          <a:xfrm>
            <a:off x="467544" y="2213346"/>
            <a:ext cx="30444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Q. Fokker-Planck cases</a:t>
            </a:r>
            <a:endParaRPr lang="ja-JP" altLang="en-US" dirty="0"/>
          </a:p>
        </p:txBody>
      </p:sp>
      <p:graphicFrame>
        <p:nvGraphicFramePr>
          <p:cNvPr id="110" name="Object 3"/>
          <p:cNvGraphicFramePr>
            <a:graphicFrameLocks noChangeAspect="1"/>
          </p:cNvGraphicFramePr>
          <p:nvPr/>
        </p:nvGraphicFramePr>
        <p:xfrm>
          <a:off x="651217" y="1079825"/>
          <a:ext cx="2271230" cy="3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87440" imgH="495000" progId="Equation.DSMT4">
                  <p:embed/>
                </p:oleObj>
              </mc:Choice>
              <mc:Fallback>
                <p:oleObj name="Equation" r:id="rId3" imgW="3187440" imgH="495000" progId="Equation.DSMT4">
                  <p:embed/>
                  <p:pic>
                    <p:nvPicPr>
                      <p:cNvPr id="1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17" y="1079825"/>
                        <a:ext cx="2271230" cy="3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" name="図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048" y="675661"/>
            <a:ext cx="2533650" cy="105727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152" y="750875"/>
            <a:ext cx="1408024" cy="1133020"/>
          </a:xfrm>
          <a:prstGeom prst="rect">
            <a:avLst/>
          </a:prstGeom>
        </p:spPr>
      </p:pic>
      <p:sp>
        <p:nvSpPr>
          <p:cNvPr id="112" name="正方形/長方形 111"/>
          <p:cNvSpPr/>
          <p:nvPr/>
        </p:nvSpPr>
        <p:spPr>
          <a:xfrm>
            <a:off x="1061702" y="5673133"/>
            <a:ext cx="2053767" cy="7386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a harmonic system,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QFP and CFP results 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are identical 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3501" y="2946246"/>
            <a:ext cx="3682546" cy="30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4211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1BD2F-413F-BA89-3F5C-CCC671310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2">
            <a:extLst>
              <a:ext uri="{FF2B5EF4-FFF2-40B4-BE49-F238E27FC236}">
                <a16:creationId xmlns:a16="http://schemas.microsoft.com/office/drawing/2014/main" id="{8D6B449B-5189-78DE-6C76-D9FA7319F1C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62755" y="1181101"/>
            <a:ext cx="8218487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The density functional element is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 dissipation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fluctuation part</a:t>
            </a:r>
          </a:p>
        </p:txBody>
      </p:sp>
      <p:graphicFrame>
        <p:nvGraphicFramePr>
          <p:cNvPr id="81922" name="Object 3">
            <a:extLst>
              <a:ext uri="{FF2B5EF4-FFF2-40B4-BE49-F238E27FC236}">
                <a16:creationId xmlns:a16="http://schemas.microsoft.com/office/drawing/2014/main" id="{2EA1BB14-CCA2-BF58-748F-316A6F101DF8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952500" y="1778000"/>
          <a:ext cx="74549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90840" imgH="736560" progId="Equation.DSMT4">
                  <p:embed/>
                </p:oleObj>
              </mc:Choice>
              <mc:Fallback>
                <p:oleObj name="Equation" r:id="rId2" imgW="3390840" imgH="736560" progId="Equation.DSMT4">
                  <p:embed/>
                  <p:pic>
                    <p:nvPicPr>
                      <p:cNvPr id="819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778000"/>
                        <a:ext cx="745490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5">
            <a:extLst>
              <a:ext uri="{FF2B5EF4-FFF2-40B4-BE49-F238E27FC236}">
                <a16:creationId xmlns:a16="http://schemas.microsoft.com/office/drawing/2014/main" id="{DCD4BB56-2BC8-4655-2316-54CC39EF48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325" y="4292600"/>
          <a:ext cx="821055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787320" progId="Equation.DSMT4">
                  <p:embed/>
                </p:oleObj>
              </mc:Choice>
              <mc:Fallback>
                <p:oleObj name="Equation" r:id="rId4" imgW="4228920" imgH="787320" progId="Equation.DSMT4">
                  <p:embed/>
                  <p:pic>
                    <p:nvPicPr>
                      <p:cNvPr id="8192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292600"/>
                        <a:ext cx="8210550" cy="153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6" name="Rectangle 6">
            <a:extLst>
              <a:ext uri="{FF2B5EF4-FFF2-40B4-BE49-F238E27FC236}">
                <a16:creationId xmlns:a16="http://schemas.microsoft.com/office/drawing/2014/main" id="{04BB13DE-FD6D-D3B3-EDA6-7545508672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5545138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dirty="0" err="1">
                <a:solidFill>
                  <a:srgbClr val="0000CC"/>
                </a:solidFill>
                <a:sym typeface="Symbol" pitchFamily="18" charset="2"/>
              </a:rPr>
              <a:t>Langevin</a:t>
            </a: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81927" name="AutoShape 7">
            <a:extLst>
              <a:ext uri="{FF2B5EF4-FFF2-40B4-BE49-F238E27FC236}">
                <a16:creationId xmlns:a16="http://schemas.microsoft.com/office/drawing/2014/main" id="{2A9D1F03-3D5E-10E6-9B10-E6031E941870}"/>
              </a:ext>
            </a:extLst>
          </p:cNvPr>
          <p:cNvSpPr>
            <a:spLocks noChangeArrowheads="1"/>
          </p:cNvSpPr>
          <p:nvPr/>
        </p:nvSpPr>
        <p:spPr bwMode="auto">
          <a:xfrm rot="5400000" flipV="1">
            <a:off x="4607718" y="3898107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928" name="AutoShape 8">
            <a:extLst>
              <a:ext uri="{FF2B5EF4-FFF2-40B4-BE49-F238E27FC236}">
                <a16:creationId xmlns:a16="http://schemas.microsoft.com/office/drawing/2014/main" id="{B448C4CC-DB57-1B57-9CCC-BAB6D24F355E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607718" y="591423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285154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C1BB3-1069-597D-17E5-A62B944D2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>
            <a:extLst>
              <a:ext uri="{FF2B5EF4-FFF2-40B4-BE49-F238E27FC236}">
                <a16:creationId xmlns:a16="http://schemas.microsoft.com/office/drawing/2014/main" id="{DC758D27-16B2-146D-9EC5-43EA047449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43307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2800" dirty="0"/>
              <a:t>Stochastic </a:t>
            </a:r>
            <a:r>
              <a:rPr lang="en-US" altLang="ja-JP" sz="2800" dirty="0" err="1"/>
              <a:t>Langevin</a:t>
            </a:r>
            <a:r>
              <a:rPr lang="en-US" altLang="ja-JP" sz="2800" dirty="0"/>
              <a:t> eq.</a:t>
            </a:r>
          </a:p>
        </p:txBody>
      </p:sp>
      <p:sp>
        <p:nvSpPr>
          <p:cNvPr id="82950" name="Rectangle 3">
            <a:extLst>
              <a:ext uri="{FF2B5EF4-FFF2-40B4-BE49-F238E27FC236}">
                <a16:creationId xmlns:a16="http://schemas.microsoft.com/office/drawing/2014/main" id="{1441B1D6-F8B3-959D-6334-75C3EE798C8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76475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introduce the axially variable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                                                                         fluctuation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graphicFrame>
        <p:nvGraphicFramePr>
          <p:cNvPr id="82946" name="Object 4">
            <a:extLst>
              <a:ext uri="{FF2B5EF4-FFF2-40B4-BE49-F238E27FC236}">
                <a16:creationId xmlns:a16="http://schemas.microsoft.com/office/drawing/2014/main" id="{5E3AF395-8318-43F0-3D7D-4588111E0EE1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125538"/>
          <a:ext cx="7529513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558720" progId="Equation.DSMT4">
                  <p:embed/>
                </p:oleObj>
              </mc:Choice>
              <mc:Fallback>
                <p:oleObj name="Equation" r:id="rId2" imgW="3746160" imgH="558720" progId="Equation.DSMT4">
                  <p:embed/>
                  <p:pic>
                    <p:nvPicPr>
                      <p:cNvPr id="8294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125538"/>
                        <a:ext cx="7529513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6">
            <a:extLst>
              <a:ext uri="{FF2B5EF4-FFF2-40B4-BE49-F238E27FC236}">
                <a16:creationId xmlns:a16="http://schemas.microsoft.com/office/drawing/2014/main" id="{CEFE8596-3CD4-A2EC-99A1-39F5F6E6C8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5513" y="3141663"/>
          <a:ext cx="804703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83080" imgH="888840" progId="Equation.DSMT4">
                  <p:embed/>
                </p:oleObj>
              </mc:Choice>
              <mc:Fallback>
                <p:oleObj name="Equation" r:id="rId4" imgW="4483080" imgH="888840" progId="Equation.DSMT4">
                  <p:embed/>
                  <p:pic>
                    <p:nvPicPr>
                      <p:cNvPr id="8294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141663"/>
                        <a:ext cx="804703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7">
            <a:extLst>
              <a:ext uri="{FF2B5EF4-FFF2-40B4-BE49-F238E27FC236}">
                <a16:creationId xmlns:a16="http://schemas.microsoft.com/office/drawing/2014/main" id="{3AD2F4C9-28F8-51D7-D315-5086F91EA740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5278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279360" progId="Equation.DSMT4">
                  <p:embed/>
                </p:oleObj>
              </mc:Choice>
              <mc:Fallback>
                <p:oleObj name="Equation" r:id="rId6" imgW="2222280" imgH="279360" progId="Equation.DSMT4">
                  <p:embed/>
                  <p:pic>
                    <p:nvPicPr>
                      <p:cNvPr id="8294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5278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AutoShape 8">
            <a:extLst>
              <a:ext uri="{FF2B5EF4-FFF2-40B4-BE49-F238E27FC236}">
                <a16:creationId xmlns:a16="http://schemas.microsoft.com/office/drawing/2014/main" id="{4DA7EB8B-45C4-803E-581C-7431879DC5BF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831681" y="468868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332275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9E7BA-26E6-0D24-879B-07EE6F7EF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2">
            <a:extLst>
              <a:ext uri="{FF2B5EF4-FFF2-40B4-BE49-F238E27FC236}">
                <a16:creationId xmlns:a16="http://schemas.microsoft.com/office/drawing/2014/main" id="{0CD6B572-403E-6DFD-00B5-A96E52D4B84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915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and </a:t>
            </a:r>
            <a:r>
              <a:rPr lang="en-US" altLang="ja-JP" sz="20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0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0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the probability functional 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 </a:t>
            </a:r>
            <a:r>
              <a:rPr lang="en-US" altLang="ja-JP" sz="2000" dirty="0">
                <a:sym typeface="Symbol" pitchFamily="18" charset="2"/>
              </a:rPr>
              <a:t>was originally the function of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and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q’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,</a:t>
            </a:r>
            <a:r>
              <a:rPr lang="en-US" altLang="ja-JP" sz="2000" dirty="0">
                <a:sym typeface="Symbol" pitchFamily="18" charset="2"/>
              </a:rPr>
              <a:t> but because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Gaussian, we can treat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as the independent function.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where 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</p:txBody>
      </p:sp>
      <p:graphicFrame>
        <p:nvGraphicFramePr>
          <p:cNvPr id="83970" name="Object 4">
            <a:extLst>
              <a:ext uri="{FF2B5EF4-FFF2-40B4-BE49-F238E27FC236}">
                <a16:creationId xmlns:a16="http://schemas.microsoft.com/office/drawing/2014/main" id="{ACFA4CBD-9C94-37AE-D941-E6538B092CF7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706438"/>
          <a:ext cx="60674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3320" imgH="431640" progId="Equation.DSMT4">
                  <p:embed/>
                </p:oleObj>
              </mc:Choice>
              <mc:Fallback>
                <p:oleObj name="Equation" r:id="rId2" imgW="3073320" imgH="431640" progId="Equation.DSMT4">
                  <p:embed/>
                  <p:pic>
                    <p:nvPicPr>
                      <p:cNvPr id="8397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706438"/>
                        <a:ext cx="6067425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7">
            <a:extLst>
              <a:ext uri="{FF2B5EF4-FFF2-40B4-BE49-F238E27FC236}">
                <a16:creationId xmlns:a16="http://schemas.microsoft.com/office/drawing/2014/main" id="{12F642AD-5B09-627F-FC7F-30463613AA76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87488" y="4733131"/>
          <a:ext cx="529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253800" progId="Equation.DSMT4">
                  <p:embed/>
                </p:oleObj>
              </mc:Choice>
              <mc:Fallback>
                <p:oleObj name="Equation" r:id="rId4" imgW="2400120" imgH="253800" progId="Equation.DSMT4">
                  <p:embed/>
                  <p:pic>
                    <p:nvPicPr>
                      <p:cNvPr id="8397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4733131"/>
                        <a:ext cx="529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11">
            <a:extLst>
              <a:ext uri="{FF2B5EF4-FFF2-40B4-BE49-F238E27FC236}">
                <a16:creationId xmlns:a16="http://schemas.microsoft.com/office/drawing/2014/main" id="{C605DA88-AEDB-DBC3-DD14-21B9F6676A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6500" y="2276475"/>
          <a:ext cx="55768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279360" progId="Equation.DSMT4">
                  <p:embed/>
                </p:oleObj>
              </mc:Choice>
              <mc:Fallback>
                <p:oleObj name="Equation" r:id="rId6" imgW="2158920" imgH="279360" progId="Equation.DSMT4">
                  <p:embed/>
                  <p:pic>
                    <p:nvPicPr>
                      <p:cNvPr id="8397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276475"/>
                        <a:ext cx="55768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12">
            <a:extLst>
              <a:ext uri="{FF2B5EF4-FFF2-40B4-BE49-F238E27FC236}">
                <a16:creationId xmlns:a16="http://schemas.microsoft.com/office/drawing/2014/main" id="{864F156F-82EF-A142-C370-17AF778F81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03350" y="5589588"/>
          <a:ext cx="46799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92160" imgH="279360" progId="Equation.DSMT4">
                  <p:embed/>
                </p:oleObj>
              </mc:Choice>
              <mc:Fallback>
                <p:oleObj name="Equation" r:id="rId8" imgW="1892160" imgH="279360" progId="Equation.DSMT4">
                  <p:embed/>
                  <p:pic>
                    <p:nvPicPr>
                      <p:cNvPr id="8397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589588"/>
                        <a:ext cx="467995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6183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10934</TotalTime>
  <Words>3799</Words>
  <Application>Microsoft Office PowerPoint</Application>
  <PresentationFormat>画面に合わせる (4:3)</PresentationFormat>
  <Paragraphs>945</Paragraphs>
  <Slides>102</Slides>
  <Notes>28</Notes>
  <HiddenSlides>0</HiddenSlides>
  <MMClips>2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5</vt:i4>
      </vt:variant>
      <vt:variant>
        <vt:lpstr>スライド タイトル</vt:lpstr>
      </vt:variant>
      <vt:variant>
        <vt:i4>102</vt:i4>
      </vt:variant>
    </vt:vector>
  </HeadingPairs>
  <TitlesOfParts>
    <vt:vector size="119" baseType="lpstr">
      <vt:lpstr>Times New Roman</vt:lpstr>
      <vt:lpstr>Cambria Math</vt:lpstr>
      <vt:lpstr>Arial Unicode MS</vt:lpstr>
      <vt:lpstr>Helvetica</vt:lpstr>
      <vt:lpstr>ＭＳ Ｐゴシック</vt:lpstr>
      <vt:lpstr>Arial</vt:lpstr>
      <vt:lpstr>Georgia</vt:lpstr>
      <vt:lpstr>Tahoma</vt:lpstr>
      <vt:lpstr>Wingdings</vt:lpstr>
      <vt:lpstr>Symbol</vt:lpstr>
      <vt:lpstr>Calibri</vt:lpstr>
      <vt:lpstr>Office テーマ</vt:lpstr>
      <vt:lpstr>Equation</vt:lpstr>
      <vt:lpstr>ビットマップ イメージ</vt:lpstr>
      <vt:lpstr>描画 </vt:lpstr>
      <vt:lpstr>Bitmap Image</vt:lpstr>
      <vt:lpstr>MathType 6.0 Equation</vt:lpstr>
      <vt:lpstr>Quantum Hierarchical Fokker-Planck Equations: non-Markovian Tests</vt:lpstr>
      <vt:lpstr>References and Programs</vt:lpstr>
      <vt:lpstr>1. A system+bath model</vt:lpstr>
      <vt:lpstr>Photosynthetic antenna system</vt:lpstr>
      <vt:lpstr>Open quantum dynamics</vt:lpstr>
      <vt:lpstr>Four important aspects of the bath (non-Markovian tests; Tanimura, JCP 142, 144110 (2015).)</vt:lpstr>
      <vt:lpstr> 2. Influence Functional </vt:lpstr>
      <vt:lpstr>Reduced Density Matrix</vt:lpstr>
      <vt:lpstr>PowerPoint プレゼンテーション</vt:lpstr>
      <vt:lpstr>PowerPoint プレゼンテーション</vt:lpstr>
      <vt:lpstr>non-factorized (entangled) equilibrium initial cond.  </vt:lpstr>
      <vt:lpstr>Reducing bath degrees of freedom</vt:lpstr>
      <vt:lpstr>Equilibrium distribution </vt:lpstr>
      <vt:lpstr>Equilibrium distribution </vt:lpstr>
      <vt:lpstr>non-factorized equilibrium state</vt:lpstr>
      <vt:lpstr>All order of S-B interactions</vt:lpstr>
      <vt:lpstr>Quantum S-B Entanglement</vt:lpstr>
      <vt:lpstr>PowerPoint プレゼンテーション</vt:lpstr>
      <vt:lpstr>PowerPoint プレゼンテーション</vt:lpstr>
      <vt:lpstr>Brownian Oscillator Model</vt:lpstr>
      <vt:lpstr>Start from a high temp. factorized case</vt:lpstr>
      <vt:lpstr>Reduced density matrix (in path integral formalism)</vt:lpstr>
      <vt:lpstr>Reduced density matrix (in path integral formalism)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Hierarchy equations of motion (in q space)</vt:lpstr>
      <vt:lpstr>PowerPoint プレゼンテーション</vt:lpstr>
      <vt:lpstr>   Wigner distribution function</vt:lpstr>
      <vt:lpstr>High temperature &amp; Linear coupling </vt:lpstr>
      <vt:lpstr>Hierarchy elements in Wigner space</vt:lpstr>
      <vt:lpstr>PowerPoint プレゼンテーション</vt:lpstr>
      <vt:lpstr>3. Observables &amp; response func.</vt:lpstr>
      <vt:lpstr>PowerPoint プレゼンテーション</vt:lpstr>
      <vt:lpstr>Double sided Feynman diagrams</vt:lpstr>
      <vt:lpstr>Interaction picture</vt:lpstr>
      <vt:lpstr>1st &amp; 2nd-order expansion term</vt:lpstr>
      <vt:lpstr>Expansion of a density operator</vt:lpstr>
      <vt:lpstr>Linear Response (IR) </vt:lpstr>
      <vt:lpstr>Calculating response func by eq. of motion</vt:lpstr>
      <vt:lpstr>Response function in Wigner space</vt:lpstr>
      <vt:lpstr>Example：anharmonicity</vt:lpstr>
      <vt:lpstr>PowerPoint プレゼンテーション</vt:lpstr>
      <vt:lpstr>1D Raman</vt:lpstr>
      <vt:lpstr>Third-Order Nonlinear Response</vt:lpstr>
      <vt:lpstr>PowerPoint プレゼンテーション</vt:lpstr>
      <vt:lpstr>Hamiltonian for vibrational spectroscopy  </vt:lpstr>
      <vt:lpstr>Model Hamiltonian (vibrational modes)</vt:lpstr>
      <vt:lpstr>Third-order 2D spectroscopy</vt:lpstr>
      <vt:lpstr>Can we observe IR photon echo signal?</vt:lpstr>
      <vt:lpstr>quantum hierarchal Fokker-Planck eq　(LL+SL)</vt:lpstr>
      <vt:lpstr>PowerPoint プレゼンテーション</vt:lpstr>
      <vt:lpstr>MD  vs LL+LS Morse oscillator model</vt:lpstr>
      <vt:lpstr>PowerPoint プレゼンテーション</vt:lpstr>
      <vt:lpstr>non-factorized (entangled) equilibrium initial cond.  </vt:lpstr>
      <vt:lpstr>non-factorized equilibrium state</vt:lpstr>
      <vt:lpstr>Quantum S-B Entanglement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non-factorized equilibrium state</vt:lpstr>
      <vt:lpstr>PowerPoint プレゼンテーション</vt:lpstr>
      <vt:lpstr>PowerPoint プレゼンテーション</vt:lpstr>
      <vt:lpstr>Thermodynamic variables</vt:lpstr>
      <vt:lpstr>Thermodynamics quantities</vt:lpstr>
      <vt:lpstr>PowerPoint プレゼンテーション</vt:lpstr>
      <vt:lpstr>Four important aspects of the bath (non-Markovian tests; Tanimura, JCP 142, 144110 (2015).)</vt:lpstr>
      <vt:lpstr>PowerPoint プレゼンテーション</vt:lpstr>
      <vt:lpstr>PowerPoint プレゼンテーション</vt:lpstr>
      <vt:lpstr>PowerPoint プレゼンテーション</vt:lpstr>
      <vt:lpstr>Tests 1 &amp; 2: fluctuation &amp; dissipation</vt:lpstr>
      <vt:lpstr>PowerPoint プレゼンテーション</vt:lpstr>
      <vt:lpstr>PowerPoint プレゼンテーション</vt:lpstr>
      <vt:lpstr>PowerPoint プレゼンテーション</vt:lpstr>
      <vt:lpstr>Test 3: Static S-B Coherence</vt:lpstr>
      <vt:lpstr>PowerPoint プレゼンテーション</vt:lpstr>
      <vt:lpstr>Test 4: Dynamical S-B coherence              (S-B entanglement) </vt:lpstr>
      <vt:lpstr>PowerPoint プレゼンテーション</vt:lpstr>
      <vt:lpstr>PowerPoint プレゼンテーション</vt:lpstr>
      <vt:lpstr>6. Low-Temp. Q. Fokker-Planck </vt:lpstr>
      <vt:lpstr>PowerPoint プレゼンテーション</vt:lpstr>
      <vt:lpstr>PowerPoint プレゼンテーション</vt:lpstr>
      <vt:lpstr>PowerPoint プレゼンテーション</vt:lpstr>
      <vt:lpstr>Lindblad-Master equation (LME) Ohmic + high T bath or Markovian assumption</vt:lpstr>
      <vt:lpstr>PowerPoint プレゼンテーション</vt:lpstr>
      <vt:lpstr>Lindblad (unphysical for spin-Boson system)</vt:lpstr>
      <vt:lpstr>Lindblad-Master equation (LME) Ohmic + high T bath or Markovian assumption</vt:lpstr>
      <vt:lpstr>PowerPoint プレゼンテーション</vt:lpstr>
      <vt:lpstr>PowerPoint プレゼンテーション</vt:lpstr>
      <vt:lpstr>Langevin equation </vt:lpstr>
      <vt:lpstr>Stochastic Langevin eq.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1474</cp:revision>
  <cp:lastPrinted>2016-09-01T22:28:14Z</cp:lastPrinted>
  <dcterms:created xsi:type="dcterms:W3CDTF">2008-07-07T04:03:54Z</dcterms:created>
  <dcterms:modified xsi:type="dcterms:W3CDTF">2025-03-05T00:01:48Z</dcterms:modified>
</cp:coreProperties>
</file>