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55"/>
  </p:notesMasterIdLst>
  <p:sldIdLst>
    <p:sldId id="256" r:id="rId2"/>
    <p:sldId id="1668" r:id="rId3"/>
    <p:sldId id="270" r:id="rId4"/>
    <p:sldId id="646" r:id="rId5"/>
    <p:sldId id="648" r:id="rId6"/>
    <p:sldId id="649" r:id="rId7"/>
    <p:sldId id="831" r:id="rId8"/>
    <p:sldId id="651" r:id="rId9"/>
    <p:sldId id="652" r:id="rId10"/>
    <p:sldId id="829" r:id="rId11"/>
    <p:sldId id="654" r:id="rId12"/>
    <p:sldId id="655" r:id="rId13"/>
    <p:sldId id="656" r:id="rId14"/>
    <p:sldId id="657" r:id="rId15"/>
    <p:sldId id="658" r:id="rId16"/>
    <p:sldId id="659" r:id="rId17"/>
    <p:sldId id="660" r:id="rId18"/>
    <p:sldId id="661" r:id="rId19"/>
    <p:sldId id="664" r:id="rId20"/>
    <p:sldId id="662" r:id="rId21"/>
    <p:sldId id="663" r:id="rId22"/>
    <p:sldId id="773" r:id="rId23"/>
    <p:sldId id="774" r:id="rId24"/>
    <p:sldId id="785" r:id="rId25"/>
    <p:sldId id="778" r:id="rId26"/>
    <p:sldId id="782" r:id="rId27"/>
    <p:sldId id="783" r:id="rId28"/>
    <p:sldId id="784" r:id="rId29"/>
    <p:sldId id="811" r:id="rId30"/>
    <p:sldId id="812" r:id="rId31"/>
    <p:sldId id="788" r:id="rId32"/>
    <p:sldId id="789" r:id="rId33"/>
    <p:sldId id="1394" r:id="rId34"/>
    <p:sldId id="1390" r:id="rId35"/>
    <p:sldId id="801" r:id="rId36"/>
    <p:sldId id="797" r:id="rId37"/>
    <p:sldId id="1244" r:id="rId38"/>
    <p:sldId id="1389" r:id="rId39"/>
    <p:sldId id="1392" r:id="rId40"/>
    <p:sldId id="667" r:id="rId41"/>
    <p:sldId id="668" r:id="rId42"/>
    <p:sldId id="669" r:id="rId43"/>
    <p:sldId id="670" r:id="rId44"/>
    <p:sldId id="671" r:id="rId45"/>
    <p:sldId id="672" r:id="rId46"/>
    <p:sldId id="673" r:id="rId47"/>
    <p:sldId id="849" r:id="rId48"/>
    <p:sldId id="791" r:id="rId49"/>
    <p:sldId id="675" r:id="rId50"/>
    <p:sldId id="678" r:id="rId51"/>
    <p:sldId id="676" r:id="rId52"/>
    <p:sldId id="677" r:id="rId53"/>
    <p:sldId id="1104" r:id="rId54"/>
  </p:sldIdLst>
  <p:sldSz cx="9144000" cy="6858000" type="screen4x3"/>
  <p:notesSz cx="6858000" cy="9144000"/>
  <p:embeddedFontLst>
    <p:embeddedFont>
      <p:font typeface="HG明朝B" panose="02020809000000000000" pitchFamily="17" charset="-128"/>
      <p:regular r:id="rId56"/>
    </p:embeddedFont>
    <p:embeddedFont>
      <p:font typeface="Arial Unicode MS" panose="020B0604020202020204" pitchFamily="50" charset="-128"/>
      <p:regular r:id="rId57"/>
    </p:embeddedFont>
    <p:embeddedFont>
      <p:font typeface="Cambria Math" panose="02040503050406030204" pitchFamily="18" charset="0"/>
      <p:regular r:id="rId58"/>
    </p:embeddedFont>
    <p:embeddedFont>
      <p:font typeface="Century Gothic" panose="020B0502020202020204" pitchFamily="34" charset="0"/>
      <p:regular r:id="rId59"/>
      <p:bold r:id="rId60"/>
      <p:italic r:id="rId61"/>
      <p:boldItalic r:id="rId62"/>
    </p:embeddedFont>
    <p:embeddedFont>
      <p:font typeface="Georgia" panose="02040502050405020303" pitchFamily="18" charset="0"/>
      <p:regular r:id="rId63"/>
      <p:bold r:id="rId64"/>
      <p:italic r:id="rId65"/>
      <p:boldItalic r:id="rId66"/>
    </p:embeddedFont>
    <p:embeddedFont>
      <p:font typeface="Wingdings 2" panose="05020102010507070707" pitchFamily="18" charset="2"/>
      <p:regular r:id="rId67"/>
    </p:embeddedFont>
  </p:embeddedFontLst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859"/>
    <a:srgbClr val="0541EB"/>
    <a:srgbClr val="FD73FF"/>
    <a:srgbClr val="FF00FF"/>
    <a:srgbClr val="FF9900"/>
    <a:srgbClr val="D61A39"/>
    <a:srgbClr val="CCECFF"/>
    <a:srgbClr val="FFCCFF"/>
    <a:srgbClr val="03D1ED"/>
    <a:srgbClr val="FC9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5" autoAdjust="0"/>
    <p:restoredTop sz="92384" autoAdjust="0"/>
  </p:normalViewPr>
  <p:slideViewPr>
    <p:cSldViewPr snapToGrid="0">
      <p:cViewPr varScale="1">
        <p:scale>
          <a:sx n="97" d="100"/>
          <a:sy n="97" d="100"/>
        </p:scale>
        <p:origin x="1157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FDB0E5C-BB7B-47FD-9E22-AFA90C52A270}" type="datetimeFigureOut">
              <a:rPr lang="ja-JP" altLang="en-US"/>
              <a:pPr>
                <a:defRPr/>
              </a:pPr>
              <a:t>2025/3/28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F203242-516C-485F-A979-283FCA13AF7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963710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39636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92718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30296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C9AACD-DE6D-4B22-9963-F7AA834EF3C8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ja-JP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1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67799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7069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175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48327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2353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051157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0FFA7B-9887-4DBD-AECD-1B999B9C44CE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ja-JP"/>
          </a:p>
        </p:txBody>
      </p:sp>
      <p:sp>
        <p:nvSpPr>
          <p:cNvPr id="84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80296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01B787-29C0-43BC-B5F1-23074A6B3D56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ja-JP"/>
          </a:p>
        </p:txBody>
      </p:sp>
      <p:sp>
        <p:nvSpPr>
          <p:cNvPr id="83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14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178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1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4482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404483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A6C43-D7A1-4F29-8258-A6D47A01561D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358434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967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044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9242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8614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855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553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508585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913929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07468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71858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92366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7131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858696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833713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4165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010637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381538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05506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281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20120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15048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774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5135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43095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544E-0C8D-4EE7-A814-8896394F4F0A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99FF8-715C-4C0D-9CFA-3B502652AD8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D0A7D-DE9A-43CE-B4D1-AEDEC21D8A0F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BDD1-9EBC-46F5-AFE9-F85CF0ECEB1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E8217-B133-4056-961C-D009400FC91B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37175-B0C3-46C0-ABA7-D63D22338D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E87F-1F29-4F6B-8415-6AD8CDA9766F}" type="datetime1">
              <a:rPr lang="en-US" altLang="ja-JP" smtClean="0"/>
              <a:pPr>
                <a:defRPr/>
              </a:pPr>
              <a:t>3/28/2025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0B997-81B5-4B23-8152-042D8D23B147}" type="datetime1">
              <a:rPr lang="en-US" altLang="ja-JP" smtClean="0"/>
              <a:pPr>
                <a:defRPr/>
              </a:pPr>
              <a:t>3/28/2025</a:t>
            </a:fld>
            <a:endParaRPr lang="en-US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C22A8-9B34-420F-B0D2-9BFC30D63D5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1_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F911-B537-4E1F-994E-0D77EE61F65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87C8-C585-4CE9-AB75-1B6F06A53E2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A1A7-CB2D-48DB-B174-3CEE0A0C6E2A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39B2-E82E-4245-A1FF-BEF2248A44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55E03-52E3-4D09-8502-DEA5F256A2C3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E3FBC-F8E8-49A8-BDC4-8FCAC31908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4D32-E44F-41D6-833D-94F55832D10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3D36-13DF-4F3C-A4BE-EC5B8D5A711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A21A7-7516-4852-BD17-7D3130D9B610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3C0F0-7CC9-4C8A-8408-44F5D3AF4C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7A0A-A11C-4AFD-A53A-4F75464CE6CE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6BC34-4175-4EFC-8A42-31D5AEC3389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E03A5-C106-42AC-93DE-63AB064ED46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16785-BD08-475D-9A05-901EA362B25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AEAD2-F9D6-49D9-9A96-71B55ABF04BF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C500-E695-450F-B0AD-10934E7E93E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E51D2-8C01-48C8-A185-BE2AE98B13F7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52681-363C-413E-B43E-921EB3273CB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384003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7ABF84-958B-4DE2-98CA-76E8C24DF71E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DA6BA0-27B7-4612-9E89-5C44861FA3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67" r:id="rId12"/>
    <p:sldLayoutId id="2147483668" r:id="rId13"/>
    <p:sldLayoutId id="2147483655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members/tanimura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52.wmf"/><Relationship Id="rId3" Type="http://schemas.microsoft.com/office/2007/relationships/media" Target="../media/media2.wmv"/><Relationship Id="rId21" Type="http://schemas.openxmlformats.org/officeDocument/2006/relationships/image" Target="../media/image55.png"/><Relationship Id="rId7" Type="http://schemas.microsoft.com/office/2007/relationships/media" Target="../media/media4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36.bin"/><Relationship Id="rId2" Type="http://schemas.openxmlformats.org/officeDocument/2006/relationships/video" Target="../media/media1.wmv"/><Relationship Id="rId16" Type="http://schemas.openxmlformats.org/officeDocument/2006/relationships/image" Target="../media/image51.png"/><Relationship Id="rId20" Type="http://schemas.openxmlformats.org/officeDocument/2006/relationships/image" Target="../media/image54.png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microsoft.com/office/2007/relationships/media" Target="../media/media6.wmv"/><Relationship Id="rId5" Type="http://schemas.microsoft.com/office/2007/relationships/media" Target="../media/media3.wmv"/><Relationship Id="rId15" Type="http://schemas.openxmlformats.org/officeDocument/2006/relationships/image" Target="../media/image50.png"/><Relationship Id="rId10" Type="http://schemas.openxmlformats.org/officeDocument/2006/relationships/video" Target="../media/media5.wmv"/><Relationship Id="rId19" Type="http://schemas.openxmlformats.org/officeDocument/2006/relationships/image" Target="../media/image53.png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notesSlide" Target="../notesSlides/notesSlide8.xml"/><Relationship Id="rId22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7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8.png"/><Relationship Id="rId5" Type="http://schemas.openxmlformats.org/officeDocument/2006/relationships/image" Target="../media/image5870.png"/><Relationship Id="rId4" Type="http://schemas.openxmlformats.org/officeDocument/2006/relationships/image" Target="../media/image58.png"/><Relationship Id="rId9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citation.aip.org/getabs/servlet/GetabsServlet?prog=normal&amp;id=JCPSA6000108000001000240000001&amp;idtype=cvips&amp;gifs=yes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6.png"/><Relationship Id="rId7" Type="http://schemas.openxmlformats.org/officeDocument/2006/relationships/hyperlink" Target="http://prola.aps.org/abstract/PRL/v88/i20/e207401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citation.aip.org/getabs/servlet/GetabsServlet?prog=normal&amp;id=JCPSA6000108000001000240000001&amp;idtype=cvips&amp;gifs=yes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28.bin"/><Relationship Id="rId2" Type="http://schemas.openxmlformats.org/officeDocument/2006/relationships/notesSlide" Target="../notesSlides/notesSlide12.xml"/><Relationship Id="rId16" Type="http://schemas.openxmlformats.org/officeDocument/2006/relationships/hyperlink" Target="http://prola.aps.org/abstract/PRL/v88/i20/e207401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hyperlink" Target="http://scitation.aip.org/getabs/servlet/GetabsServlet?prog=normal&amp;id=JCPSA6000116000012004962000001&amp;idtype=cvips&amp;gifs=yes" TargetMode="External"/><Relationship Id="rId10" Type="http://schemas.openxmlformats.org/officeDocument/2006/relationships/image" Target="../media/image73.wmf"/><Relationship Id="rId19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7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nk.aip.org/link/?&amp;l_creator=getabs-normal&amp;l_dir=REV&amp;l_rel=CITES&amp;from_key=JCPSA6000106000012004889000001&amp;from_keyType=CVIPS&amp;from_loc=AIP&amp;to_j=JCPSA6&amp;to_v=125&amp;to_p=084506&amp;to_loc=AIP&amp;to_url=http://link.aip.org/link/?JCP/125/084506/1" TargetMode="External"/><Relationship Id="rId5" Type="http://schemas.openxmlformats.org/officeDocument/2006/relationships/hyperlink" Target="http://prola.aps.org/abstract/PRL/v88/i20/e207401" TargetMode="External"/><Relationship Id="rId4" Type="http://schemas.openxmlformats.org/officeDocument/2006/relationships/image" Target="../media/image78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8.bin"/><Relationship Id="rId18" Type="http://schemas.openxmlformats.org/officeDocument/2006/relationships/image" Target="../media/image87.wmf"/><Relationship Id="rId26" Type="http://schemas.openxmlformats.org/officeDocument/2006/relationships/image" Target="../media/image91.wmf"/><Relationship Id="rId39" Type="http://schemas.openxmlformats.org/officeDocument/2006/relationships/image" Target="../media/image97.wmf"/><Relationship Id="rId21" Type="http://schemas.openxmlformats.org/officeDocument/2006/relationships/oleObject" Target="../embeddings/oleObject52.bin"/><Relationship Id="rId34" Type="http://schemas.openxmlformats.org/officeDocument/2006/relationships/oleObject" Target="../embeddings/oleObject58.bin"/><Relationship Id="rId42" Type="http://schemas.openxmlformats.org/officeDocument/2006/relationships/oleObject" Target="../embeddings/oleObject62.bin"/><Relationship Id="rId7" Type="http://schemas.openxmlformats.org/officeDocument/2006/relationships/oleObject" Target="../embeddings/oleObject45.bin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86.wmf"/><Relationship Id="rId20" Type="http://schemas.openxmlformats.org/officeDocument/2006/relationships/image" Target="../media/image88.wmf"/><Relationship Id="rId29" Type="http://schemas.openxmlformats.org/officeDocument/2006/relationships/hyperlink" Target="http://link.aip.org/link/?&amp;l_creator=getabs-normal&amp;l_dir=FWD&amp;l_rel=CITES&amp;from_key=JCPSA6000128000006064511000001&amp;from_keyType=CVIPS&amp;from_loc=AIP&amp;to_j=JCPSA6&amp;to_v=113&amp;to_p=307&amp;to_loc=AIP&amp;to_url=http://link.aip.org/link/?JCP/113/307/1" TargetMode="External"/><Relationship Id="rId41" Type="http://schemas.openxmlformats.org/officeDocument/2006/relationships/image" Target="../media/image98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90.wmf"/><Relationship Id="rId32" Type="http://schemas.openxmlformats.org/officeDocument/2006/relationships/oleObject" Target="../embeddings/oleObject57.bin"/><Relationship Id="rId37" Type="http://schemas.openxmlformats.org/officeDocument/2006/relationships/image" Target="../media/image96.wmf"/><Relationship Id="rId40" Type="http://schemas.openxmlformats.org/officeDocument/2006/relationships/oleObject" Target="../embeddings/oleObject61.bin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92.wmf"/><Relationship Id="rId36" Type="http://schemas.openxmlformats.org/officeDocument/2006/relationships/oleObject" Target="../embeddings/oleObject59.bin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51.bin"/><Relationship Id="rId31" Type="http://schemas.openxmlformats.org/officeDocument/2006/relationships/image" Target="../media/image9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85.wmf"/><Relationship Id="rId22" Type="http://schemas.openxmlformats.org/officeDocument/2006/relationships/image" Target="../media/image89.wmf"/><Relationship Id="rId27" Type="http://schemas.openxmlformats.org/officeDocument/2006/relationships/oleObject" Target="../embeddings/oleObject55.bin"/><Relationship Id="rId30" Type="http://schemas.openxmlformats.org/officeDocument/2006/relationships/oleObject" Target="../embeddings/oleObject56.bin"/><Relationship Id="rId35" Type="http://schemas.openxmlformats.org/officeDocument/2006/relationships/image" Target="../media/image95.wmf"/><Relationship Id="rId43" Type="http://schemas.openxmlformats.org/officeDocument/2006/relationships/image" Target="../media/image99.wmf"/><Relationship Id="rId8" Type="http://schemas.openxmlformats.org/officeDocument/2006/relationships/image" Target="../media/image82.wmf"/><Relationship Id="rId3" Type="http://schemas.openxmlformats.org/officeDocument/2006/relationships/oleObject" Target="../embeddings/oleObject43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4.bin"/><Relationship Id="rId33" Type="http://schemas.openxmlformats.org/officeDocument/2006/relationships/image" Target="../media/image94.wmf"/><Relationship Id="rId38" Type="http://schemas.openxmlformats.org/officeDocument/2006/relationships/oleObject" Target="../embeddings/oleObject6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105.wmf"/><Relationship Id="rId3" Type="http://schemas.openxmlformats.org/officeDocument/2006/relationships/oleObject" Target="../embeddings/oleObject63.bin"/><Relationship Id="rId21" Type="http://schemas.openxmlformats.org/officeDocument/2006/relationships/hyperlink" Target="http://scitation.aip.org/content/aca/journal/sdy/2/5/10.1063/1.4932597" TargetMode="External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69.bin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04.wmf"/><Relationship Id="rId20" Type="http://schemas.openxmlformats.org/officeDocument/2006/relationships/hyperlink" Target="http://scitation.aip.org/getabs/servlet/GetabsServlet?prog=normal&amp;id=JCPSA6000125000007074512000001&amp;idtype=cvips&amp;gifs=Yes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68.bin"/><Relationship Id="rId10" Type="http://schemas.openxmlformats.org/officeDocument/2006/relationships/image" Target="../media/image90.wmf"/><Relationship Id="rId19" Type="http://schemas.openxmlformats.org/officeDocument/2006/relationships/image" Target="../media/image76.png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10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7.png"/><Relationship Id="rId2" Type="http://schemas.openxmlformats.org/officeDocument/2006/relationships/video" Target="FA_54_MD.mpg" TargetMode="External"/><Relationship Id="rId1" Type="http://schemas.microsoft.com/office/2007/relationships/media" Target="FA_54_MD.mpg" TargetMode="External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ink.aip.org/link/?JCPSA6/128/234507/1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7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116.wmf"/><Relationship Id="rId17" Type="http://schemas.openxmlformats.org/officeDocument/2006/relationships/hyperlink" Target="http://link.aip.org/link/?&amp;l_creator=getabs-normal&amp;l_dir=REV&amp;l_rel=CITES&amp;from_key=JCPSA6000106000012004889000001&amp;from_keyType=CVIPS&amp;from_loc=AIP&amp;to_j=JCPSA6&amp;to_v=125&amp;to_p=084506&amp;to_loc=AIP&amp;to_url=http://link.aip.org/link/?JCP/125/084506/1" TargetMode="External"/><Relationship Id="rId2" Type="http://schemas.openxmlformats.org/officeDocument/2006/relationships/notesSlide" Target="../notesSlides/notesSlide18.xml"/><Relationship Id="rId16" Type="http://schemas.openxmlformats.org/officeDocument/2006/relationships/hyperlink" Target="http://scitation.aip.org/getabs/servlet/GetabsServlet?prog=normal&amp;id=JCPSA6000119000017009073000001&amp;idtype=cvips&amp;gifs=yes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2.wmf"/><Relationship Id="rId11" Type="http://schemas.openxmlformats.org/officeDocument/2006/relationships/image" Target="../media/image115.wmf"/><Relationship Id="rId5" Type="http://schemas.openxmlformats.org/officeDocument/2006/relationships/oleObject" Target="../embeddings/oleObject72.bin"/><Relationship Id="rId15" Type="http://schemas.openxmlformats.org/officeDocument/2006/relationships/hyperlink" Target="http://prola.aps.org/abstract/PRL/v88/i20/e207401" TargetMode="External"/><Relationship Id="rId10" Type="http://schemas.openxmlformats.org/officeDocument/2006/relationships/image" Target="../media/image114.wmf"/><Relationship Id="rId4" Type="http://schemas.openxmlformats.org/officeDocument/2006/relationships/image" Target="../media/image111.wmf"/><Relationship Id="rId9" Type="http://schemas.openxmlformats.org/officeDocument/2006/relationships/oleObject" Target="../embeddings/oleObject74.bin"/><Relationship Id="rId14" Type="http://schemas.openxmlformats.org/officeDocument/2006/relationships/hyperlink" Target="http://scitation.aip.org/getabs/servlet/GetabsServlet?prog=normal&amp;id=JCPSA6000116000012004962000001&amp;idtype=cvips&amp;gifs=ye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hyperlink" Target="http://link.aip.org/link/?JCPSA6/128/234507/1" TargetMode="External"/><Relationship Id="rId4" Type="http://schemas.openxmlformats.org/officeDocument/2006/relationships/image" Target="../media/image11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tiff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5" Type="http://schemas.openxmlformats.org/officeDocument/2006/relationships/hyperlink" Target="https://doi.org/10.1063/1.4895908" TargetMode="External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63/1.4895908" TargetMode="External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38.png"/><Relationship Id="rId3" Type="http://schemas.openxmlformats.org/officeDocument/2006/relationships/image" Target="../media/image60.jpeg"/><Relationship Id="rId7" Type="http://schemas.openxmlformats.org/officeDocument/2006/relationships/image" Target="NULL"/><Relationship Id="rId12" Type="http://schemas.openxmlformats.org/officeDocument/2006/relationships/image" Target="../media/image137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NULL"/><Relationship Id="rId11" Type="http://schemas.openxmlformats.org/officeDocument/2006/relationships/image" Target="../media/image136.png"/><Relationship Id="rId5" Type="http://schemas.openxmlformats.org/officeDocument/2006/relationships/image" Target="NULL"/><Relationship Id="rId10" Type="http://schemas.openxmlformats.org/officeDocument/2006/relationships/image" Target="NULL"/><Relationship Id="rId4" Type="http://schemas.openxmlformats.org/officeDocument/2006/relationships/image" Target="../media/image61.jpeg"/><Relationship Id="rId9" Type="http://schemas.openxmlformats.org/officeDocument/2006/relationships/image" Target="NUL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gif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8.gif"/><Relationship Id="rId7" Type="http://schemas.openxmlformats.org/officeDocument/2006/relationships/image" Target="../media/image152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4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8.gif"/><Relationship Id="rId7" Type="http://schemas.openxmlformats.org/officeDocument/2006/relationships/image" Target="../media/image157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9" Type="http://schemas.openxmlformats.org/officeDocument/2006/relationships/image" Target="../media/image1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jpeg"/><Relationship Id="rId5" Type="http://schemas.openxmlformats.org/officeDocument/2006/relationships/image" Target="../media/image146.jpeg"/><Relationship Id="rId4" Type="http://schemas.openxmlformats.org/officeDocument/2006/relationships/image" Target="../media/image16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wmf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" Type="http://schemas.openxmlformats.org/officeDocument/2006/relationships/image" Target="../media/image4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0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hyperlink" Target="http://link.aip.org/link/?JCPSA6/99/9496/1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29" Type="http://schemas.openxmlformats.org/officeDocument/2006/relationships/oleObject" Target="../embeddings/oleObject1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24" Type="http://schemas.openxmlformats.org/officeDocument/2006/relationships/image" Target="../media/image15.wmf"/><Relationship Id="rId32" Type="http://schemas.openxmlformats.org/officeDocument/2006/relationships/image" Target="../media/image19.wmf"/><Relationship Id="rId5" Type="http://schemas.openxmlformats.org/officeDocument/2006/relationships/image" Target="../media/image5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Relationship Id="rId14" Type="http://schemas.openxmlformats.org/officeDocument/2006/relationships/image" Target="../media/image10.jpeg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8.wmf"/><Relationship Id="rId8" Type="http://schemas.openxmlformats.org/officeDocument/2006/relationships/oleObject" Target="../embeddings/oleObject3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dx.doi.org/10.1063/1.4941842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video" Target="../media/media3.wmv"/><Relationship Id="rId13" Type="http://schemas.openxmlformats.org/officeDocument/2006/relationships/image" Target="../media/image54.png"/><Relationship Id="rId3" Type="http://schemas.microsoft.com/office/2007/relationships/media" Target="../media/media1.wmv"/><Relationship Id="rId7" Type="http://schemas.microsoft.com/office/2007/relationships/media" Target="../media/media3.wmv"/><Relationship Id="rId12" Type="http://schemas.openxmlformats.org/officeDocument/2006/relationships/notesSlide" Target="../notesSlides/notesSlide21.xml"/><Relationship Id="rId17" Type="http://schemas.openxmlformats.org/officeDocument/2006/relationships/image" Target="../media/image161.jpeg"/><Relationship Id="rId2" Type="http://schemas.openxmlformats.org/officeDocument/2006/relationships/video" Target="../media/media5.wmv"/><Relationship Id="rId16" Type="http://schemas.openxmlformats.org/officeDocument/2006/relationships/image" Target="../media/image55.png"/><Relationship Id="rId1" Type="http://schemas.microsoft.com/office/2007/relationships/media" Target="../media/media5.wmv"/><Relationship Id="rId6" Type="http://schemas.openxmlformats.org/officeDocument/2006/relationships/video" Target="../media/media2.wmv"/><Relationship Id="rId11" Type="http://schemas.openxmlformats.org/officeDocument/2006/relationships/slideLayout" Target="../slideLayouts/slideLayout7.xml"/><Relationship Id="rId5" Type="http://schemas.microsoft.com/office/2007/relationships/media" Target="../media/media2.wmv"/><Relationship Id="rId15" Type="http://schemas.openxmlformats.org/officeDocument/2006/relationships/image" Target="../media/image163.png"/><Relationship Id="rId10" Type="http://schemas.openxmlformats.org/officeDocument/2006/relationships/video" Target="../media/media6.wmv"/><Relationship Id="rId4" Type="http://schemas.openxmlformats.org/officeDocument/2006/relationships/video" Target="../media/media1.wmv"/><Relationship Id="rId9" Type="http://schemas.microsoft.com/office/2007/relationships/media" Target="../media/media6.wmv"/><Relationship Id="rId1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13" Type="http://schemas.openxmlformats.org/officeDocument/2006/relationships/image" Target="../media/image53.png"/><Relationship Id="rId18" Type="http://schemas.openxmlformats.org/officeDocument/2006/relationships/image" Target="../media/image1410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430.png"/><Relationship Id="rId7" Type="http://schemas.openxmlformats.org/officeDocument/2006/relationships/image" Target="../media/image60.jpeg"/><Relationship Id="rId12" Type="http://schemas.openxmlformats.org/officeDocument/2006/relationships/image" Target="../media/image167.png"/><Relationship Id="rId17" Type="http://schemas.openxmlformats.org/officeDocument/2006/relationships/image" Target="../media/image58.png"/><Relationship Id="rId2" Type="http://schemas.openxmlformats.org/officeDocument/2006/relationships/video" Target="../media/media4.mp4"/><Relationship Id="rId16" Type="http://schemas.openxmlformats.org/officeDocument/2006/relationships/image" Target="../media/image57.png"/><Relationship Id="rId20" Type="http://schemas.openxmlformats.org/officeDocument/2006/relationships/image" Target="../media/image170.png"/><Relationship Id="rId1" Type="http://schemas.microsoft.com/office/2007/relationships/media" Target="../media/media4.mp4"/><Relationship Id="rId6" Type="http://schemas.openxmlformats.org/officeDocument/2006/relationships/image" Target="../media/image1361.png"/><Relationship Id="rId11" Type="http://schemas.openxmlformats.org/officeDocument/2006/relationships/image" Target="../media/image166.png"/><Relationship Id="rId24" Type="http://schemas.openxmlformats.org/officeDocument/2006/relationships/image" Target="../media/image1460.png"/><Relationship Id="rId5" Type="http://schemas.openxmlformats.org/officeDocument/2006/relationships/image" Target="../media/image1351.png"/><Relationship Id="rId15" Type="http://schemas.openxmlformats.org/officeDocument/2006/relationships/image" Target="../media/image169.png"/><Relationship Id="rId23" Type="http://schemas.openxmlformats.org/officeDocument/2006/relationships/image" Target="../media/image1450.png"/><Relationship Id="rId10" Type="http://schemas.openxmlformats.org/officeDocument/2006/relationships/image" Target="../media/image165.png"/><Relationship Id="rId19" Type="http://schemas.openxmlformats.org/officeDocument/2006/relationships/image" Target="../media/image1420.png"/><Relationship Id="rId4" Type="http://schemas.openxmlformats.org/officeDocument/2006/relationships/image" Target="../media/image1342.png"/><Relationship Id="rId9" Type="http://schemas.openxmlformats.org/officeDocument/2006/relationships/hyperlink" Target="http://dx.doi.org/10.1063/1.4941842" TargetMode="External"/><Relationship Id="rId14" Type="http://schemas.openxmlformats.org/officeDocument/2006/relationships/image" Target="../media/image168.png"/><Relationship Id="rId22" Type="http://schemas.openxmlformats.org/officeDocument/2006/relationships/image" Target="../media/image144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.wmv"/><Relationship Id="rId13" Type="http://schemas.openxmlformats.org/officeDocument/2006/relationships/image" Target="../media/image55.png"/><Relationship Id="rId18" Type="http://schemas.openxmlformats.org/officeDocument/2006/relationships/image" Target="../media/image173.gif"/><Relationship Id="rId3" Type="http://schemas.microsoft.com/office/2007/relationships/media" Target="../media/media2.wmv"/><Relationship Id="rId21" Type="http://schemas.openxmlformats.org/officeDocument/2006/relationships/image" Target="../media/image176.png"/><Relationship Id="rId7" Type="http://schemas.microsoft.com/office/2007/relationships/media" Target="../media/media1.wmv"/><Relationship Id="rId12" Type="http://schemas.openxmlformats.org/officeDocument/2006/relationships/notesSlide" Target="../notesSlides/notesSlide22.xml"/><Relationship Id="rId17" Type="http://schemas.openxmlformats.org/officeDocument/2006/relationships/image" Target="../media/image172.wmf"/><Relationship Id="rId2" Type="http://schemas.openxmlformats.org/officeDocument/2006/relationships/video" Target="../media/media6.wmv"/><Relationship Id="rId16" Type="http://schemas.openxmlformats.org/officeDocument/2006/relationships/oleObject" Target="../embeddings/oleObject77.bin"/><Relationship Id="rId20" Type="http://schemas.openxmlformats.org/officeDocument/2006/relationships/image" Target="../media/image175.png"/><Relationship Id="rId1" Type="http://schemas.microsoft.com/office/2007/relationships/media" Target="../media/media6.wmv"/><Relationship Id="rId6" Type="http://schemas.openxmlformats.org/officeDocument/2006/relationships/video" Target="../media/media3.wmv"/><Relationship Id="rId11" Type="http://schemas.openxmlformats.org/officeDocument/2006/relationships/slideLayout" Target="../slideLayouts/slideLayout7.xml"/><Relationship Id="rId5" Type="http://schemas.microsoft.com/office/2007/relationships/media" Target="../media/media3.wmv"/><Relationship Id="rId15" Type="http://schemas.openxmlformats.org/officeDocument/2006/relationships/image" Target="../media/image171.wmf"/><Relationship Id="rId23" Type="http://schemas.openxmlformats.org/officeDocument/2006/relationships/image" Target="../media/image54.png"/><Relationship Id="rId10" Type="http://schemas.openxmlformats.org/officeDocument/2006/relationships/video" Target="../media/media5.wmv"/><Relationship Id="rId19" Type="http://schemas.openxmlformats.org/officeDocument/2006/relationships/image" Target="../media/image174.gif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oleObject" Target="../embeddings/oleObject76.bin"/><Relationship Id="rId22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7" Type="http://schemas.openxmlformats.org/officeDocument/2006/relationships/hyperlink" Target="http://dx.doi.org/10.1063/1.4941842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8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177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7" Type="http://schemas.openxmlformats.org/officeDocument/2006/relationships/image" Target="../media/image1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05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183.png"/><Relationship Id="rId18" Type="http://schemas.openxmlformats.org/officeDocument/2006/relationships/image" Target="../media/image53.png"/><Relationship Id="rId3" Type="http://schemas.microsoft.com/office/2007/relationships/media" Target="../media/media3.wmv"/><Relationship Id="rId7" Type="http://schemas.microsoft.com/office/2007/relationships/media" Target="../media/media4.mp4"/><Relationship Id="rId12" Type="http://schemas.openxmlformats.org/officeDocument/2006/relationships/image" Target="../media/image182.png"/><Relationship Id="rId17" Type="http://schemas.openxmlformats.org/officeDocument/2006/relationships/image" Target="../media/image186.png"/><Relationship Id="rId2" Type="http://schemas.openxmlformats.org/officeDocument/2006/relationships/video" Target="../media/media5.wmv"/><Relationship Id="rId16" Type="http://schemas.openxmlformats.org/officeDocument/2006/relationships/image" Target="../media/image51.png"/><Relationship Id="rId1" Type="http://schemas.microsoft.com/office/2007/relationships/media" Target="../media/media5.wmv"/><Relationship Id="rId6" Type="http://schemas.openxmlformats.org/officeDocument/2006/relationships/video" Target="../media/media1.wmv"/><Relationship Id="rId11" Type="http://schemas.openxmlformats.org/officeDocument/2006/relationships/image" Target="../media/image54.png"/><Relationship Id="rId5" Type="http://schemas.microsoft.com/office/2007/relationships/media" Target="../media/media1.wmv"/><Relationship Id="rId15" Type="http://schemas.openxmlformats.org/officeDocument/2006/relationships/image" Target="../media/image185.png"/><Relationship Id="rId10" Type="http://schemas.openxmlformats.org/officeDocument/2006/relationships/notesSlide" Target="../notesSlides/notesSlide25.xml"/><Relationship Id="rId4" Type="http://schemas.openxmlformats.org/officeDocument/2006/relationships/video" Target="../media/media3.wmv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54.png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352.png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6" Type="http://schemas.openxmlformats.org/officeDocument/2006/relationships/video" Target="../media/media3.wmv"/><Relationship Id="rId11" Type="http://schemas.openxmlformats.org/officeDocument/2006/relationships/image" Target="../media/image1340.png"/><Relationship Id="rId5" Type="http://schemas.microsoft.com/office/2007/relationships/media" Target="../media/media3.wmv"/><Relationship Id="rId15" Type="http://schemas.openxmlformats.org/officeDocument/2006/relationships/image" Target="../media/image193.png"/><Relationship Id="rId10" Type="http://schemas.openxmlformats.org/officeDocument/2006/relationships/image" Target="../media/image192.png"/><Relationship Id="rId4" Type="http://schemas.openxmlformats.org/officeDocument/2006/relationships/video" Target="../media/media2.wmv"/><Relationship Id="rId9" Type="http://schemas.openxmlformats.org/officeDocument/2006/relationships/image" Target="../media/image191.png"/><Relationship Id="rId1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4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hyperlink" Target="http://scitation.aip.org/getabs/servlet/GetabsServlet?prog=normal&amp;id=JCPSA6000128000006064511000001&amp;idtype=cvips&amp;gifs=yes" TargetMode="External"/><Relationship Id="rId7" Type="http://schemas.openxmlformats.org/officeDocument/2006/relationships/image" Target="../media/image195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197.wmf"/><Relationship Id="rId5" Type="http://schemas.openxmlformats.org/officeDocument/2006/relationships/image" Target="../media/image194.png"/><Relationship Id="rId10" Type="http://schemas.openxmlformats.org/officeDocument/2006/relationships/oleObject" Target="../embeddings/oleObject82.bin"/><Relationship Id="rId4" Type="http://schemas.openxmlformats.org/officeDocument/2006/relationships/image" Target="../media/image10.jpeg"/><Relationship Id="rId9" Type="http://schemas.openxmlformats.org/officeDocument/2006/relationships/image" Target="../media/image196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198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13" Type="http://schemas.openxmlformats.org/officeDocument/2006/relationships/oleObject" Target="../embeddings/oleObject90.bin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12" Type="http://schemas.openxmlformats.org/officeDocument/2006/relationships/image" Target="../media/image205.wmf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20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2.wmf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6.bin"/><Relationship Id="rId15" Type="http://schemas.openxmlformats.org/officeDocument/2006/relationships/image" Target="../media/image206.wmf"/><Relationship Id="rId10" Type="http://schemas.openxmlformats.org/officeDocument/2006/relationships/image" Target="../media/image204.wmf"/><Relationship Id="rId4" Type="http://schemas.openxmlformats.org/officeDocument/2006/relationships/image" Target="../media/image201.wmf"/><Relationship Id="rId9" Type="http://schemas.openxmlformats.org/officeDocument/2006/relationships/oleObject" Target="../embeddings/oleObject88.bin"/><Relationship Id="rId14" Type="http://schemas.openxmlformats.org/officeDocument/2006/relationships/oleObject" Target="../embeddings/oleObject91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9.png"/><Relationship Id="rId2" Type="http://schemas.openxmlformats.org/officeDocument/2006/relationships/video" Target="HF.mpg" TargetMode="External"/><Relationship Id="rId1" Type="http://schemas.microsoft.com/office/2007/relationships/media" Target="HF.mpg" TargetMode="External"/><Relationship Id="rId6" Type="http://schemas.openxmlformats.org/officeDocument/2006/relationships/image" Target="../media/image208.wmf"/><Relationship Id="rId5" Type="http://schemas.openxmlformats.org/officeDocument/2006/relationships/oleObject" Target="../embeddings/oleObject92.bin"/><Relationship Id="rId4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scitation.aip.org/getabs/servlet/GetabsServlet?prog=normal&amp;id=JCPSA6000128000006064511000001&amp;idtype=cvips&amp;gifs=yes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image" Target="../media/image216.wmf"/><Relationship Id="rId3" Type="http://schemas.openxmlformats.org/officeDocument/2006/relationships/image" Target="../media/image211.png"/><Relationship Id="rId7" Type="http://schemas.openxmlformats.org/officeDocument/2006/relationships/image" Target="../media/image213.wmf"/><Relationship Id="rId12" Type="http://schemas.openxmlformats.org/officeDocument/2006/relationships/oleObject" Target="../embeddings/oleObject97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4.bin"/><Relationship Id="rId11" Type="http://schemas.openxmlformats.org/officeDocument/2006/relationships/image" Target="../media/image215.wmf"/><Relationship Id="rId5" Type="http://schemas.openxmlformats.org/officeDocument/2006/relationships/image" Target="../media/image212.wmf"/><Relationship Id="rId15" Type="http://schemas.openxmlformats.org/officeDocument/2006/relationships/image" Target="../media/image217.wmf"/><Relationship Id="rId10" Type="http://schemas.openxmlformats.org/officeDocument/2006/relationships/oleObject" Target="../embeddings/oleObject96.bin"/><Relationship Id="rId4" Type="http://schemas.openxmlformats.org/officeDocument/2006/relationships/oleObject" Target="../embeddings/oleObject93.bin"/><Relationship Id="rId9" Type="http://schemas.openxmlformats.org/officeDocument/2006/relationships/image" Target="../media/image214.wmf"/><Relationship Id="rId14" Type="http://schemas.openxmlformats.org/officeDocument/2006/relationships/oleObject" Target="../embeddings/oleObject98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13" Type="http://schemas.openxmlformats.org/officeDocument/2006/relationships/image" Target="../media/image224.wmf"/><Relationship Id="rId18" Type="http://schemas.openxmlformats.org/officeDocument/2006/relationships/oleObject" Target="../embeddings/oleObject105.bin"/><Relationship Id="rId3" Type="http://schemas.openxmlformats.org/officeDocument/2006/relationships/oleObject" Target="../embeddings/oleObject99.bin"/><Relationship Id="rId21" Type="http://schemas.openxmlformats.org/officeDocument/2006/relationships/image" Target="../media/image228.wmf"/><Relationship Id="rId7" Type="http://schemas.openxmlformats.org/officeDocument/2006/relationships/image" Target="../media/image220.wmf"/><Relationship Id="rId12" Type="http://schemas.openxmlformats.org/officeDocument/2006/relationships/oleObject" Target="../embeddings/oleObject102.bin"/><Relationship Id="rId17" Type="http://schemas.openxmlformats.org/officeDocument/2006/relationships/image" Target="../media/image226.wmf"/><Relationship Id="rId25" Type="http://schemas.openxmlformats.org/officeDocument/2006/relationships/image" Target="../media/image231.gif"/><Relationship Id="rId2" Type="http://schemas.openxmlformats.org/officeDocument/2006/relationships/notesSlide" Target="../notesSlides/notesSlide32.xml"/><Relationship Id="rId16" Type="http://schemas.openxmlformats.org/officeDocument/2006/relationships/oleObject" Target="../embeddings/oleObject104.bin"/><Relationship Id="rId20" Type="http://schemas.openxmlformats.org/officeDocument/2006/relationships/oleObject" Target="../embeddings/oleObject106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00.bin"/><Relationship Id="rId11" Type="http://schemas.openxmlformats.org/officeDocument/2006/relationships/image" Target="../media/image223.wmf"/><Relationship Id="rId24" Type="http://schemas.openxmlformats.org/officeDocument/2006/relationships/image" Target="../media/image230.gif"/><Relationship Id="rId5" Type="http://schemas.openxmlformats.org/officeDocument/2006/relationships/image" Target="../media/image219.png"/><Relationship Id="rId15" Type="http://schemas.openxmlformats.org/officeDocument/2006/relationships/image" Target="../media/image225.wmf"/><Relationship Id="rId23" Type="http://schemas.openxmlformats.org/officeDocument/2006/relationships/image" Target="../media/image148.gif"/><Relationship Id="rId10" Type="http://schemas.openxmlformats.org/officeDocument/2006/relationships/oleObject" Target="../embeddings/oleObject101.bin"/><Relationship Id="rId19" Type="http://schemas.openxmlformats.org/officeDocument/2006/relationships/image" Target="../media/image227.wmf"/><Relationship Id="rId4" Type="http://schemas.openxmlformats.org/officeDocument/2006/relationships/image" Target="../media/image218.wmf"/><Relationship Id="rId9" Type="http://schemas.openxmlformats.org/officeDocument/2006/relationships/image" Target="../media/image222.png"/><Relationship Id="rId14" Type="http://schemas.openxmlformats.org/officeDocument/2006/relationships/oleObject" Target="../embeddings/oleObject103.bin"/><Relationship Id="rId22" Type="http://schemas.openxmlformats.org/officeDocument/2006/relationships/image" Target="../media/image229.gi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140.gif"/><Relationship Id="rId18" Type="http://schemas.openxmlformats.org/officeDocument/2006/relationships/image" Target="../media/image236.gif"/><Relationship Id="rId3" Type="http://schemas.openxmlformats.org/officeDocument/2006/relationships/image" Target="../media/image232.png"/><Relationship Id="rId7" Type="http://schemas.openxmlformats.org/officeDocument/2006/relationships/image" Target="../media/image221.png"/><Relationship Id="rId12" Type="http://schemas.openxmlformats.org/officeDocument/2006/relationships/image" Target="../media/image234.wmf"/><Relationship Id="rId17" Type="http://schemas.openxmlformats.org/officeDocument/2006/relationships/image" Target="../media/image231.gif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23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9.png"/><Relationship Id="rId11" Type="http://schemas.openxmlformats.org/officeDocument/2006/relationships/oleObject" Target="../embeddings/oleObject107.bin"/><Relationship Id="rId5" Type="http://schemas.openxmlformats.org/officeDocument/2006/relationships/image" Target="../media/image218.wmf"/><Relationship Id="rId15" Type="http://schemas.openxmlformats.org/officeDocument/2006/relationships/image" Target="../media/image229.gif"/><Relationship Id="rId10" Type="http://schemas.openxmlformats.org/officeDocument/2006/relationships/image" Target="../media/image233.png"/><Relationship Id="rId19" Type="http://schemas.openxmlformats.org/officeDocument/2006/relationships/image" Target="../media/image148.gif"/><Relationship Id="rId4" Type="http://schemas.openxmlformats.org/officeDocument/2006/relationships/oleObject" Target="../embeddings/oleObject99.bin"/><Relationship Id="rId9" Type="http://schemas.openxmlformats.org/officeDocument/2006/relationships/image" Target="../media/image224.wmf"/><Relationship Id="rId14" Type="http://schemas.openxmlformats.org/officeDocument/2006/relationships/image" Target="../media/image235.gi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3" Type="http://schemas.openxmlformats.org/officeDocument/2006/relationships/image" Target="../media/image237.png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9.png"/><Relationship Id="rId5" Type="http://schemas.openxmlformats.org/officeDocument/2006/relationships/image" Target="../media/image233.png"/><Relationship Id="rId4" Type="http://schemas.openxmlformats.org/officeDocument/2006/relationships/image" Target="../media/image23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5.png"/><Relationship Id="rId2" Type="http://schemas.openxmlformats.org/officeDocument/2006/relationships/video" Target="H2O.mpg" TargetMode="External"/><Relationship Id="rId1" Type="http://schemas.microsoft.com/office/2007/relationships/media" Target="H2O.mpg" TargetMode="Externa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0.gif"/><Relationship Id="rId5" Type="http://schemas.openxmlformats.org/officeDocument/2006/relationships/image" Target="../media/image245.png"/><Relationship Id="rId4" Type="http://schemas.openxmlformats.org/officeDocument/2006/relationships/oleObject" Target="../embeddings/oleObject20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7" Type="http://schemas.openxmlformats.org/officeDocument/2006/relationships/image" Target="../media/image24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7.jpeg"/><Relationship Id="rId5" Type="http://schemas.openxmlformats.org/officeDocument/2006/relationships/hyperlink" Target="http://link.aip.org/link/?JCPSA6/128/154521/1" TargetMode="External"/><Relationship Id="rId4" Type="http://schemas.openxmlformats.org/officeDocument/2006/relationships/image" Target="../media/image246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://dx.doi.org/10.1021/jp1095618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13" Type="http://schemas.openxmlformats.org/officeDocument/2006/relationships/image" Target="../media/image260.png"/><Relationship Id="rId3" Type="http://schemas.openxmlformats.org/officeDocument/2006/relationships/image" Target="../media/image250.png"/><Relationship Id="rId7" Type="http://schemas.openxmlformats.org/officeDocument/2006/relationships/image" Target="../media/image254.jpeg"/><Relationship Id="rId12" Type="http://schemas.openxmlformats.org/officeDocument/2006/relationships/image" Target="../media/image259.png"/><Relationship Id="rId17" Type="http://schemas.openxmlformats.org/officeDocument/2006/relationships/image" Target="../media/image264.jpeg"/><Relationship Id="rId2" Type="http://schemas.openxmlformats.org/officeDocument/2006/relationships/image" Target="../media/image249.jpeg"/><Relationship Id="rId16" Type="http://schemas.openxmlformats.org/officeDocument/2006/relationships/image" Target="../media/image2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3.jpeg"/><Relationship Id="rId11" Type="http://schemas.openxmlformats.org/officeDocument/2006/relationships/image" Target="../media/image258.png"/><Relationship Id="rId5" Type="http://schemas.openxmlformats.org/officeDocument/2006/relationships/image" Target="../media/image252.png"/><Relationship Id="rId15" Type="http://schemas.openxmlformats.org/officeDocument/2006/relationships/image" Target="../media/image262.png"/><Relationship Id="rId10" Type="http://schemas.openxmlformats.org/officeDocument/2006/relationships/image" Target="../media/image257.png"/><Relationship Id="rId4" Type="http://schemas.openxmlformats.org/officeDocument/2006/relationships/image" Target="../media/image251.jpeg"/><Relationship Id="rId9" Type="http://schemas.openxmlformats.org/officeDocument/2006/relationships/image" Target="../media/image256.png"/><Relationship Id="rId14" Type="http://schemas.openxmlformats.org/officeDocument/2006/relationships/image" Target="../media/image2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hyperlink" Target="http://link.aip.org/link/?&amp;l_creator=getabs-normal&amp;l_dir=FWD&amp;l_rel=CITES&amp;from_key=JCPSA6000128000006064511000001&amp;from_keyType=CVIPS&amp;from_loc=AIP&amp;to_j=JCPSA6&amp;to_v=100&amp;to_p=6672&amp;to_loc=AIP&amp;to_url=http://link.aip.org/link/?JCP/100/6672/1" TargetMode="External"/><Relationship Id="rId4" Type="http://schemas.openxmlformats.org/officeDocument/2006/relationships/image" Target="../media/image2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wmf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42.wmf"/><Relationship Id="rId3" Type="http://schemas.openxmlformats.org/officeDocument/2006/relationships/oleObject" Target="../embeddings/oleObject22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29.bin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1.wmf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45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1.bin"/><Relationship Id="rId10" Type="http://schemas.openxmlformats.org/officeDocument/2006/relationships/image" Target="../media/image38.wmf"/><Relationship Id="rId19" Type="http://schemas.openxmlformats.org/officeDocument/2006/relationships/hyperlink" Target="http://scitation.aip.org/getabs/servlet/GetabsServlet?prog=normal&amp;id=JCPSA6000106000012004889000001&amp;idtype=cvips&amp;gifs=yes" TargetMode="External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40.wmf"/><Relationship Id="rId22" Type="http://schemas.openxmlformats.org/officeDocument/2006/relationships/image" Target="../media/image4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9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48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75" y="642938"/>
            <a:ext cx="7772400" cy="2028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Molecular dynamics approaches to simulating multidimensional vibrational spectroscopies</a:t>
            </a:r>
            <a:endParaRPr lang="ja-JP" alt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13584" y="4838123"/>
            <a:ext cx="6400800" cy="13858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Yoshitaka Tanimura</a:t>
            </a:r>
            <a:endParaRPr lang="en-US" altLang="ja-JP" dirty="0">
              <a:solidFill>
                <a:schemeClr val="accent1">
                  <a:lumMod val="5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Department of Chemistry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Kyoto University</a:t>
            </a:r>
            <a:endParaRPr lang="ja-JP" altLang="en-US" dirty="0">
              <a:solidFill>
                <a:schemeClr val="accent1">
                  <a:lumMod val="5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4037" y="2690235"/>
            <a:ext cx="10922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5234" y="4779860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49782" y="4010313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3/28/2025</a:t>
            </a:fld>
            <a:endParaRPr lang="ja-JP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131415" y="1554204"/>
            <a:ext cx="21742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(intermolecular modes)</a:t>
            </a:r>
            <a:endParaRPr kumimoji="1"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59471" y="1570984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</a:t>
            </a:r>
          </a:p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coupling</a:t>
            </a:r>
            <a:endParaRPr kumimoji="1" lang="ja-JP" altLang="en-US" sz="2000" b="1" dirty="0">
              <a:solidFill>
                <a:srgbClr val="00B05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966490" y="1578348"/>
            <a:ext cx="2013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System</a:t>
            </a:r>
          </a:p>
          <a:p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(intramolecular modes)</a:t>
            </a:r>
            <a:endParaRPr lang="ja-JP" altLang="en-US" sz="1400" dirty="0"/>
          </a:p>
        </p:txBody>
      </p:sp>
      <p:sp>
        <p:nvSpPr>
          <p:cNvPr id="15" name="正方形/長方形 14"/>
          <p:cNvSpPr/>
          <p:nvPr/>
        </p:nvSpPr>
        <p:spPr>
          <a:xfrm>
            <a:off x="7305710" y="1670606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</a:t>
            </a:r>
          </a:p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interaction</a:t>
            </a:r>
            <a:endParaRPr lang="ja-JP" altLang="en-US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00575" y="3466977"/>
            <a:ext cx="4427984" cy="3207551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52402" y="299991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563900" y="3041937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496258" y="305662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4927279" y="3088928"/>
            <a:ext cx="3916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Estimated Bath spectral distributions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06729" y="6077115"/>
            <a:ext cx="4820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J(w)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-&gt;</a:t>
            </a:r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quantum simulation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741424" y="2153878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424" y="2153878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77564" y="3969914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619687" y="4247253"/>
            <a:ext cx="649363" cy="487830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580112" y="5009748"/>
            <a:ext cx="687830" cy="516728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078372" y="4044724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584989" y="4144411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573071" y="5422109"/>
            <a:ext cx="277852" cy="208733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55365" y="96743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Liquid water: 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5294886" y="876625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Ueno &amp; Tanimura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(will be submitted)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516889" y="778737"/>
            <a:ext cx="647544" cy="770236"/>
          </a:xfrm>
          <a:prstGeom prst="rect">
            <a:avLst/>
          </a:prstGeom>
        </p:spPr>
      </p:pic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26" name="タイトル 1"/>
          <p:cNvSpPr txBox="1">
            <a:spLocks/>
          </p:cNvSpPr>
          <p:nvPr/>
        </p:nvSpPr>
        <p:spPr>
          <a:xfrm>
            <a:off x="106729" y="80892"/>
            <a:ext cx="8229600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A2c Machine learning approach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525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24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25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7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28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29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30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31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タイトル 1"/>
          <p:cNvSpPr>
            <a:spLocks noGrp="1"/>
          </p:cNvSpPr>
          <p:nvPr>
            <p:ph type="title" sz="quarter"/>
          </p:nvPr>
        </p:nvSpPr>
        <p:spPr>
          <a:xfrm>
            <a:off x="357188" y="500063"/>
            <a:ext cx="8229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B. 2D Raman, 2D THz-Raman, 2D IR-Raman </a:t>
            </a: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spectroscopiese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9158" name="正方形/長方形 4"/>
          <p:cNvSpPr>
            <a:spLocks noChangeArrowheads="1"/>
          </p:cNvSpPr>
          <p:nvPr/>
        </p:nvSpPr>
        <p:spPr bwMode="auto">
          <a:xfrm>
            <a:off x="1543188" y="1735016"/>
            <a:ext cx="71437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Quenched normal mode method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Equilibrium MD method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ja-JP" sz="3200" dirty="0" err="1">
                <a:latin typeface="Arial Unicode MS"/>
                <a:ea typeface="Arial Unicode MS"/>
                <a:cs typeface="Arial Unicode MS"/>
              </a:rPr>
              <a:t>Nonequilibrium</a:t>
            </a:r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 MD method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ja-JP" sz="32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Eq. &amp; </a:t>
            </a:r>
            <a:r>
              <a:rPr lang="en-US" altLang="ja-JP" sz="3200" dirty="0" err="1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nonEq</a:t>
            </a:r>
            <a:r>
              <a:rPr lang="en-US" altLang="ja-JP" sz="32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. hybrid MD method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ja-JP" sz="32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Second-order 2D IR for surface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ja-JP" altLang="en-US" sz="3200" dirty="0">
              <a:latin typeface="Calibri" pitchFamily="34" charset="0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1BF8C6FD-F7DA-4E82-9FC5-6BDCA6650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031" y="5833262"/>
            <a:ext cx="13049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09CD73D9-24C2-4E48-9AFF-6247EC3EA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927" y="5847662"/>
            <a:ext cx="645517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467C5396-132A-4571-9F96-6EA68BF30DFC}"/>
              </a:ext>
            </a:extLst>
          </p:cNvPr>
          <p:cNvCxnSpPr/>
          <p:nvPr/>
        </p:nvCxnSpPr>
        <p:spPr>
          <a:xfrm flipV="1">
            <a:off x="3260911" y="6747662"/>
            <a:ext cx="2716699" cy="1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82701544-3453-4945-A06D-3B693A1C3E1E}"/>
                  </a:ext>
                </a:extLst>
              </p:cNvPr>
              <p:cNvSpPr txBox="1"/>
              <p:nvPr/>
            </p:nvSpPr>
            <p:spPr>
              <a:xfrm>
                <a:off x="3953361" y="5771488"/>
                <a:ext cx="4596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82701544-3453-4945-A06D-3B693A1C3E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361" y="5771488"/>
                <a:ext cx="459678" cy="400110"/>
              </a:xfrm>
              <a:prstGeom prst="rect">
                <a:avLst/>
              </a:prstGeom>
              <a:blipFill>
                <a:blip r:embed="rId5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9651EF63-D694-46CE-9F1A-178F799946D5}"/>
              </a:ext>
            </a:extLst>
          </p:cNvPr>
          <p:cNvCxnSpPr/>
          <p:nvPr/>
        </p:nvCxnSpPr>
        <p:spPr>
          <a:xfrm>
            <a:off x="3692959" y="6252317"/>
            <a:ext cx="972000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72491D29-8DDF-4C98-A9A0-D1AE0889C537}"/>
              </a:ext>
            </a:extLst>
          </p:cNvPr>
          <p:cNvCxnSpPr/>
          <p:nvPr/>
        </p:nvCxnSpPr>
        <p:spPr>
          <a:xfrm>
            <a:off x="4629063" y="6243606"/>
            <a:ext cx="972000" cy="0"/>
          </a:xfrm>
          <a:prstGeom prst="straightConnector1">
            <a:avLst/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BB6037F1-D433-4941-AE2E-4512A912E986}"/>
                  </a:ext>
                </a:extLst>
              </p:cNvPr>
              <p:cNvSpPr txBox="1"/>
              <p:nvPr/>
            </p:nvSpPr>
            <p:spPr>
              <a:xfrm>
                <a:off x="5061111" y="5771488"/>
                <a:ext cx="4656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BB6037F1-D433-4941-AE2E-4512A912E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1111" y="5771488"/>
                <a:ext cx="465640" cy="400110"/>
              </a:xfrm>
              <a:prstGeom prst="rect">
                <a:avLst/>
              </a:prstGeom>
              <a:blipFill>
                <a:blip r:embed="rId6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コンテンツ プレースホルダ 2">
            <a:extLst>
              <a:ext uri="{FF2B5EF4-FFF2-40B4-BE49-F238E27FC236}">
                <a16:creationId xmlns:a16="http://schemas.microsoft.com/office/drawing/2014/main" id="{6B0A3F7E-0E05-4102-8F56-C5749A1BAC91}"/>
              </a:ext>
            </a:extLst>
          </p:cNvPr>
          <p:cNvSpPr txBox="1">
            <a:spLocks/>
          </p:cNvSpPr>
          <p:nvPr/>
        </p:nvSpPr>
        <p:spPr>
          <a:xfrm>
            <a:off x="3260911" y="4380285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endParaRPr lang="ja-JP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7A5266B3-6B4F-456C-8FAB-512DDA34AA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362" y="4966894"/>
            <a:ext cx="541699" cy="627128"/>
          </a:xfrm>
          <a:prstGeom prst="rect">
            <a:avLst/>
          </a:prstGeom>
        </p:spPr>
      </p:pic>
      <p:pic>
        <p:nvPicPr>
          <p:cNvPr id="16" name="Picture 7" descr="2D_Raman">
            <a:extLst>
              <a:ext uri="{FF2B5EF4-FFF2-40B4-BE49-F238E27FC236}">
                <a16:creationId xmlns:a16="http://schemas.microsoft.com/office/drawing/2014/main" id="{4D97E11C-B468-4A8B-B560-71118A1AD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45743" y="4979788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C6801BC4-4D93-489D-9ACF-AF5B6042C0C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754" y="4951078"/>
            <a:ext cx="556304" cy="64403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1044575" y="4305300"/>
            <a:ext cx="7129463" cy="17653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0000FF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58391" name="Rectangle 23"/>
          <p:cNvSpPr>
            <a:spLocks noChangeArrowheads="1"/>
          </p:cNvSpPr>
          <p:nvPr/>
        </p:nvSpPr>
        <p:spPr bwMode="auto">
          <a:xfrm>
            <a:off x="4841875" y="1536700"/>
            <a:ext cx="3205163" cy="10287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chemeClr val="accent1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823299" name="Text Box 24"/>
          <p:cNvSpPr txBox="1">
            <a:spLocks noChangeArrowheads="1"/>
          </p:cNvSpPr>
          <p:nvPr/>
        </p:nvSpPr>
        <p:spPr bwMode="auto">
          <a:xfrm>
            <a:off x="2987675" y="5578475"/>
            <a:ext cx="4646613" cy="4000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solidFill>
                  <a:srgbClr val="FF0000"/>
                </a:solidFill>
                <a:latin typeface="Symbol" pitchFamily="18" charset="2"/>
              </a:rPr>
              <a:t>P</a:t>
            </a:r>
            <a:r>
              <a:rPr lang="en-US" altLang="ja-JP" sz="2000">
                <a:solidFill>
                  <a:srgbClr val="FF0000"/>
                </a:solidFill>
                <a:latin typeface="Century Gothic" pitchFamily="34" charset="0"/>
              </a:rPr>
              <a:t>”</a:t>
            </a:r>
            <a:r>
              <a:rPr lang="en-US" altLang="ja-JP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altLang="ja-JP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required in a normal mode picture.</a:t>
            </a: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500063" y="495300"/>
            <a:ext cx="8229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B1 Quenched Normal Mode </a:t>
            </a:r>
            <a:endParaRPr lang="en-US" altLang="ja-JP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23301" name="Freeform 26"/>
          <p:cNvSpPr>
            <a:spLocks/>
          </p:cNvSpPr>
          <p:nvPr/>
        </p:nvSpPr>
        <p:spPr bwMode="auto">
          <a:xfrm>
            <a:off x="873125" y="1549400"/>
            <a:ext cx="3467100" cy="460375"/>
          </a:xfrm>
          <a:custGeom>
            <a:avLst/>
            <a:gdLst>
              <a:gd name="T0" fmla="*/ 0 w 2184"/>
              <a:gd name="T1" fmla="*/ 2147483647 h 290"/>
              <a:gd name="T2" fmla="*/ 2147483647 w 2184"/>
              <a:gd name="T3" fmla="*/ 2147483647 h 290"/>
              <a:gd name="T4" fmla="*/ 2147483647 w 2184"/>
              <a:gd name="T5" fmla="*/ 2147483647 h 290"/>
              <a:gd name="T6" fmla="*/ 2147483647 w 2184"/>
              <a:gd name="T7" fmla="*/ 2147483647 h 290"/>
              <a:gd name="T8" fmla="*/ 2147483647 w 2184"/>
              <a:gd name="T9" fmla="*/ 2147483647 h 290"/>
              <a:gd name="T10" fmla="*/ 2147483647 w 2184"/>
              <a:gd name="T11" fmla="*/ 2147483647 h 290"/>
              <a:gd name="T12" fmla="*/ 2147483647 w 2184"/>
              <a:gd name="T13" fmla="*/ 2147483647 h 290"/>
              <a:gd name="T14" fmla="*/ 2147483647 w 2184"/>
              <a:gd name="T15" fmla="*/ 2147483647 h 290"/>
              <a:gd name="T16" fmla="*/ 2147483647 w 2184"/>
              <a:gd name="T17" fmla="*/ 2147483647 h 290"/>
              <a:gd name="T18" fmla="*/ 2147483647 w 2184"/>
              <a:gd name="T19" fmla="*/ 2147483647 h 290"/>
              <a:gd name="T20" fmla="*/ 2147483647 w 2184"/>
              <a:gd name="T21" fmla="*/ 2147483647 h 290"/>
              <a:gd name="T22" fmla="*/ 2147483647 w 2184"/>
              <a:gd name="T23" fmla="*/ 2147483647 h 290"/>
              <a:gd name="T24" fmla="*/ 2147483647 w 2184"/>
              <a:gd name="T25" fmla="*/ 2147483647 h 290"/>
              <a:gd name="T26" fmla="*/ 2147483647 w 2184"/>
              <a:gd name="T27" fmla="*/ 2147483647 h 290"/>
              <a:gd name="T28" fmla="*/ 2147483647 w 2184"/>
              <a:gd name="T29" fmla="*/ 2147483647 h 290"/>
              <a:gd name="T30" fmla="*/ 2147483647 w 2184"/>
              <a:gd name="T31" fmla="*/ 2147483647 h 290"/>
              <a:gd name="T32" fmla="*/ 2147483647 w 2184"/>
              <a:gd name="T33" fmla="*/ 2147483647 h 290"/>
              <a:gd name="T34" fmla="*/ 2147483647 w 2184"/>
              <a:gd name="T35" fmla="*/ 2147483647 h 290"/>
              <a:gd name="T36" fmla="*/ 2147483647 w 2184"/>
              <a:gd name="T37" fmla="*/ 2147483647 h 290"/>
              <a:gd name="T38" fmla="*/ 2147483647 w 2184"/>
              <a:gd name="T39" fmla="*/ 2147483647 h 290"/>
              <a:gd name="T40" fmla="*/ 2147483647 w 2184"/>
              <a:gd name="T41" fmla="*/ 2147483647 h 290"/>
              <a:gd name="T42" fmla="*/ 2147483647 w 2184"/>
              <a:gd name="T43" fmla="*/ 2147483647 h 290"/>
              <a:gd name="T44" fmla="*/ 2147483647 w 2184"/>
              <a:gd name="T45" fmla="*/ 2147483647 h 290"/>
              <a:gd name="T46" fmla="*/ 2147483647 w 2184"/>
              <a:gd name="T47" fmla="*/ 2147483647 h 290"/>
              <a:gd name="T48" fmla="*/ 2147483647 w 2184"/>
              <a:gd name="T49" fmla="*/ 2147483647 h 290"/>
              <a:gd name="T50" fmla="*/ 2147483647 w 2184"/>
              <a:gd name="T51" fmla="*/ 2147483647 h 290"/>
              <a:gd name="T52" fmla="*/ 2147483647 w 2184"/>
              <a:gd name="T53" fmla="*/ 2147483647 h 290"/>
              <a:gd name="T54" fmla="*/ 2147483647 w 2184"/>
              <a:gd name="T55" fmla="*/ 2147483647 h 290"/>
              <a:gd name="T56" fmla="*/ 2147483647 w 2184"/>
              <a:gd name="T57" fmla="*/ 2147483647 h 290"/>
              <a:gd name="T58" fmla="*/ 2147483647 w 2184"/>
              <a:gd name="T59" fmla="*/ 2147483647 h 290"/>
              <a:gd name="T60" fmla="*/ 2147483647 w 2184"/>
              <a:gd name="T61" fmla="*/ 2147483647 h 290"/>
              <a:gd name="T62" fmla="*/ 2147483647 w 2184"/>
              <a:gd name="T63" fmla="*/ 2147483647 h 290"/>
              <a:gd name="T64" fmla="*/ 2147483647 w 2184"/>
              <a:gd name="T65" fmla="*/ 2147483647 h 290"/>
              <a:gd name="T66" fmla="*/ 2147483647 w 2184"/>
              <a:gd name="T67" fmla="*/ 2147483647 h 290"/>
              <a:gd name="T68" fmla="*/ 2147483647 w 2184"/>
              <a:gd name="T69" fmla="*/ 2147483647 h 290"/>
              <a:gd name="T70" fmla="*/ 2147483647 w 2184"/>
              <a:gd name="T71" fmla="*/ 2147483647 h 290"/>
              <a:gd name="T72" fmla="*/ 2147483647 w 2184"/>
              <a:gd name="T73" fmla="*/ 2147483647 h 290"/>
              <a:gd name="T74" fmla="*/ 2147483647 w 2184"/>
              <a:gd name="T75" fmla="*/ 2147483647 h 290"/>
              <a:gd name="T76" fmla="*/ 2147483647 w 2184"/>
              <a:gd name="T77" fmla="*/ 2147483647 h 290"/>
              <a:gd name="T78" fmla="*/ 2147483647 w 2184"/>
              <a:gd name="T79" fmla="*/ 2147483647 h 290"/>
              <a:gd name="T80" fmla="*/ 2147483647 w 2184"/>
              <a:gd name="T81" fmla="*/ 2147483647 h 2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84"/>
              <a:gd name="T124" fmla="*/ 0 h 290"/>
              <a:gd name="T125" fmla="*/ 2184 w 2184"/>
              <a:gd name="T126" fmla="*/ 290 h 29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84" h="290">
                <a:moveTo>
                  <a:pt x="0" y="111"/>
                </a:moveTo>
                <a:cubicBezTo>
                  <a:pt x="29" y="118"/>
                  <a:pt x="134" y="130"/>
                  <a:pt x="174" y="153"/>
                </a:cubicBezTo>
                <a:cubicBezTo>
                  <a:pt x="214" y="176"/>
                  <a:pt x="219" y="236"/>
                  <a:pt x="240" y="249"/>
                </a:cubicBezTo>
                <a:cubicBezTo>
                  <a:pt x="261" y="262"/>
                  <a:pt x="297" y="254"/>
                  <a:pt x="300" y="231"/>
                </a:cubicBezTo>
                <a:cubicBezTo>
                  <a:pt x="303" y="208"/>
                  <a:pt x="248" y="127"/>
                  <a:pt x="258" y="111"/>
                </a:cubicBezTo>
                <a:cubicBezTo>
                  <a:pt x="268" y="95"/>
                  <a:pt x="316" y="114"/>
                  <a:pt x="360" y="135"/>
                </a:cubicBezTo>
                <a:cubicBezTo>
                  <a:pt x="404" y="156"/>
                  <a:pt x="495" y="230"/>
                  <a:pt x="522" y="237"/>
                </a:cubicBezTo>
                <a:cubicBezTo>
                  <a:pt x="549" y="244"/>
                  <a:pt x="514" y="188"/>
                  <a:pt x="522" y="177"/>
                </a:cubicBezTo>
                <a:cubicBezTo>
                  <a:pt x="530" y="166"/>
                  <a:pt x="569" y="192"/>
                  <a:pt x="570" y="171"/>
                </a:cubicBezTo>
                <a:cubicBezTo>
                  <a:pt x="571" y="150"/>
                  <a:pt x="503" y="74"/>
                  <a:pt x="528" y="51"/>
                </a:cubicBezTo>
                <a:cubicBezTo>
                  <a:pt x="553" y="28"/>
                  <a:pt x="663" y="33"/>
                  <a:pt x="720" y="33"/>
                </a:cubicBezTo>
                <a:cubicBezTo>
                  <a:pt x="777" y="33"/>
                  <a:pt x="851" y="41"/>
                  <a:pt x="870" y="51"/>
                </a:cubicBezTo>
                <a:cubicBezTo>
                  <a:pt x="889" y="61"/>
                  <a:pt x="870" y="84"/>
                  <a:pt x="834" y="93"/>
                </a:cubicBezTo>
                <a:cubicBezTo>
                  <a:pt x="798" y="102"/>
                  <a:pt x="679" y="95"/>
                  <a:pt x="654" y="105"/>
                </a:cubicBezTo>
                <a:cubicBezTo>
                  <a:pt x="629" y="115"/>
                  <a:pt x="663" y="144"/>
                  <a:pt x="684" y="153"/>
                </a:cubicBezTo>
                <a:cubicBezTo>
                  <a:pt x="705" y="162"/>
                  <a:pt x="749" y="155"/>
                  <a:pt x="780" y="159"/>
                </a:cubicBezTo>
                <a:cubicBezTo>
                  <a:pt x="811" y="163"/>
                  <a:pt x="867" y="167"/>
                  <a:pt x="870" y="177"/>
                </a:cubicBezTo>
                <a:cubicBezTo>
                  <a:pt x="873" y="187"/>
                  <a:pt x="831" y="209"/>
                  <a:pt x="798" y="219"/>
                </a:cubicBezTo>
                <a:cubicBezTo>
                  <a:pt x="765" y="229"/>
                  <a:pt x="687" y="228"/>
                  <a:pt x="672" y="237"/>
                </a:cubicBezTo>
                <a:cubicBezTo>
                  <a:pt x="657" y="246"/>
                  <a:pt x="690" y="265"/>
                  <a:pt x="708" y="273"/>
                </a:cubicBezTo>
                <a:cubicBezTo>
                  <a:pt x="726" y="281"/>
                  <a:pt x="745" y="290"/>
                  <a:pt x="780" y="285"/>
                </a:cubicBezTo>
                <a:cubicBezTo>
                  <a:pt x="815" y="280"/>
                  <a:pt x="872" y="262"/>
                  <a:pt x="918" y="243"/>
                </a:cubicBezTo>
                <a:cubicBezTo>
                  <a:pt x="964" y="224"/>
                  <a:pt x="1018" y="187"/>
                  <a:pt x="1056" y="171"/>
                </a:cubicBezTo>
                <a:cubicBezTo>
                  <a:pt x="1094" y="155"/>
                  <a:pt x="1105" y="146"/>
                  <a:pt x="1146" y="147"/>
                </a:cubicBezTo>
                <a:cubicBezTo>
                  <a:pt x="1187" y="148"/>
                  <a:pt x="1263" y="167"/>
                  <a:pt x="1302" y="177"/>
                </a:cubicBezTo>
                <a:cubicBezTo>
                  <a:pt x="1341" y="187"/>
                  <a:pt x="1375" y="221"/>
                  <a:pt x="1380" y="207"/>
                </a:cubicBezTo>
                <a:cubicBezTo>
                  <a:pt x="1385" y="193"/>
                  <a:pt x="1326" y="104"/>
                  <a:pt x="1332" y="93"/>
                </a:cubicBezTo>
                <a:cubicBezTo>
                  <a:pt x="1338" y="82"/>
                  <a:pt x="1389" y="123"/>
                  <a:pt x="1416" y="141"/>
                </a:cubicBezTo>
                <a:cubicBezTo>
                  <a:pt x="1443" y="159"/>
                  <a:pt x="1480" y="203"/>
                  <a:pt x="1494" y="201"/>
                </a:cubicBezTo>
                <a:cubicBezTo>
                  <a:pt x="1508" y="199"/>
                  <a:pt x="1519" y="158"/>
                  <a:pt x="1500" y="129"/>
                </a:cubicBezTo>
                <a:cubicBezTo>
                  <a:pt x="1481" y="100"/>
                  <a:pt x="1384" y="47"/>
                  <a:pt x="1380" y="27"/>
                </a:cubicBezTo>
                <a:cubicBezTo>
                  <a:pt x="1376" y="7"/>
                  <a:pt x="1448" y="0"/>
                  <a:pt x="1476" y="9"/>
                </a:cubicBezTo>
                <a:cubicBezTo>
                  <a:pt x="1504" y="18"/>
                  <a:pt x="1519" y="63"/>
                  <a:pt x="1548" y="81"/>
                </a:cubicBezTo>
                <a:cubicBezTo>
                  <a:pt x="1577" y="99"/>
                  <a:pt x="1611" y="112"/>
                  <a:pt x="1650" y="117"/>
                </a:cubicBezTo>
                <a:cubicBezTo>
                  <a:pt x="1689" y="122"/>
                  <a:pt x="1772" y="123"/>
                  <a:pt x="1782" y="111"/>
                </a:cubicBezTo>
                <a:cubicBezTo>
                  <a:pt x="1792" y="99"/>
                  <a:pt x="1690" y="52"/>
                  <a:pt x="1710" y="45"/>
                </a:cubicBezTo>
                <a:cubicBezTo>
                  <a:pt x="1730" y="38"/>
                  <a:pt x="1869" y="51"/>
                  <a:pt x="1902" y="69"/>
                </a:cubicBezTo>
                <a:cubicBezTo>
                  <a:pt x="1935" y="87"/>
                  <a:pt x="1885" y="139"/>
                  <a:pt x="1908" y="153"/>
                </a:cubicBezTo>
                <a:cubicBezTo>
                  <a:pt x="1931" y="167"/>
                  <a:pt x="2010" y="162"/>
                  <a:pt x="2040" y="153"/>
                </a:cubicBezTo>
                <a:cubicBezTo>
                  <a:pt x="2070" y="144"/>
                  <a:pt x="2064" y="109"/>
                  <a:pt x="2088" y="99"/>
                </a:cubicBezTo>
                <a:cubicBezTo>
                  <a:pt x="2112" y="89"/>
                  <a:pt x="2164" y="94"/>
                  <a:pt x="2184" y="93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02" name="Text Box 27"/>
          <p:cNvSpPr txBox="1">
            <a:spLocks noChangeArrowheads="1"/>
          </p:cNvSpPr>
          <p:nvPr/>
        </p:nvSpPr>
        <p:spPr bwMode="auto">
          <a:xfrm>
            <a:off x="1622425" y="1222375"/>
            <a:ext cx="18748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000" b="1" i="1">
                <a:solidFill>
                  <a:srgbClr val="FF0000"/>
                </a:solidFill>
                <a:latin typeface="Century Gothic" pitchFamily="34" charset="0"/>
              </a:rPr>
              <a:t>MD Trajectory</a:t>
            </a:r>
          </a:p>
        </p:txBody>
      </p:sp>
      <p:sp>
        <p:nvSpPr>
          <p:cNvPr id="823303" name="Line 28"/>
          <p:cNvSpPr>
            <a:spLocks noChangeShapeType="1"/>
          </p:cNvSpPr>
          <p:nvPr/>
        </p:nvSpPr>
        <p:spPr bwMode="auto">
          <a:xfrm>
            <a:off x="1146175" y="1782763"/>
            <a:ext cx="171450" cy="4857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4" name="Line 29"/>
          <p:cNvSpPr>
            <a:spLocks noChangeShapeType="1"/>
          </p:cNvSpPr>
          <p:nvPr/>
        </p:nvSpPr>
        <p:spPr bwMode="auto">
          <a:xfrm>
            <a:off x="1320800" y="1935163"/>
            <a:ext cx="28575" cy="3524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5" name="Line 30"/>
          <p:cNvSpPr>
            <a:spLocks noChangeShapeType="1"/>
          </p:cNvSpPr>
          <p:nvPr/>
        </p:nvSpPr>
        <p:spPr bwMode="auto">
          <a:xfrm flipH="1">
            <a:off x="1368425" y="1763713"/>
            <a:ext cx="73025" cy="4953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6" name="Line 31"/>
          <p:cNvSpPr>
            <a:spLocks noChangeShapeType="1"/>
          </p:cNvSpPr>
          <p:nvPr/>
        </p:nvSpPr>
        <p:spPr bwMode="auto">
          <a:xfrm>
            <a:off x="1692275" y="1925638"/>
            <a:ext cx="133350" cy="600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7" name="Line 32"/>
          <p:cNvSpPr>
            <a:spLocks noChangeShapeType="1"/>
          </p:cNvSpPr>
          <p:nvPr/>
        </p:nvSpPr>
        <p:spPr bwMode="auto">
          <a:xfrm>
            <a:off x="1835150" y="1620838"/>
            <a:ext cx="0" cy="8001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8" name="Line 33"/>
          <p:cNvSpPr>
            <a:spLocks noChangeShapeType="1"/>
          </p:cNvSpPr>
          <p:nvPr/>
        </p:nvSpPr>
        <p:spPr bwMode="auto">
          <a:xfrm>
            <a:off x="1949450" y="1706563"/>
            <a:ext cx="228600" cy="981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09" name="Line 34"/>
          <p:cNvSpPr>
            <a:spLocks noChangeShapeType="1"/>
          </p:cNvSpPr>
          <p:nvPr/>
        </p:nvSpPr>
        <p:spPr bwMode="auto">
          <a:xfrm flipH="1">
            <a:off x="2206625" y="1697038"/>
            <a:ext cx="9525" cy="9525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0" name="Line 35"/>
          <p:cNvSpPr>
            <a:spLocks noChangeShapeType="1"/>
          </p:cNvSpPr>
          <p:nvPr/>
        </p:nvSpPr>
        <p:spPr bwMode="auto">
          <a:xfrm>
            <a:off x="2082800" y="1801813"/>
            <a:ext cx="104775" cy="8477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1" name="Line 36"/>
          <p:cNvSpPr>
            <a:spLocks noChangeShapeType="1"/>
          </p:cNvSpPr>
          <p:nvPr/>
        </p:nvSpPr>
        <p:spPr bwMode="auto">
          <a:xfrm flipH="1">
            <a:off x="2206625" y="1954213"/>
            <a:ext cx="114300" cy="6953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2" name="Line 37"/>
          <p:cNvSpPr>
            <a:spLocks noChangeShapeType="1"/>
          </p:cNvSpPr>
          <p:nvPr/>
        </p:nvSpPr>
        <p:spPr bwMode="auto">
          <a:xfrm flipH="1">
            <a:off x="2549525" y="1839913"/>
            <a:ext cx="9525" cy="600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3" name="Line 38"/>
          <p:cNvSpPr>
            <a:spLocks noChangeShapeType="1"/>
          </p:cNvSpPr>
          <p:nvPr/>
        </p:nvSpPr>
        <p:spPr bwMode="auto">
          <a:xfrm flipH="1">
            <a:off x="2797175" y="1811338"/>
            <a:ext cx="38100" cy="6096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4" name="Line 39"/>
          <p:cNvSpPr>
            <a:spLocks noChangeShapeType="1"/>
          </p:cNvSpPr>
          <p:nvPr/>
        </p:nvSpPr>
        <p:spPr bwMode="auto">
          <a:xfrm>
            <a:off x="3044825" y="1878013"/>
            <a:ext cx="9525" cy="7239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5" name="Line 40"/>
          <p:cNvSpPr>
            <a:spLocks noChangeShapeType="1"/>
          </p:cNvSpPr>
          <p:nvPr/>
        </p:nvSpPr>
        <p:spPr bwMode="auto">
          <a:xfrm>
            <a:off x="3149600" y="1773238"/>
            <a:ext cx="85725" cy="10001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6" name="Line 41"/>
          <p:cNvSpPr>
            <a:spLocks noChangeShapeType="1"/>
          </p:cNvSpPr>
          <p:nvPr/>
        </p:nvSpPr>
        <p:spPr bwMode="auto">
          <a:xfrm>
            <a:off x="3206750" y="1573213"/>
            <a:ext cx="47625" cy="11430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7" name="Line 42"/>
          <p:cNvSpPr>
            <a:spLocks noChangeShapeType="1"/>
          </p:cNvSpPr>
          <p:nvPr/>
        </p:nvSpPr>
        <p:spPr bwMode="auto">
          <a:xfrm flipH="1">
            <a:off x="3273425" y="1697038"/>
            <a:ext cx="66675" cy="981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8" name="Line 43"/>
          <p:cNvSpPr>
            <a:spLocks noChangeShapeType="1"/>
          </p:cNvSpPr>
          <p:nvPr/>
        </p:nvSpPr>
        <p:spPr bwMode="auto">
          <a:xfrm flipH="1">
            <a:off x="3311525" y="1735138"/>
            <a:ext cx="133350" cy="89535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19" name="Line 44"/>
          <p:cNvSpPr>
            <a:spLocks noChangeShapeType="1"/>
          </p:cNvSpPr>
          <p:nvPr/>
        </p:nvSpPr>
        <p:spPr bwMode="auto">
          <a:xfrm flipH="1">
            <a:off x="3511550" y="1754188"/>
            <a:ext cx="38100" cy="877887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20" name="Line 45"/>
          <p:cNvSpPr>
            <a:spLocks noChangeShapeType="1"/>
          </p:cNvSpPr>
          <p:nvPr/>
        </p:nvSpPr>
        <p:spPr bwMode="auto">
          <a:xfrm flipH="1">
            <a:off x="3883025" y="1792288"/>
            <a:ext cx="19050" cy="70485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21" name="Line 46"/>
          <p:cNvSpPr>
            <a:spLocks noChangeShapeType="1"/>
          </p:cNvSpPr>
          <p:nvPr/>
        </p:nvSpPr>
        <p:spPr bwMode="auto">
          <a:xfrm flipH="1">
            <a:off x="4111625" y="1773238"/>
            <a:ext cx="9525" cy="8286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3322" name="Freeform 47"/>
          <p:cNvSpPr>
            <a:spLocks/>
          </p:cNvSpPr>
          <p:nvPr/>
        </p:nvSpPr>
        <p:spPr bwMode="auto">
          <a:xfrm>
            <a:off x="993775" y="1901825"/>
            <a:ext cx="3267075" cy="1111250"/>
          </a:xfrm>
          <a:custGeom>
            <a:avLst/>
            <a:gdLst>
              <a:gd name="T0" fmla="*/ 0 w 2058"/>
              <a:gd name="T1" fmla="*/ 2147483647 h 535"/>
              <a:gd name="T2" fmla="*/ 0 w 2058"/>
              <a:gd name="T3" fmla="*/ 2147483647 h 535"/>
              <a:gd name="T4" fmla="*/ 2147483647 w 2058"/>
              <a:gd name="T5" fmla="*/ 2147483647 h 535"/>
              <a:gd name="T6" fmla="*/ 2147483647 w 2058"/>
              <a:gd name="T7" fmla="*/ 2147483647 h 535"/>
              <a:gd name="T8" fmla="*/ 2147483647 w 2058"/>
              <a:gd name="T9" fmla="*/ 2147483647 h 535"/>
              <a:gd name="T10" fmla="*/ 2147483647 w 2058"/>
              <a:gd name="T11" fmla="*/ 2147483647 h 535"/>
              <a:gd name="T12" fmla="*/ 2147483647 w 2058"/>
              <a:gd name="T13" fmla="*/ 2147483647 h 535"/>
              <a:gd name="T14" fmla="*/ 2147483647 w 2058"/>
              <a:gd name="T15" fmla="*/ 2147483647 h 535"/>
              <a:gd name="T16" fmla="*/ 2147483647 w 2058"/>
              <a:gd name="T17" fmla="*/ 2147483647 h 535"/>
              <a:gd name="T18" fmla="*/ 2147483647 w 2058"/>
              <a:gd name="T19" fmla="*/ 2147483647 h 535"/>
              <a:gd name="T20" fmla="*/ 2147483647 w 2058"/>
              <a:gd name="T21" fmla="*/ 2147483647 h 535"/>
              <a:gd name="T22" fmla="*/ 2147483647 w 2058"/>
              <a:gd name="T23" fmla="*/ 2147483647 h 535"/>
              <a:gd name="T24" fmla="*/ 2147483647 w 2058"/>
              <a:gd name="T25" fmla="*/ 2147483647 h 535"/>
              <a:gd name="T26" fmla="*/ 2147483647 w 2058"/>
              <a:gd name="T27" fmla="*/ 2147483647 h 535"/>
              <a:gd name="T28" fmla="*/ 2147483647 w 2058"/>
              <a:gd name="T29" fmla="*/ 2147483647 h 535"/>
              <a:gd name="T30" fmla="*/ 2147483647 w 2058"/>
              <a:gd name="T31" fmla="*/ 2147483647 h 535"/>
              <a:gd name="T32" fmla="*/ 2147483647 w 2058"/>
              <a:gd name="T33" fmla="*/ 2147483647 h 535"/>
              <a:gd name="T34" fmla="*/ 2147483647 w 2058"/>
              <a:gd name="T35" fmla="*/ 2147483647 h 535"/>
              <a:gd name="T36" fmla="*/ 2147483647 w 2058"/>
              <a:gd name="T37" fmla="*/ 2147483647 h 535"/>
              <a:gd name="T38" fmla="*/ 2147483647 w 2058"/>
              <a:gd name="T39" fmla="*/ 2147483647 h 535"/>
              <a:gd name="T40" fmla="*/ 2147483647 w 2058"/>
              <a:gd name="T41" fmla="*/ 2147483647 h 535"/>
              <a:gd name="T42" fmla="*/ 2147483647 w 2058"/>
              <a:gd name="T43" fmla="*/ 2147483647 h 535"/>
              <a:gd name="T44" fmla="*/ 2147483647 w 2058"/>
              <a:gd name="T45" fmla="*/ 2147483647 h 535"/>
              <a:gd name="T46" fmla="*/ 2147483647 w 2058"/>
              <a:gd name="T47" fmla="*/ 2147483647 h 535"/>
              <a:gd name="T48" fmla="*/ 2147483647 w 2058"/>
              <a:gd name="T49" fmla="*/ 2147483647 h 535"/>
              <a:gd name="T50" fmla="*/ 2147483647 w 2058"/>
              <a:gd name="T51" fmla="*/ 2147483647 h 535"/>
              <a:gd name="T52" fmla="*/ 2147483647 w 2058"/>
              <a:gd name="T53" fmla="*/ 2147483647 h 535"/>
              <a:gd name="T54" fmla="*/ 2147483647 w 2058"/>
              <a:gd name="T55" fmla="*/ 2147483647 h 535"/>
              <a:gd name="T56" fmla="*/ 2147483647 w 2058"/>
              <a:gd name="T57" fmla="*/ 2147483647 h 535"/>
              <a:gd name="T58" fmla="*/ 2147483647 w 2058"/>
              <a:gd name="T59" fmla="*/ 2147483647 h 535"/>
              <a:gd name="T60" fmla="*/ 2147483647 w 2058"/>
              <a:gd name="T61" fmla="*/ 2147483647 h 535"/>
              <a:gd name="T62" fmla="*/ 2147483647 w 2058"/>
              <a:gd name="T63" fmla="*/ 2147483647 h 535"/>
              <a:gd name="T64" fmla="*/ 2147483647 w 2058"/>
              <a:gd name="T65" fmla="*/ 2147483647 h 535"/>
              <a:gd name="T66" fmla="*/ 2147483647 w 2058"/>
              <a:gd name="T67" fmla="*/ 2147483647 h 535"/>
              <a:gd name="T68" fmla="*/ 2147483647 w 2058"/>
              <a:gd name="T69" fmla="*/ 2147483647 h 5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058"/>
              <a:gd name="T106" fmla="*/ 0 h 535"/>
              <a:gd name="T107" fmla="*/ 2058 w 2058"/>
              <a:gd name="T108" fmla="*/ 535 h 5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058" h="535">
                <a:moveTo>
                  <a:pt x="0" y="535"/>
                </a:moveTo>
                <a:lnTo>
                  <a:pt x="0" y="99"/>
                </a:lnTo>
                <a:cubicBezTo>
                  <a:pt x="5" y="19"/>
                  <a:pt x="17" y="63"/>
                  <a:pt x="30" y="53"/>
                </a:cubicBezTo>
                <a:cubicBezTo>
                  <a:pt x="43" y="42"/>
                  <a:pt x="60" y="35"/>
                  <a:pt x="77" y="37"/>
                </a:cubicBezTo>
                <a:cubicBezTo>
                  <a:pt x="94" y="39"/>
                  <a:pt x="108" y="39"/>
                  <a:pt x="131" y="64"/>
                </a:cubicBezTo>
                <a:cubicBezTo>
                  <a:pt x="154" y="89"/>
                  <a:pt x="189" y="172"/>
                  <a:pt x="215" y="187"/>
                </a:cubicBezTo>
                <a:cubicBezTo>
                  <a:pt x="241" y="201"/>
                  <a:pt x="264" y="166"/>
                  <a:pt x="288" y="151"/>
                </a:cubicBezTo>
                <a:cubicBezTo>
                  <a:pt x="312" y="137"/>
                  <a:pt x="337" y="93"/>
                  <a:pt x="361" y="99"/>
                </a:cubicBezTo>
                <a:cubicBezTo>
                  <a:pt x="385" y="104"/>
                  <a:pt x="411" y="151"/>
                  <a:pt x="434" y="187"/>
                </a:cubicBezTo>
                <a:cubicBezTo>
                  <a:pt x="457" y="222"/>
                  <a:pt x="475" y="293"/>
                  <a:pt x="498" y="309"/>
                </a:cubicBezTo>
                <a:cubicBezTo>
                  <a:pt x="522" y="325"/>
                  <a:pt x="549" y="281"/>
                  <a:pt x="572" y="282"/>
                </a:cubicBezTo>
                <a:cubicBezTo>
                  <a:pt x="595" y="283"/>
                  <a:pt x="618" y="301"/>
                  <a:pt x="636" y="318"/>
                </a:cubicBezTo>
                <a:cubicBezTo>
                  <a:pt x="654" y="335"/>
                  <a:pt x="660" y="366"/>
                  <a:pt x="680" y="387"/>
                </a:cubicBezTo>
                <a:cubicBezTo>
                  <a:pt x="700" y="408"/>
                  <a:pt x="730" y="455"/>
                  <a:pt x="758" y="444"/>
                </a:cubicBezTo>
                <a:cubicBezTo>
                  <a:pt x="786" y="434"/>
                  <a:pt x="824" y="356"/>
                  <a:pt x="848" y="323"/>
                </a:cubicBezTo>
                <a:cubicBezTo>
                  <a:pt x="873" y="291"/>
                  <a:pt x="881" y="255"/>
                  <a:pt x="902" y="248"/>
                </a:cubicBezTo>
                <a:cubicBezTo>
                  <a:pt x="923" y="241"/>
                  <a:pt x="950" y="298"/>
                  <a:pt x="976" y="282"/>
                </a:cubicBezTo>
                <a:cubicBezTo>
                  <a:pt x="1002" y="267"/>
                  <a:pt x="1036" y="158"/>
                  <a:pt x="1059" y="157"/>
                </a:cubicBezTo>
                <a:cubicBezTo>
                  <a:pt x="1082" y="156"/>
                  <a:pt x="1095" y="265"/>
                  <a:pt x="1113" y="274"/>
                </a:cubicBezTo>
                <a:cubicBezTo>
                  <a:pt x="1131" y="282"/>
                  <a:pt x="1150" y="211"/>
                  <a:pt x="1167" y="209"/>
                </a:cubicBezTo>
                <a:cubicBezTo>
                  <a:pt x="1184" y="207"/>
                  <a:pt x="1197" y="234"/>
                  <a:pt x="1216" y="260"/>
                </a:cubicBezTo>
                <a:cubicBezTo>
                  <a:pt x="1234" y="287"/>
                  <a:pt x="1257" y="353"/>
                  <a:pt x="1276" y="369"/>
                </a:cubicBezTo>
                <a:cubicBezTo>
                  <a:pt x="1295" y="386"/>
                  <a:pt x="1308" y="341"/>
                  <a:pt x="1330" y="358"/>
                </a:cubicBezTo>
                <a:cubicBezTo>
                  <a:pt x="1352" y="375"/>
                  <a:pt x="1373" y="477"/>
                  <a:pt x="1408" y="473"/>
                </a:cubicBezTo>
                <a:cubicBezTo>
                  <a:pt x="1443" y="469"/>
                  <a:pt x="1513" y="349"/>
                  <a:pt x="1544" y="335"/>
                </a:cubicBezTo>
                <a:cubicBezTo>
                  <a:pt x="1574" y="321"/>
                  <a:pt x="1575" y="404"/>
                  <a:pt x="1590" y="388"/>
                </a:cubicBezTo>
                <a:cubicBezTo>
                  <a:pt x="1605" y="371"/>
                  <a:pt x="1621" y="274"/>
                  <a:pt x="1637" y="237"/>
                </a:cubicBezTo>
                <a:cubicBezTo>
                  <a:pt x="1653" y="201"/>
                  <a:pt x="1669" y="203"/>
                  <a:pt x="1685" y="167"/>
                </a:cubicBezTo>
                <a:cubicBezTo>
                  <a:pt x="1701" y="130"/>
                  <a:pt x="1714" y="0"/>
                  <a:pt x="1733" y="21"/>
                </a:cubicBezTo>
                <a:cubicBezTo>
                  <a:pt x="1752" y="42"/>
                  <a:pt x="1773" y="258"/>
                  <a:pt x="1799" y="295"/>
                </a:cubicBezTo>
                <a:cubicBezTo>
                  <a:pt x="1825" y="331"/>
                  <a:pt x="1864" y="223"/>
                  <a:pt x="1890" y="237"/>
                </a:cubicBezTo>
                <a:cubicBezTo>
                  <a:pt x="1915" y="252"/>
                  <a:pt x="1927" y="371"/>
                  <a:pt x="1948" y="379"/>
                </a:cubicBezTo>
                <a:cubicBezTo>
                  <a:pt x="1969" y="387"/>
                  <a:pt x="1999" y="305"/>
                  <a:pt x="2016" y="282"/>
                </a:cubicBezTo>
                <a:cubicBezTo>
                  <a:pt x="2033" y="259"/>
                  <a:pt x="2046" y="200"/>
                  <a:pt x="2052" y="242"/>
                </a:cubicBezTo>
                <a:cubicBezTo>
                  <a:pt x="2058" y="284"/>
                  <a:pt x="2052" y="474"/>
                  <a:pt x="2052" y="535"/>
                </a:cubicBez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765E00"/>
              </a:gs>
            </a:gsLst>
            <a:lin ang="5400000" scaled="1"/>
          </a:gradFill>
          <a:ln w="28575">
            <a:noFill/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3" name="Text Box 48"/>
          <p:cNvSpPr txBox="1">
            <a:spLocks noChangeArrowheads="1"/>
          </p:cNvSpPr>
          <p:nvPr/>
        </p:nvSpPr>
        <p:spPr bwMode="auto">
          <a:xfrm>
            <a:off x="4854575" y="1520825"/>
            <a:ext cx="3133725" cy="10064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>
                <a:solidFill>
                  <a:srgbClr val="0000FF"/>
                </a:solidFill>
                <a:latin typeface="Arial Unicode MS"/>
                <a:ea typeface="Arial Unicode MS"/>
                <a:cs typeface="Arial Unicode MS"/>
              </a:rPr>
              <a:t>Quenched Structure</a:t>
            </a:r>
          </a:p>
          <a:p>
            <a:r>
              <a:rPr lang="ja-JP" altLang="en-US" sz="2000" b="1">
                <a:latin typeface="Arial Unicode MS"/>
                <a:ea typeface="Arial Unicode MS"/>
                <a:cs typeface="Arial Unicode MS"/>
              </a:rPr>
              <a:t>　</a:t>
            </a:r>
            <a:r>
              <a:rPr lang="en-US" altLang="ja-JP" sz="2000" b="1">
                <a:latin typeface="Arial Unicode MS"/>
                <a:ea typeface="Arial Unicode MS"/>
                <a:cs typeface="Arial Unicode MS"/>
              </a:rPr>
              <a:t>Energy Local Minimum</a:t>
            </a:r>
          </a:p>
          <a:p>
            <a:r>
              <a:rPr lang="en-US" altLang="ja-JP" sz="2000" b="1">
                <a:latin typeface="Arial Unicode MS"/>
                <a:ea typeface="Arial Unicode MS"/>
                <a:cs typeface="Arial Unicode MS"/>
              </a:rPr>
              <a:t>     along MD Trajectory</a:t>
            </a:r>
          </a:p>
        </p:txBody>
      </p:sp>
      <p:sp>
        <p:nvSpPr>
          <p:cNvPr id="823324" name="Oval 49"/>
          <p:cNvSpPr>
            <a:spLocks noChangeArrowheads="1"/>
          </p:cNvSpPr>
          <p:nvPr/>
        </p:nvSpPr>
        <p:spPr bwMode="auto">
          <a:xfrm>
            <a:off x="1276350" y="2224088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5" name="Oval 50"/>
          <p:cNvSpPr>
            <a:spLocks noChangeArrowheads="1"/>
          </p:cNvSpPr>
          <p:nvPr/>
        </p:nvSpPr>
        <p:spPr bwMode="auto">
          <a:xfrm>
            <a:off x="1716088" y="245427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6" name="Oval 51"/>
          <p:cNvSpPr>
            <a:spLocks noChangeArrowheads="1"/>
          </p:cNvSpPr>
          <p:nvPr/>
        </p:nvSpPr>
        <p:spPr bwMode="auto">
          <a:xfrm>
            <a:off x="2087563" y="2730500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7" name="Oval 52"/>
          <p:cNvSpPr>
            <a:spLocks noChangeArrowheads="1"/>
          </p:cNvSpPr>
          <p:nvPr/>
        </p:nvSpPr>
        <p:spPr bwMode="auto">
          <a:xfrm>
            <a:off x="2444750" y="239712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8" name="Oval 53"/>
          <p:cNvSpPr>
            <a:spLocks noChangeArrowheads="1"/>
          </p:cNvSpPr>
          <p:nvPr/>
        </p:nvSpPr>
        <p:spPr bwMode="auto">
          <a:xfrm>
            <a:off x="2682875" y="2382838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29" name="Oval 54"/>
          <p:cNvSpPr>
            <a:spLocks noChangeArrowheads="1"/>
          </p:cNvSpPr>
          <p:nvPr/>
        </p:nvSpPr>
        <p:spPr bwMode="auto">
          <a:xfrm>
            <a:off x="2930525" y="258762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30" name="Oval 55"/>
          <p:cNvSpPr>
            <a:spLocks noChangeArrowheads="1"/>
          </p:cNvSpPr>
          <p:nvPr/>
        </p:nvSpPr>
        <p:spPr bwMode="auto">
          <a:xfrm>
            <a:off x="3140075" y="2787650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31" name="Oval 56"/>
          <p:cNvSpPr>
            <a:spLocks noChangeArrowheads="1"/>
          </p:cNvSpPr>
          <p:nvPr/>
        </p:nvSpPr>
        <p:spPr bwMode="auto">
          <a:xfrm>
            <a:off x="3435350" y="2616200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32" name="Oval 57"/>
          <p:cNvSpPr>
            <a:spLocks noChangeArrowheads="1"/>
          </p:cNvSpPr>
          <p:nvPr/>
        </p:nvSpPr>
        <p:spPr bwMode="auto">
          <a:xfrm>
            <a:off x="3787775" y="243522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33" name="Oval 58"/>
          <p:cNvSpPr>
            <a:spLocks noChangeArrowheads="1"/>
          </p:cNvSpPr>
          <p:nvPr/>
        </p:nvSpPr>
        <p:spPr bwMode="auto">
          <a:xfrm>
            <a:off x="4006850" y="258762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823334" name="Text Box 59"/>
          <p:cNvSpPr txBox="1">
            <a:spLocks noChangeArrowheads="1"/>
          </p:cNvSpPr>
          <p:nvPr/>
        </p:nvSpPr>
        <p:spPr bwMode="auto">
          <a:xfrm>
            <a:off x="5492750" y="2624138"/>
            <a:ext cx="2149475" cy="33813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600" b="1" i="1">
                <a:latin typeface="Times New Roman" pitchFamily="18" charset="0"/>
                <a:cs typeface="Times New Roman" pitchFamily="18" charset="0"/>
              </a:rPr>
              <a:t>n-th Normal Mode</a:t>
            </a:r>
            <a:r>
              <a:rPr lang="en-US" altLang="ja-JP" sz="1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en-US" sz="1600" b="1">
                <a:latin typeface="Times New Roman" pitchFamily="18" charset="0"/>
                <a:cs typeface="Times New Roman" pitchFamily="18" charset="0"/>
              </a:rPr>
              <a:t>： </a:t>
            </a:r>
            <a:r>
              <a:rPr lang="en-US" altLang="ja-JP" sz="1600" i="1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ja-JP" sz="1600" baseline="-10000">
                <a:latin typeface="Times New Roman" pitchFamily="18" charset="0"/>
                <a:cs typeface="Times New Roman" pitchFamily="18" charset="0"/>
              </a:rPr>
              <a:t>n</a:t>
            </a:r>
          </a:p>
        </p:txBody>
      </p:sp>
      <p:pic>
        <p:nvPicPr>
          <p:cNvPr id="823335" name="Picture 60" descr="PolQN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4338" y="3068638"/>
            <a:ext cx="52006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36" name="Picture 61" descr="5thQNM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3663" y="4368800"/>
            <a:ext cx="54054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37" name="Picture 62" descr="5thQN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9763" y="4979988"/>
            <a:ext cx="47720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1235075" y="5038725"/>
            <a:ext cx="1581150" cy="1012825"/>
            <a:chOff x="194" y="2942"/>
            <a:chExt cx="996" cy="638"/>
          </a:xfrm>
        </p:grpSpPr>
        <p:sp>
          <p:nvSpPr>
            <p:cNvPr id="823344" name="Line 64"/>
            <p:cNvSpPr>
              <a:spLocks noChangeShapeType="1"/>
            </p:cNvSpPr>
            <p:nvPr/>
          </p:nvSpPr>
          <p:spPr bwMode="auto">
            <a:xfrm>
              <a:off x="194" y="3375"/>
              <a:ext cx="8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23345" name="Text Box 65"/>
            <p:cNvSpPr txBox="1">
              <a:spLocks noChangeArrowheads="1"/>
            </p:cNvSpPr>
            <p:nvPr/>
          </p:nvSpPr>
          <p:spPr bwMode="auto">
            <a:xfrm>
              <a:off x="1038" y="3270"/>
              <a:ext cx="152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823346" name="Text Box 66"/>
            <p:cNvSpPr txBox="1">
              <a:spLocks noChangeArrowheads="1"/>
            </p:cNvSpPr>
            <p:nvPr/>
          </p:nvSpPr>
          <p:spPr bwMode="auto">
            <a:xfrm>
              <a:off x="209" y="3368"/>
              <a:ext cx="180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>
                  <a:latin typeface="Times New Roman" pitchFamily="18" charset="0"/>
                </a:rPr>
                <a:t>0</a:t>
              </a:r>
            </a:p>
          </p:txBody>
        </p:sp>
        <p:grpSp>
          <p:nvGrpSpPr>
            <p:cNvPr id="3" name="Group 67"/>
            <p:cNvGrpSpPr>
              <a:grpSpLocks/>
            </p:cNvGrpSpPr>
            <p:nvPr/>
          </p:nvGrpSpPr>
          <p:grpSpPr bwMode="auto">
            <a:xfrm>
              <a:off x="210" y="2943"/>
              <a:ext cx="190" cy="421"/>
              <a:chOff x="4144" y="1278"/>
              <a:chExt cx="190" cy="421"/>
            </a:xfrm>
          </p:grpSpPr>
          <p:grpSp>
            <p:nvGrpSpPr>
              <p:cNvPr id="4" name="Group 68"/>
              <p:cNvGrpSpPr>
                <a:grpSpLocks/>
              </p:cNvGrpSpPr>
              <p:nvPr/>
            </p:nvGrpSpPr>
            <p:grpSpPr bwMode="auto">
              <a:xfrm>
                <a:off x="4144" y="1426"/>
                <a:ext cx="188" cy="273"/>
                <a:chOff x="4147" y="976"/>
                <a:chExt cx="188" cy="273"/>
              </a:xfrm>
            </p:grpSpPr>
            <p:sp>
              <p:nvSpPr>
                <p:cNvPr id="823373" name="Freeform 69"/>
                <p:cNvSpPr>
                  <a:spLocks/>
                </p:cNvSpPr>
                <p:nvPr/>
              </p:nvSpPr>
              <p:spPr bwMode="auto">
                <a:xfrm>
                  <a:off x="4147" y="976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  <p:sp>
              <p:nvSpPr>
                <p:cNvPr id="823374" name="Freeform 70"/>
                <p:cNvSpPr>
                  <a:spLocks/>
                </p:cNvSpPr>
                <p:nvPr/>
              </p:nvSpPr>
              <p:spPr bwMode="auto">
                <a:xfrm flipH="1">
                  <a:off x="4239" y="977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" name="Group 71"/>
              <p:cNvGrpSpPr>
                <a:grpSpLocks/>
              </p:cNvGrpSpPr>
              <p:nvPr/>
            </p:nvGrpSpPr>
            <p:grpSpPr bwMode="auto">
              <a:xfrm>
                <a:off x="4146" y="1278"/>
                <a:ext cx="188" cy="273"/>
                <a:chOff x="4147" y="976"/>
                <a:chExt cx="188" cy="273"/>
              </a:xfrm>
            </p:grpSpPr>
            <p:sp>
              <p:nvSpPr>
                <p:cNvPr id="823371" name="Freeform 72"/>
                <p:cNvSpPr>
                  <a:spLocks/>
                </p:cNvSpPr>
                <p:nvPr/>
              </p:nvSpPr>
              <p:spPr bwMode="auto">
                <a:xfrm>
                  <a:off x="4147" y="976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  <p:sp>
              <p:nvSpPr>
                <p:cNvPr id="823372" name="Freeform 73"/>
                <p:cNvSpPr>
                  <a:spLocks/>
                </p:cNvSpPr>
                <p:nvPr/>
              </p:nvSpPr>
              <p:spPr bwMode="auto">
                <a:xfrm flipH="1">
                  <a:off x="4239" y="977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823348" name="Text Box 74"/>
            <p:cNvSpPr txBox="1">
              <a:spLocks noChangeArrowheads="1"/>
            </p:cNvSpPr>
            <p:nvPr/>
          </p:nvSpPr>
          <p:spPr bwMode="auto">
            <a:xfrm>
              <a:off x="475" y="3368"/>
              <a:ext cx="196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t</a:t>
              </a:r>
              <a:r>
                <a:rPr lang="en-US" altLang="ja-JP" sz="1600" baseline="-10000">
                  <a:latin typeface="Times New Roman" pitchFamily="18" charset="0"/>
                </a:rPr>
                <a:t>1</a:t>
              </a:r>
            </a:p>
          </p:txBody>
        </p:sp>
        <p:grpSp>
          <p:nvGrpSpPr>
            <p:cNvPr id="6" name="Group 75"/>
            <p:cNvGrpSpPr>
              <a:grpSpLocks/>
            </p:cNvGrpSpPr>
            <p:nvPr/>
          </p:nvGrpSpPr>
          <p:grpSpPr bwMode="auto">
            <a:xfrm>
              <a:off x="469" y="2942"/>
              <a:ext cx="190" cy="421"/>
              <a:chOff x="4144" y="1278"/>
              <a:chExt cx="190" cy="421"/>
            </a:xfrm>
          </p:grpSpPr>
          <p:grpSp>
            <p:nvGrpSpPr>
              <p:cNvPr id="7" name="Group 76"/>
              <p:cNvGrpSpPr>
                <a:grpSpLocks/>
              </p:cNvGrpSpPr>
              <p:nvPr/>
            </p:nvGrpSpPr>
            <p:grpSpPr bwMode="auto">
              <a:xfrm>
                <a:off x="4144" y="1426"/>
                <a:ext cx="188" cy="273"/>
                <a:chOff x="4147" y="976"/>
                <a:chExt cx="188" cy="273"/>
              </a:xfrm>
            </p:grpSpPr>
            <p:sp>
              <p:nvSpPr>
                <p:cNvPr id="823367" name="Freeform 77"/>
                <p:cNvSpPr>
                  <a:spLocks/>
                </p:cNvSpPr>
                <p:nvPr/>
              </p:nvSpPr>
              <p:spPr bwMode="auto">
                <a:xfrm>
                  <a:off x="4147" y="976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  <p:sp>
              <p:nvSpPr>
                <p:cNvPr id="823368" name="Freeform 78"/>
                <p:cNvSpPr>
                  <a:spLocks/>
                </p:cNvSpPr>
                <p:nvPr/>
              </p:nvSpPr>
              <p:spPr bwMode="auto">
                <a:xfrm flipH="1">
                  <a:off x="4239" y="977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</p:grpSp>
          <p:grpSp>
            <p:nvGrpSpPr>
              <p:cNvPr id="8" name="Group 79"/>
              <p:cNvGrpSpPr>
                <a:grpSpLocks/>
              </p:cNvGrpSpPr>
              <p:nvPr/>
            </p:nvGrpSpPr>
            <p:grpSpPr bwMode="auto">
              <a:xfrm>
                <a:off x="4146" y="1278"/>
                <a:ext cx="188" cy="273"/>
                <a:chOff x="4147" y="976"/>
                <a:chExt cx="188" cy="273"/>
              </a:xfrm>
            </p:grpSpPr>
            <p:sp>
              <p:nvSpPr>
                <p:cNvPr id="823365" name="Freeform 80"/>
                <p:cNvSpPr>
                  <a:spLocks/>
                </p:cNvSpPr>
                <p:nvPr/>
              </p:nvSpPr>
              <p:spPr bwMode="auto">
                <a:xfrm>
                  <a:off x="4147" y="976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  <p:sp>
              <p:nvSpPr>
                <p:cNvPr id="823366" name="Freeform 81"/>
                <p:cNvSpPr>
                  <a:spLocks/>
                </p:cNvSpPr>
                <p:nvPr/>
              </p:nvSpPr>
              <p:spPr bwMode="auto">
                <a:xfrm flipH="1">
                  <a:off x="4239" y="977"/>
                  <a:ext cx="96" cy="272"/>
                </a:xfrm>
                <a:custGeom>
                  <a:avLst/>
                  <a:gdLst>
                    <a:gd name="T0" fmla="*/ 0 w 96"/>
                    <a:gd name="T1" fmla="*/ 196 h 320"/>
                    <a:gd name="T2" fmla="*/ 36 w 96"/>
                    <a:gd name="T3" fmla="*/ 155 h 320"/>
                    <a:gd name="T4" fmla="*/ 56 w 96"/>
                    <a:gd name="T5" fmla="*/ 93 h 320"/>
                    <a:gd name="T6" fmla="*/ 72 w 96"/>
                    <a:gd name="T7" fmla="*/ 25 h 320"/>
                    <a:gd name="T8" fmla="*/ 96 w 96"/>
                    <a:gd name="T9" fmla="*/ 0 h 3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6"/>
                    <a:gd name="T16" fmla="*/ 0 h 320"/>
                    <a:gd name="T17" fmla="*/ 96 w 96"/>
                    <a:gd name="T18" fmla="*/ 320 h 3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6" h="320">
                      <a:moveTo>
                        <a:pt x="0" y="320"/>
                      </a:moveTo>
                      <a:cubicBezTo>
                        <a:pt x="6" y="309"/>
                        <a:pt x="27" y="280"/>
                        <a:pt x="36" y="252"/>
                      </a:cubicBezTo>
                      <a:cubicBezTo>
                        <a:pt x="45" y="224"/>
                        <a:pt x="50" y="187"/>
                        <a:pt x="56" y="152"/>
                      </a:cubicBezTo>
                      <a:cubicBezTo>
                        <a:pt x="62" y="117"/>
                        <a:pt x="65" y="65"/>
                        <a:pt x="72" y="40"/>
                      </a:cubicBezTo>
                      <a:cubicBezTo>
                        <a:pt x="79" y="15"/>
                        <a:pt x="91" y="8"/>
                        <a:pt x="96" y="0"/>
                      </a:cubicBezTo>
                    </a:path>
                  </a:pathLst>
                </a:custGeom>
                <a:noFill/>
                <a:ln w="28575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ja-JP" altLang="en-US">
                    <a:latin typeface="Calibri" pitchFamily="34" charset="0"/>
                  </a:endParaRPr>
                </a:p>
              </p:txBody>
            </p:sp>
          </p:grpSp>
        </p:grpSp>
        <p:grpSp>
          <p:nvGrpSpPr>
            <p:cNvPr id="9" name="Group 82"/>
            <p:cNvGrpSpPr>
              <a:grpSpLocks/>
            </p:cNvGrpSpPr>
            <p:nvPr/>
          </p:nvGrpSpPr>
          <p:grpSpPr bwMode="auto">
            <a:xfrm>
              <a:off x="777" y="3090"/>
              <a:ext cx="188" cy="273"/>
              <a:chOff x="4147" y="976"/>
              <a:chExt cx="188" cy="273"/>
            </a:xfrm>
          </p:grpSpPr>
          <p:sp>
            <p:nvSpPr>
              <p:cNvPr id="823361" name="Freeform 83"/>
              <p:cNvSpPr>
                <a:spLocks/>
              </p:cNvSpPr>
              <p:nvPr/>
            </p:nvSpPr>
            <p:spPr bwMode="auto">
              <a:xfrm>
                <a:off x="4147" y="976"/>
                <a:ext cx="96" cy="272"/>
              </a:xfrm>
              <a:custGeom>
                <a:avLst/>
                <a:gdLst>
                  <a:gd name="T0" fmla="*/ 0 w 96"/>
                  <a:gd name="T1" fmla="*/ 196 h 320"/>
                  <a:gd name="T2" fmla="*/ 36 w 96"/>
                  <a:gd name="T3" fmla="*/ 155 h 320"/>
                  <a:gd name="T4" fmla="*/ 56 w 96"/>
                  <a:gd name="T5" fmla="*/ 93 h 320"/>
                  <a:gd name="T6" fmla="*/ 72 w 96"/>
                  <a:gd name="T7" fmla="*/ 25 h 320"/>
                  <a:gd name="T8" fmla="*/ 96 w 96"/>
                  <a:gd name="T9" fmla="*/ 0 h 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320"/>
                  <a:gd name="T17" fmla="*/ 96 w 96"/>
                  <a:gd name="T18" fmla="*/ 320 h 3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320">
                    <a:moveTo>
                      <a:pt x="0" y="320"/>
                    </a:moveTo>
                    <a:cubicBezTo>
                      <a:pt x="6" y="309"/>
                      <a:pt x="27" y="280"/>
                      <a:pt x="36" y="252"/>
                    </a:cubicBezTo>
                    <a:cubicBezTo>
                      <a:pt x="45" y="224"/>
                      <a:pt x="50" y="187"/>
                      <a:pt x="56" y="152"/>
                    </a:cubicBezTo>
                    <a:cubicBezTo>
                      <a:pt x="62" y="117"/>
                      <a:pt x="65" y="65"/>
                      <a:pt x="72" y="40"/>
                    </a:cubicBezTo>
                    <a:cubicBezTo>
                      <a:pt x="79" y="15"/>
                      <a:pt x="91" y="8"/>
                      <a:pt x="96" y="0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823362" name="Freeform 84"/>
              <p:cNvSpPr>
                <a:spLocks/>
              </p:cNvSpPr>
              <p:nvPr/>
            </p:nvSpPr>
            <p:spPr bwMode="auto">
              <a:xfrm flipH="1">
                <a:off x="4239" y="977"/>
                <a:ext cx="96" cy="272"/>
              </a:xfrm>
              <a:custGeom>
                <a:avLst/>
                <a:gdLst>
                  <a:gd name="T0" fmla="*/ 0 w 96"/>
                  <a:gd name="T1" fmla="*/ 196 h 320"/>
                  <a:gd name="T2" fmla="*/ 36 w 96"/>
                  <a:gd name="T3" fmla="*/ 155 h 320"/>
                  <a:gd name="T4" fmla="*/ 56 w 96"/>
                  <a:gd name="T5" fmla="*/ 93 h 320"/>
                  <a:gd name="T6" fmla="*/ 72 w 96"/>
                  <a:gd name="T7" fmla="*/ 25 h 320"/>
                  <a:gd name="T8" fmla="*/ 96 w 96"/>
                  <a:gd name="T9" fmla="*/ 0 h 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320"/>
                  <a:gd name="T17" fmla="*/ 96 w 96"/>
                  <a:gd name="T18" fmla="*/ 320 h 3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320">
                    <a:moveTo>
                      <a:pt x="0" y="320"/>
                    </a:moveTo>
                    <a:cubicBezTo>
                      <a:pt x="6" y="309"/>
                      <a:pt x="27" y="280"/>
                      <a:pt x="36" y="252"/>
                    </a:cubicBezTo>
                    <a:cubicBezTo>
                      <a:pt x="45" y="224"/>
                      <a:pt x="50" y="187"/>
                      <a:pt x="56" y="152"/>
                    </a:cubicBezTo>
                    <a:cubicBezTo>
                      <a:pt x="62" y="117"/>
                      <a:pt x="65" y="65"/>
                      <a:pt x="72" y="40"/>
                    </a:cubicBezTo>
                    <a:cubicBezTo>
                      <a:pt x="79" y="15"/>
                      <a:pt x="91" y="8"/>
                      <a:pt x="96" y="0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0" name="Group 85"/>
            <p:cNvGrpSpPr>
              <a:grpSpLocks/>
            </p:cNvGrpSpPr>
            <p:nvPr/>
          </p:nvGrpSpPr>
          <p:grpSpPr bwMode="auto">
            <a:xfrm>
              <a:off x="779" y="2942"/>
              <a:ext cx="188" cy="273"/>
              <a:chOff x="4147" y="976"/>
              <a:chExt cx="188" cy="273"/>
            </a:xfrm>
          </p:grpSpPr>
          <p:sp>
            <p:nvSpPr>
              <p:cNvPr id="823359" name="Freeform 86"/>
              <p:cNvSpPr>
                <a:spLocks/>
              </p:cNvSpPr>
              <p:nvPr/>
            </p:nvSpPr>
            <p:spPr bwMode="auto">
              <a:xfrm>
                <a:off x="4147" y="976"/>
                <a:ext cx="96" cy="272"/>
              </a:xfrm>
              <a:custGeom>
                <a:avLst/>
                <a:gdLst>
                  <a:gd name="T0" fmla="*/ 0 w 96"/>
                  <a:gd name="T1" fmla="*/ 196 h 320"/>
                  <a:gd name="T2" fmla="*/ 36 w 96"/>
                  <a:gd name="T3" fmla="*/ 155 h 320"/>
                  <a:gd name="T4" fmla="*/ 56 w 96"/>
                  <a:gd name="T5" fmla="*/ 93 h 320"/>
                  <a:gd name="T6" fmla="*/ 72 w 96"/>
                  <a:gd name="T7" fmla="*/ 25 h 320"/>
                  <a:gd name="T8" fmla="*/ 96 w 96"/>
                  <a:gd name="T9" fmla="*/ 0 h 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320"/>
                  <a:gd name="T17" fmla="*/ 96 w 96"/>
                  <a:gd name="T18" fmla="*/ 320 h 3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320">
                    <a:moveTo>
                      <a:pt x="0" y="320"/>
                    </a:moveTo>
                    <a:cubicBezTo>
                      <a:pt x="6" y="309"/>
                      <a:pt x="27" y="280"/>
                      <a:pt x="36" y="252"/>
                    </a:cubicBezTo>
                    <a:cubicBezTo>
                      <a:pt x="45" y="224"/>
                      <a:pt x="50" y="187"/>
                      <a:pt x="56" y="152"/>
                    </a:cubicBezTo>
                    <a:cubicBezTo>
                      <a:pt x="62" y="117"/>
                      <a:pt x="65" y="65"/>
                      <a:pt x="72" y="40"/>
                    </a:cubicBezTo>
                    <a:cubicBezTo>
                      <a:pt x="79" y="15"/>
                      <a:pt x="91" y="8"/>
                      <a:pt x="96" y="0"/>
                    </a:cubicBezTo>
                  </a:path>
                </a:pathLst>
              </a:custGeom>
              <a:noFill/>
              <a:ln w="38100">
                <a:solidFill>
                  <a:srgbClr val="00FFCC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823360" name="Freeform 87"/>
              <p:cNvSpPr>
                <a:spLocks/>
              </p:cNvSpPr>
              <p:nvPr/>
            </p:nvSpPr>
            <p:spPr bwMode="auto">
              <a:xfrm flipH="1">
                <a:off x="4239" y="977"/>
                <a:ext cx="96" cy="272"/>
              </a:xfrm>
              <a:custGeom>
                <a:avLst/>
                <a:gdLst>
                  <a:gd name="T0" fmla="*/ 0 w 96"/>
                  <a:gd name="T1" fmla="*/ 196 h 320"/>
                  <a:gd name="T2" fmla="*/ 36 w 96"/>
                  <a:gd name="T3" fmla="*/ 155 h 320"/>
                  <a:gd name="T4" fmla="*/ 56 w 96"/>
                  <a:gd name="T5" fmla="*/ 93 h 320"/>
                  <a:gd name="T6" fmla="*/ 72 w 96"/>
                  <a:gd name="T7" fmla="*/ 25 h 320"/>
                  <a:gd name="T8" fmla="*/ 96 w 96"/>
                  <a:gd name="T9" fmla="*/ 0 h 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320"/>
                  <a:gd name="T17" fmla="*/ 96 w 96"/>
                  <a:gd name="T18" fmla="*/ 320 h 3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320">
                    <a:moveTo>
                      <a:pt x="0" y="320"/>
                    </a:moveTo>
                    <a:cubicBezTo>
                      <a:pt x="6" y="309"/>
                      <a:pt x="27" y="280"/>
                      <a:pt x="36" y="252"/>
                    </a:cubicBezTo>
                    <a:cubicBezTo>
                      <a:pt x="45" y="224"/>
                      <a:pt x="50" y="187"/>
                      <a:pt x="56" y="152"/>
                    </a:cubicBezTo>
                    <a:cubicBezTo>
                      <a:pt x="62" y="117"/>
                      <a:pt x="65" y="65"/>
                      <a:pt x="72" y="40"/>
                    </a:cubicBezTo>
                    <a:cubicBezTo>
                      <a:pt x="79" y="15"/>
                      <a:pt x="91" y="8"/>
                      <a:pt x="96" y="0"/>
                    </a:cubicBezTo>
                  </a:path>
                </a:pathLst>
              </a:custGeom>
              <a:noFill/>
              <a:ln w="38100">
                <a:solidFill>
                  <a:srgbClr val="00FFCC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sp>
          <p:nvSpPr>
            <p:cNvPr id="823352" name="Text Box 88"/>
            <p:cNvSpPr txBox="1">
              <a:spLocks noChangeArrowheads="1"/>
            </p:cNvSpPr>
            <p:nvPr/>
          </p:nvSpPr>
          <p:spPr bwMode="auto">
            <a:xfrm>
              <a:off x="685" y="3368"/>
              <a:ext cx="362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t</a:t>
              </a:r>
              <a:r>
                <a:rPr lang="en-US" altLang="ja-JP" sz="1600" baseline="-10000">
                  <a:latin typeface="Times New Roman" pitchFamily="18" charset="0"/>
                </a:rPr>
                <a:t>1</a:t>
              </a:r>
              <a:r>
                <a:rPr lang="en-US" altLang="ja-JP" sz="1600" i="1">
                  <a:latin typeface="Times New Roman" pitchFamily="18" charset="0"/>
                </a:rPr>
                <a:t>+t</a:t>
              </a:r>
              <a:r>
                <a:rPr lang="en-US" altLang="ja-JP" sz="1600" baseline="-10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823353" name="Text Box 89"/>
            <p:cNvSpPr txBox="1">
              <a:spLocks noChangeArrowheads="1"/>
            </p:cNvSpPr>
            <p:nvPr/>
          </p:nvSpPr>
          <p:spPr bwMode="auto">
            <a:xfrm>
              <a:off x="263" y="3175"/>
              <a:ext cx="180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823354" name="Text Box 90"/>
            <p:cNvSpPr txBox="1">
              <a:spLocks noChangeArrowheads="1"/>
            </p:cNvSpPr>
            <p:nvPr/>
          </p:nvSpPr>
          <p:spPr bwMode="auto">
            <a:xfrm>
              <a:off x="263" y="2959"/>
              <a:ext cx="180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823355" name="Text Box 91"/>
            <p:cNvSpPr txBox="1">
              <a:spLocks noChangeArrowheads="1"/>
            </p:cNvSpPr>
            <p:nvPr/>
          </p:nvSpPr>
          <p:spPr bwMode="auto">
            <a:xfrm>
              <a:off x="538" y="3175"/>
              <a:ext cx="173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823356" name="Text Box 92"/>
            <p:cNvSpPr txBox="1">
              <a:spLocks noChangeArrowheads="1"/>
            </p:cNvSpPr>
            <p:nvPr/>
          </p:nvSpPr>
          <p:spPr bwMode="auto">
            <a:xfrm>
              <a:off x="527" y="2967"/>
              <a:ext cx="180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823357" name="Text Box 93"/>
            <p:cNvSpPr txBox="1">
              <a:spLocks noChangeArrowheads="1"/>
            </p:cNvSpPr>
            <p:nvPr/>
          </p:nvSpPr>
          <p:spPr bwMode="auto">
            <a:xfrm>
              <a:off x="842" y="3175"/>
              <a:ext cx="173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823358" name="Text Box 94"/>
            <p:cNvSpPr txBox="1">
              <a:spLocks noChangeArrowheads="1"/>
            </p:cNvSpPr>
            <p:nvPr/>
          </p:nvSpPr>
          <p:spPr bwMode="auto">
            <a:xfrm>
              <a:off x="861" y="2967"/>
              <a:ext cx="152" cy="2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600" i="1">
                  <a:latin typeface="Times New Roman" pitchFamily="18" charset="0"/>
                </a:rPr>
                <a:t>f</a:t>
              </a:r>
            </a:p>
          </p:txBody>
        </p:sp>
      </p:grpSp>
      <p:sp>
        <p:nvSpPr>
          <p:cNvPr id="823339" name="Text Box 95"/>
          <p:cNvSpPr txBox="1">
            <a:spLocks noChangeArrowheads="1"/>
          </p:cNvSpPr>
          <p:nvPr/>
        </p:nvSpPr>
        <p:spPr bwMode="auto">
          <a:xfrm>
            <a:off x="4470400" y="6245225"/>
            <a:ext cx="3724275" cy="3683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>
                <a:latin typeface="Times New Roman" pitchFamily="18" charset="0"/>
                <a:cs typeface="Times New Roman" pitchFamily="18" charset="0"/>
              </a:rPr>
              <a:t>Saito &amp; Ohmine,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6"/>
              </a:rPr>
              <a:t>JCP</a:t>
            </a:r>
            <a:r>
              <a:rPr lang="en-US" altLang="ja-JP" b="1">
                <a:latin typeface="Times New Roman" pitchFamily="18" charset="0"/>
                <a:cs typeface="Times New Roman" pitchFamily="18" charset="0"/>
                <a:hlinkClick r:id="rId6"/>
              </a:rPr>
              <a:t> 108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6"/>
              </a:rPr>
              <a:t>, 240 (1998)</a:t>
            </a:r>
            <a:endParaRPr lang="en-US" altLang="ja-JP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3340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70525" y="5291138"/>
            <a:ext cx="136525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4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6388" y="5308600"/>
            <a:ext cx="1365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42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5438" y="4679950"/>
            <a:ext cx="1365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4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11900" y="4679950"/>
            <a:ext cx="1365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050"/>
          <p:cNvSpPr>
            <a:spLocks noChangeArrowheads="1"/>
          </p:cNvSpPr>
          <p:nvPr/>
        </p:nvSpPr>
        <p:spPr bwMode="auto">
          <a:xfrm>
            <a:off x="831850" y="1520825"/>
            <a:ext cx="3467100" cy="443547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0033CC"/>
            </a:solidFill>
            <a:miter lim="800000"/>
            <a:headEnd/>
            <a:tailEnd/>
          </a:ln>
          <a:effectLst>
            <a:outerShdw dist="107763" dir="2700000" algn="ctr" rotWithShape="0">
              <a:srgbClr val="0000FF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pic>
        <p:nvPicPr>
          <p:cNvPr id="824322" name="Picture 2063" descr="zzzzz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6225" y="1722438"/>
            <a:ext cx="260985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2051"/>
          <p:cNvSpPr>
            <a:spLocks noChangeArrowheads="1"/>
          </p:cNvSpPr>
          <p:nvPr/>
        </p:nvSpPr>
        <p:spPr bwMode="auto">
          <a:xfrm>
            <a:off x="4510088" y="1535113"/>
            <a:ext cx="3530600" cy="443547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0033CC"/>
            </a:solidFill>
            <a:miter lim="800000"/>
            <a:headEnd/>
            <a:tailEnd/>
          </a:ln>
          <a:effectLst>
            <a:outerShdw dist="107763" dir="2700000" algn="ctr" rotWithShape="0">
              <a:srgbClr val="0000FF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80900" name="Rectangle 2052"/>
          <p:cNvSpPr>
            <a:spLocks noChangeArrowheads="1"/>
          </p:cNvSpPr>
          <p:nvPr/>
        </p:nvSpPr>
        <p:spPr bwMode="auto">
          <a:xfrm>
            <a:off x="500063" y="493713"/>
            <a:ext cx="679132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Raman Response Functions of CS</a:t>
            </a:r>
            <a:r>
              <a:rPr lang="en-US" altLang="ja-JP" sz="2800" b="1" baseline="-10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en-US" altLang="ja-JP" sz="2400" i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24325" name="Text Box 2055"/>
          <p:cNvSpPr txBox="1">
            <a:spLocks noChangeArrowheads="1"/>
          </p:cNvSpPr>
          <p:nvPr/>
        </p:nvSpPr>
        <p:spPr bwMode="auto">
          <a:xfrm>
            <a:off x="2884488" y="1573213"/>
            <a:ext cx="1036637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000" b="1" i="1">
                <a:latin typeface="Century Gothic" pitchFamily="34" charset="0"/>
              </a:rPr>
              <a:t>Rzzzzzz</a:t>
            </a:r>
          </a:p>
        </p:txBody>
      </p:sp>
      <p:pic>
        <p:nvPicPr>
          <p:cNvPr id="824326" name="Picture 2057" descr="NMzzzzz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1722438"/>
            <a:ext cx="2565400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327" name="Picture 2058" descr="NMyzzzy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6850" y="3930650"/>
            <a:ext cx="2565400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328" name="Text Box 2059"/>
          <p:cNvSpPr txBox="1">
            <a:spLocks noChangeArrowheads="1"/>
          </p:cNvSpPr>
          <p:nvPr/>
        </p:nvSpPr>
        <p:spPr bwMode="auto">
          <a:xfrm>
            <a:off x="785813" y="1462088"/>
            <a:ext cx="671512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400" b="1" i="1">
                <a:solidFill>
                  <a:srgbClr val="0000FF"/>
                </a:solidFill>
                <a:latin typeface="Arial Unicode MS"/>
                <a:ea typeface="Arial Unicode MS"/>
                <a:cs typeface="Arial Unicode MS"/>
              </a:rPr>
              <a:t>MD</a:t>
            </a:r>
          </a:p>
        </p:txBody>
      </p:sp>
      <p:sp>
        <p:nvSpPr>
          <p:cNvPr id="824329" name="Text Box 2060"/>
          <p:cNvSpPr txBox="1">
            <a:spLocks noChangeArrowheads="1"/>
          </p:cNvSpPr>
          <p:nvPr/>
        </p:nvSpPr>
        <p:spPr bwMode="auto">
          <a:xfrm>
            <a:off x="4438650" y="1477963"/>
            <a:ext cx="903288" cy="4619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400" b="1" i="1">
                <a:solidFill>
                  <a:srgbClr val="0000FF"/>
                </a:solidFill>
                <a:latin typeface="Arial Unicode MS"/>
                <a:ea typeface="Arial Unicode MS"/>
                <a:cs typeface="Arial Unicode MS"/>
              </a:rPr>
              <a:t>QNM</a:t>
            </a:r>
          </a:p>
        </p:txBody>
      </p:sp>
      <p:sp>
        <p:nvSpPr>
          <p:cNvPr id="824330" name="Text Box 2062"/>
          <p:cNvSpPr txBox="1">
            <a:spLocks noChangeArrowheads="1"/>
          </p:cNvSpPr>
          <p:nvPr/>
        </p:nvSpPr>
        <p:spPr bwMode="auto">
          <a:xfrm>
            <a:off x="2292350" y="6188075"/>
            <a:ext cx="6145213" cy="36988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Saito &amp; Ohmine,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6"/>
              </a:rPr>
              <a:t>JCP</a:t>
            </a:r>
            <a:r>
              <a:rPr lang="en-US" altLang="ja-JP" b="1">
                <a:latin typeface="Times New Roman" pitchFamily="18" charset="0"/>
                <a:cs typeface="Times New Roman" pitchFamily="18" charset="0"/>
                <a:hlinkClick r:id="rId6"/>
              </a:rPr>
              <a:t> 108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6"/>
              </a:rPr>
              <a:t>, 240 (1998)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7"/>
              </a:rPr>
              <a:t>PRL 88, 207401 (2002)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altLang="ja-JP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ja-JP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4331" name="Picture 2064" descr="yzzzyz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6225" y="3930650"/>
            <a:ext cx="260985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332" name="Text Box 2056"/>
          <p:cNvSpPr txBox="1">
            <a:spLocks noChangeArrowheads="1"/>
          </p:cNvSpPr>
          <p:nvPr/>
        </p:nvSpPr>
        <p:spPr bwMode="auto">
          <a:xfrm>
            <a:off x="2887663" y="3798888"/>
            <a:ext cx="1096962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000" b="1" i="1">
                <a:latin typeface="Century Gothic" pitchFamily="34" charset="0"/>
              </a:rPr>
              <a:t>Ryzzzyz</a:t>
            </a:r>
          </a:p>
        </p:txBody>
      </p:sp>
      <p:sp>
        <p:nvSpPr>
          <p:cNvPr id="824333" name="正方形/長方形 13"/>
          <p:cNvSpPr>
            <a:spLocks noChangeArrowheads="1"/>
          </p:cNvSpPr>
          <p:nvPr/>
        </p:nvSpPr>
        <p:spPr bwMode="auto">
          <a:xfrm>
            <a:off x="5738813" y="1084263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>
                <a:solidFill>
                  <a:srgbClr val="0000FF"/>
                </a:solidFill>
                <a:latin typeface="Arial Unicode MS"/>
                <a:ea typeface="Arial Unicode MS"/>
                <a:cs typeface="Arial Unicode MS"/>
              </a:rPr>
              <a:t>MD and QNM Results</a:t>
            </a:r>
            <a:endParaRPr lang="ja-JP" altLang="en-US"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692275" y="3681413"/>
          <a:ext cx="2997200" cy="210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552381" imgH="3000000" progId="Paint.Picture">
                  <p:embed/>
                </p:oleObj>
              </mc:Choice>
              <mc:Fallback>
                <p:oleObj name="ビットマップ イメージ" r:id="rId3" imgW="3552381" imgH="3000000" progId="Paint.Picture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681413"/>
                        <a:ext cx="2997200" cy="21002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1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462962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B2 Equilibrium MD for 2D Raman</a:t>
            </a:r>
          </a:p>
        </p:txBody>
      </p:sp>
      <p:graphicFrame>
        <p:nvGraphicFramePr>
          <p:cNvPr id="9219" name="Object 16"/>
          <p:cNvGraphicFramePr>
            <a:graphicFrameLocks noGrp="1" noChangeAspect="1"/>
          </p:cNvGraphicFramePr>
          <p:nvPr>
            <p:ph sz="half" idx="1"/>
          </p:nvPr>
        </p:nvGraphicFramePr>
        <p:xfrm>
          <a:off x="928688" y="1746250"/>
          <a:ext cx="71723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75160" imgH="825480" progId="Equation.DSMT4">
                  <p:embed/>
                </p:oleObj>
              </mc:Choice>
              <mc:Fallback>
                <p:oleObj name="Equation" r:id="rId5" imgW="7175160" imgH="825480" progId="Equation.DSMT4">
                  <p:embed/>
                  <p:pic>
                    <p:nvPicPr>
                      <p:cNvPr id="9219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746250"/>
                        <a:ext cx="7172325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936625" y="1735138"/>
          <a:ext cx="75041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05640" imgH="838080" progId="Equation.DSMT4">
                  <p:embed/>
                </p:oleObj>
              </mc:Choice>
              <mc:Fallback>
                <p:oleObj name="Equation" r:id="rId7" imgW="7505640" imgH="838080" progId="Equation.DSMT4">
                  <p:embed/>
                  <p:pic>
                    <p:nvPicPr>
                      <p:cNvPr id="92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1735138"/>
                        <a:ext cx="7504113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6"/>
          <p:cNvGraphicFramePr>
            <a:graphicFrameLocks noChangeAspect="1"/>
          </p:cNvGraphicFramePr>
          <p:nvPr/>
        </p:nvGraphicFramePr>
        <p:xfrm>
          <a:off x="2806700" y="2857500"/>
          <a:ext cx="60134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22760" imgH="571320" progId="Equation.DSMT4">
                  <p:embed/>
                </p:oleObj>
              </mc:Choice>
              <mc:Fallback>
                <p:oleObj name="Equation" r:id="rId9" imgW="4622760" imgH="571320" progId="Equation.DSMT4">
                  <p:embed/>
                  <p:pic>
                    <p:nvPicPr>
                      <p:cNvPr id="922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2857500"/>
                        <a:ext cx="6013450" cy="80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Line 7"/>
          <p:cNvSpPr>
            <a:spLocks noChangeShapeType="1"/>
          </p:cNvSpPr>
          <p:nvPr/>
        </p:nvSpPr>
        <p:spPr bwMode="auto">
          <a:xfrm>
            <a:off x="2386013" y="47339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9222" name="Object 8"/>
          <p:cNvGraphicFramePr>
            <a:graphicFrameLocks noChangeAspect="1"/>
          </p:cNvGraphicFramePr>
          <p:nvPr/>
        </p:nvGraphicFramePr>
        <p:xfrm>
          <a:off x="1581150" y="4849813"/>
          <a:ext cx="703263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228600" progId="Equation.DSMT4">
                  <p:embed/>
                </p:oleObj>
              </mc:Choice>
              <mc:Fallback>
                <p:oleObj name="Equation" r:id="rId11" imgW="457200" imgH="228600" progId="Equation.DSMT4">
                  <p:embed/>
                  <p:pic>
                    <p:nvPicPr>
                      <p:cNvPr id="922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4849813"/>
                        <a:ext cx="703263" cy="2905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9"/>
          <p:cNvGraphicFramePr>
            <a:graphicFrameLocks noChangeAspect="1"/>
          </p:cNvGraphicFramePr>
          <p:nvPr/>
        </p:nvGraphicFramePr>
        <p:xfrm>
          <a:off x="4284663" y="4008438"/>
          <a:ext cx="706437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7200" imgH="228600" progId="Equation.DSMT4">
                  <p:embed/>
                </p:oleObj>
              </mc:Choice>
              <mc:Fallback>
                <p:oleObj name="Equation" r:id="rId13" imgW="457200" imgH="228600" progId="Equation.DSMT4">
                  <p:embed/>
                  <p:pic>
                    <p:nvPicPr>
                      <p:cNvPr id="922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4008438"/>
                        <a:ext cx="706437" cy="2936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Text Box 10"/>
          <p:cNvSpPr txBox="1">
            <a:spLocks noChangeArrowheads="1"/>
          </p:cNvSpPr>
          <p:nvPr/>
        </p:nvSpPr>
        <p:spPr bwMode="auto">
          <a:xfrm>
            <a:off x="4787900" y="4008438"/>
            <a:ext cx="4356100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5" tIns="45693" rIns="91385" bIns="45693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ja-JP">
                <a:latin typeface="Times New Roman" pitchFamily="18" charset="0"/>
              </a:rPr>
              <a:t>The stability matrix:</a:t>
            </a:r>
          </a:p>
          <a:p>
            <a:pPr algn="ctr">
              <a:spcBef>
                <a:spcPct val="20000"/>
              </a:spcBef>
            </a:pPr>
            <a:r>
              <a:rPr lang="en-US" altLang="ja-JP">
                <a:latin typeface="Times New Roman" pitchFamily="18" charset="0"/>
              </a:rPr>
              <a:t>the change of </a:t>
            </a:r>
            <a:r>
              <a:rPr lang="en-US" altLang="ja-JP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ja-JP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ja-JP">
                <a:solidFill>
                  <a:srgbClr val="FF0000"/>
                </a:solidFill>
                <a:latin typeface="Times New Roman" pitchFamily="18" charset="0"/>
              </a:rPr>
              <a:t> at particle </a:t>
            </a:r>
            <a:r>
              <a:rPr lang="en-US" altLang="ja-JP" i="1">
                <a:solidFill>
                  <a:srgbClr val="FF0000"/>
                </a:solidFill>
                <a:latin typeface="Times New Roman" pitchFamily="18" charset="0"/>
              </a:rPr>
              <a:t>k</a:t>
            </a:r>
            <a:r>
              <a:rPr lang="en-US" altLang="ja-JP">
                <a:solidFill>
                  <a:srgbClr val="FF0000"/>
                </a:solidFill>
                <a:latin typeface="Times New Roman" pitchFamily="18" charset="0"/>
              </a:rPr>
              <a:t> at  </a:t>
            </a:r>
            <a:r>
              <a:rPr lang="en-US" altLang="ja-JP" i="1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ja-JP" i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ja-JP">
                <a:latin typeface="Times New Roman" pitchFamily="18" charset="0"/>
              </a:rPr>
              <a:t>  </a:t>
            </a:r>
          </a:p>
          <a:p>
            <a:pPr algn="ctr">
              <a:spcBef>
                <a:spcPct val="20000"/>
              </a:spcBef>
            </a:pPr>
            <a:r>
              <a:rPr lang="en-US" altLang="ja-JP" sz="2000" b="1">
                <a:latin typeface="Times New Roman" pitchFamily="18" charset="0"/>
              </a:rPr>
              <a:t>↓</a:t>
            </a:r>
          </a:p>
          <a:p>
            <a:pPr algn="ctr">
              <a:spcBef>
                <a:spcPct val="20000"/>
              </a:spcBef>
            </a:pPr>
            <a:r>
              <a:rPr lang="en-US" altLang="ja-JP">
                <a:latin typeface="Times New Roman" pitchFamily="18" charset="0"/>
              </a:rPr>
              <a:t> the change of  </a:t>
            </a:r>
            <a:r>
              <a:rPr lang="en-US" altLang="ja-JP" i="1">
                <a:solidFill>
                  <a:srgbClr val="0000FF"/>
                </a:solidFill>
                <a:latin typeface="Times New Roman" pitchFamily="18" charset="0"/>
              </a:rPr>
              <a:t>q </a:t>
            </a:r>
            <a:r>
              <a:rPr lang="en-US" altLang="ja-JP">
                <a:solidFill>
                  <a:srgbClr val="0000FF"/>
                </a:solidFill>
                <a:latin typeface="Times New Roman" pitchFamily="18" charset="0"/>
              </a:rPr>
              <a:t>at particle </a:t>
            </a:r>
            <a:r>
              <a:rPr lang="en-US" altLang="ja-JP" i="1">
                <a:solidFill>
                  <a:srgbClr val="0000FF"/>
                </a:solidFill>
                <a:latin typeface="Times New Roman" pitchFamily="18" charset="0"/>
              </a:rPr>
              <a:t>l</a:t>
            </a:r>
            <a:r>
              <a:rPr lang="en-US" altLang="ja-JP">
                <a:solidFill>
                  <a:srgbClr val="0000FF"/>
                </a:solidFill>
                <a:latin typeface="Times New Roman" pitchFamily="18" charset="0"/>
              </a:rPr>
              <a:t> at  </a:t>
            </a:r>
            <a:r>
              <a:rPr lang="en-US" altLang="ja-JP" i="1">
                <a:solidFill>
                  <a:srgbClr val="0000FF"/>
                </a:solidFill>
                <a:latin typeface="Times New Roman" pitchFamily="18" charset="0"/>
              </a:rPr>
              <a:t>t</a:t>
            </a:r>
            <a:r>
              <a:rPr lang="en-US" altLang="ja-JP" baseline="-250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en-US" altLang="ja-JP">
                <a:latin typeface="Times New Roman" pitchFamily="18" charset="0"/>
              </a:rPr>
              <a:t>.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23850" y="4008438"/>
            <a:ext cx="2122488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None/>
            </a:pPr>
            <a:r>
              <a:rPr lang="en-US" altLang="ja-JP" sz="2300">
                <a:latin typeface="Times New Roman" pitchFamily="18" charset="0"/>
                <a:ea typeface="HGP行書体" pitchFamily="66" charset="-128"/>
              </a:rPr>
              <a:t>Stability Matrix: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85750" y="3000375"/>
            <a:ext cx="232568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n"/>
            </a:pPr>
            <a:r>
              <a:rPr lang="en-US" altLang="ja-JP" sz="2300">
                <a:latin typeface="Times New Roman" pitchFamily="18" charset="0"/>
                <a:ea typeface="HGP行書体" pitchFamily="66" charset="-128"/>
              </a:rPr>
              <a:t>Poisson bracket: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285750" y="928688"/>
            <a:ext cx="5857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n"/>
            </a:pP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Response Func:</a:t>
            </a:r>
          </a:p>
        </p:txBody>
      </p:sp>
      <p:sp>
        <p:nvSpPr>
          <p:cNvPr id="50191" name="Text Box 521"/>
          <p:cNvSpPr txBox="1">
            <a:spLocks noChangeArrowheads="1"/>
          </p:cNvSpPr>
          <p:nvPr/>
        </p:nvSpPr>
        <p:spPr bwMode="auto">
          <a:xfrm>
            <a:off x="5929313" y="928688"/>
            <a:ext cx="3214687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altLang="ja-JP">
                <a:latin typeface="Times New Roman" pitchFamily="18" charset="0"/>
                <a:cs typeface="Times New Roman" pitchFamily="18" charset="0"/>
              </a:rPr>
              <a:t>Ma &amp; Stratt,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15"/>
              </a:rPr>
              <a:t>JCP(2002)</a:t>
            </a:r>
            <a:endParaRPr lang="en-US" altLang="ja-JP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altLang="ja-JP">
                <a:latin typeface="Times New Roman" pitchFamily="18" charset="0"/>
                <a:cs typeface="Times New Roman" pitchFamily="18" charset="0"/>
              </a:rPr>
              <a:t>Saito &amp; Ohmine,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16"/>
              </a:rPr>
              <a:t>PRL (2002)</a:t>
            </a:r>
            <a:r>
              <a:rPr lang="fr-FR" altLang="ja-JP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ja-JP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3262313" y="904875"/>
            <a:ext cx="2428875" cy="5000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3144838" y="1023938"/>
            <a:ext cx="2571750" cy="3571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24" name="Object 8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191375" y="5857875"/>
          <a:ext cx="7080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482400" progId="Equation.DSMT4">
                  <p:embed/>
                </p:oleObj>
              </mc:Choice>
              <mc:Fallback>
                <p:oleObj name="Equation" r:id="rId17" imgW="431640" imgH="482400" progId="Equation.DSMT4">
                  <p:embed/>
                  <p:pic>
                    <p:nvPicPr>
                      <p:cNvPr id="24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1375" y="5857875"/>
                        <a:ext cx="70802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3"/>
          <p:cNvGrpSpPr>
            <a:grpSpLocks noChangeAspect="1"/>
          </p:cNvGrpSpPr>
          <p:nvPr/>
        </p:nvGrpSpPr>
        <p:grpSpPr bwMode="auto">
          <a:xfrm>
            <a:off x="1143000" y="5786438"/>
            <a:ext cx="5834063" cy="873125"/>
            <a:chOff x="1927" y="3113"/>
            <a:chExt cx="2544" cy="381"/>
          </a:xfrm>
        </p:grpSpPr>
        <p:sp>
          <p:nvSpPr>
            <p:cNvPr id="50212" name="AutoShape 94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213" name="Rectangle 95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4" name="Freeform 96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5" name="Freeform 97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6" name="Freeform 98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7" name="Freeform 99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8" name="Freeform 100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9" name="Line 101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220" name="Freeform 102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21" name="Freeform 103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22" name="Line 104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37" name="Text Box 105"/>
          <p:cNvSpPr txBox="1">
            <a:spLocks noChangeArrowheads="1"/>
          </p:cNvSpPr>
          <p:nvPr/>
        </p:nvSpPr>
        <p:spPr bwMode="auto">
          <a:xfrm>
            <a:off x="1214438" y="6461125"/>
            <a:ext cx="311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>
                <a:latin typeface="Calibri" pitchFamily="34" charset="0"/>
              </a:rPr>
              <a:t>0</a:t>
            </a:r>
          </a:p>
        </p:txBody>
      </p:sp>
      <p:sp>
        <p:nvSpPr>
          <p:cNvPr id="38" name="Text Box 106"/>
          <p:cNvSpPr txBox="1">
            <a:spLocks noChangeArrowheads="1"/>
          </p:cNvSpPr>
          <p:nvPr/>
        </p:nvSpPr>
        <p:spPr bwMode="auto">
          <a:xfrm>
            <a:off x="6399213" y="6461125"/>
            <a:ext cx="682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2000" b="1" i="1">
                <a:latin typeface="Calibri" pitchFamily="34" charset="0"/>
              </a:rPr>
              <a:t>t</a:t>
            </a:r>
          </a:p>
        </p:txBody>
      </p:sp>
      <p:grpSp>
        <p:nvGrpSpPr>
          <p:cNvPr id="3" name="Group 110"/>
          <p:cNvGrpSpPr>
            <a:grpSpLocks noChangeAspect="1"/>
          </p:cNvGrpSpPr>
          <p:nvPr/>
        </p:nvGrpSpPr>
        <p:grpSpPr bwMode="auto">
          <a:xfrm>
            <a:off x="1143000" y="5786438"/>
            <a:ext cx="5834063" cy="873125"/>
            <a:chOff x="1927" y="3113"/>
            <a:chExt cx="2544" cy="381"/>
          </a:xfrm>
        </p:grpSpPr>
        <p:sp>
          <p:nvSpPr>
            <p:cNvPr id="50201" name="AutoShape 111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202" name="Rectangle 112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3" name="Freeform 113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4" name="Freeform 114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5" name="Freeform 115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6" name="Freeform 116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7" name="Freeform 117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08" name="Line 118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209" name="Freeform 119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0" name="Freeform 120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0211" name="Line 121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2" name="Text Box 521"/>
          <p:cNvSpPr txBox="1">
            <a:spLocks noChangeArrowheads="1"/>
          </p:cNvSpPr>
          <p:nvPr/>
        </p:nvSpPr>
        <p:spPr bwMode="auto">
          <a:xfrm>
            <a:off x="3308350" y="1000125"/>
            <a:ext cx="2643188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altLang="ja-JP">
                <a:latin typeface="Times New Roman" pitchFamily="18" charset="0"/>
                <a:cs typeface="Times New Roman" pitchFamily="18" charset="0"/>
              </a:rPr>
              <a:t>(normal mode analysis)</a:t>
            </a:r>
          </a:p>
        </p:txBody>
      </p:sp>
      <p:sp>
        <p:nvSpPr>
          <p:cNvPr id="46" name="テキスト ボックス 45"/>
          <p:cNvSpPr txBox="1">
            <a:spLocks noChangeArrowheads="1"/>
          </p:cNvSpPr>
          <p:nvPr/>
        </p:nvSpPr>
        <p:spPr bwMode="auto">
          <a:xfrm>
            <a:off x="2643188" y="5572125"/>
            <a:ext cx="2492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Arial Unicode MS"/>
                <a:ea typeface="Arial Unicode MS"/>
                <a:cs typeface="Arial Unicode MS"/>
              </a:rPr>
              <a:t>equilibrium trajectories</a:t>
            </a:r>
            <a:endParaRPr lang="ja-JP" altLang="en-US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47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347273" y="1794981"/>
            <a:ext cx="190500" cy="142875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/>
      <p:bldP spid="9228" grpId="0"/>
      <p:bldP spid="9229" grpId="0"/>
      <p:bldP spid="37" grpId="0"/>
      <p:bldP spid="38" grpId="0"/>
      <p:bldP spid="52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28" name="Rectangle 1056"/>
          <p:cNvSpPr>
            <a:spLocks noChangeArrowheads="1"/>
          </p:cNvSpPr>
          <p:nvPr/>
        </p:nvSpPr>
        <p:spPr bwMode="auto">
          <a:xfrm>
            <a:off x="544513" y="1328738"/>
            <a:ext cx="7854950" cy="17684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accent1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55298" name="Rectangle 1026"/>
          <p:cNvSpPr>
            <a:spLocks noChangeArrowheads="1"/>
          </p:cNvSpPr>
          <p:nvPr/>
        </p:nvSpPr>
        <p:spPr bwMode="auto">
          <a:xfrm>
            <a:off x="546100" y="3397250"/>
            <a:ext cx="7862888" cy="267493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0033CC"/>
            </a:solidFill>
            <a:miter lim="800000"/>
            <a:headEnd/>
            <a:tailEnd/>
          </a:ln>
          <a:effectLst>
            <a:outerShdw dist="107763" dir="2700000" algn="ctr" rotWithShape="0">
              <a:srgbClr val="0033CC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82227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88963" y="3424238"/>
            <a:ext cx="5121275" cy="159861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SzPct val="50000"/>
              <a:buFont typeface="Wingdings" pitchFamily="2" charset="2"/>
              <a:buNone/>
            </a:pPr>
            <a:r>
              <a:rPr lang="en-US" altLang="ja-JP" sz="2400" b="1" i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2D Spectroscopy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ja-JP" sz="2000" i="1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	</a:t>
            </a:r>
            <a:r>
              <a:rPr lang="en-US" altLang="ja-JP" sz="2000" b="1" i="1">
                <a:latin typeface="Arial Unicode MS"/>
                <a:ea typeface="Arial Unicode MS"/>
                <a:cs typeface="Arial Unicode MS"/>
              </a:rPr>
              <a:t>Coordinates &amp; Velocities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ja-JP" sz="2000" i="1">
                <a:latin typeface="Arial Unicode MS"/>
                <a:ea typeface="Arial Unicode MS"/>
                <a:cs typeface="Arial Unicode MS"/>
              </a:rPr>
              <a:t>		     +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ja-JP" sz="2000" i="1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	</a:t>
            </a:r>
            <a:r>
              <a:rPr lang="en-US" altLang="ja-JP" sz="2000" b="1" i="1">
                <a:solidFill>
                  <a:srgbClr val="0033CC"/>
                </a:solidFill>
                <a:latin typeface="Arial Unicode MS"/>
                <a:ea typeface="Arial Unicode MS"/>
                <a:cs typeface="Arial Unicode MS"/>
              </a:rPr>
              <a:t>Stability Matrix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ja-JP" sz="2000" b="1" i="1">
                <a:solidFill>
                  <a:srgbClr val="0033CC"/>
                </a:solidFill>
                <a:latin typeface="Arial Unicode MS"/>
                <a:ea typeface="Arial Unicode MS"/>
                <a:cs typeface="Arial Unicode MS"/>
              </a:rPr>
              <a:t>	   (Information of Phase Space)</a:t>
            </a:r>
            <a:endParaRPr lang="en-US" altLang="ja-JP" sz="2000" b="1" i="1">
              <a:solidFill>
                <a:schemeClr val="tx2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5300" name="Rectangle 1028"/>
          <p:cNvSpPr>
            <a:spLocks noGrp="1" noChangeArrowheads="1"/>
          </p:cNvSpPr>
          <p:nvPr>
            <p:ph type="title"/>
          </p:nvPr>
        </p:nvSpPr>
        <p:spPr>
          <a:xfrm>
            <a:off x="493713" y="490538"/>
            <a:ext cx="8229600" cy="644525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Sensitivity of 2D Raman</a:t>
            </a:r>
            <a:endParaRPr lang="en-US" altLang="ja-JP" sz="3200" b="1" i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22277" name="Line 1029"/>
          <p:cNvSpPr>
            <a:spLocks noChangeShapeType="1"/>
          </p:cNvSpPr>
          <p:nvPr/>
        </p:nvSpPr>
        <p:spPr bwMode="auto">
          <a:xfrm>
            <a:off x="6345238" y="2360613"/>
            <a:ext cx="1525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2278" name="Text Box 1030"/>
          <p:cNvSpPr txBox="1">
            <a:spLocks noChangeArrowheads="1"/>
          </p:cNvSpPr>
          <p:nvPr/>
        </p:nvSpPr>
        <p:spPr bwMode="auto">
          <a:xfrm>
            <a:off x="7862888" y="20447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Times New Roman" pitchFamily="18" charset="0"/>
              </a:rPr>
              <a:t>q</a:t>
            </a:r>
          </a:p>
        </p:txBody>
      </p:sp>
      <p:sp>
        <p:nvSpPr>
          <p:cNvPr id="822279" name="Line 1031"/>
          <p:cNvSpPr>
            <a:spLocks noChangeShapeType="1"/>
          </p:cNvSpPr>
          <p:nvPr/>
        </p:nvSpPr>
        <p:spPr bwMode="auto">
          <a:xfrm flipV="1">
            <a:off x="7135813" y="1619250"/>
            <a:ext cx="0" cy="1370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22280" name="Text Box 1032"/>
          <p:cNvSpPr txBox="1">
            <a:spLocks noChangeArrowheads="1"/>
          </p:cNvSpPr>
          <p:nvPr/>
        </p:nvSpPr>
        <p:spPr bwMode="auto">
          <a:xfrm>
            <a:off x="7005638" y="12319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Times New Roman" pitchFamily="18" charset="0"/>
              </a:rPr>
              <a:t>p</a:t>
            </a:r>
          </a:p>
        </p:txBody>
      </p:sp>
      <p:grpSp>
        <p:nvGrpSpPr>
          <p:cNvPr id="2" name="Group 1033"/>
          <p:cNvGrpSpPr>
            <a:grpSpLocks/>
          </p:cNvGrpSpPr>
          <p:nvPr/>
        </p:nvGrpSpPr>
        <p:grpSpPr bwMode="auto">
          <a:xfrm>
            <a:off x="6453188" y="1857375"/>
            <a:ext cx="1419225" cy="944563"/>
            <a:chOff x="4065" y="1215"/>
            <a:chExt cx="894" cy="595"/>
          </a:xfrm>
        </p:grpSpPr>
        <p:sp>
          <p:nvSpPr>
            <p:cNvPr id="822301" name="Freeform 1034"/>
            <p:cNvSpPr>
              <a:spLocks/>
            </p:cNvSpPr>
            <p:nvPr/>
          </p:nvSpPr>
          <p:spPr bwMode="auto">
            <a:xfrm>
              <a:off x="4065" y="1215"/>
              <a:ext cx="831" cy="595"/>
            </a:xfrm>
            <a:custGeom>
              <a:avLst/>
              <a:gdLst>
                <a:gd name="T0" fmla="*/ 759 w 831"/>
                <a:gd name="T1" fmla="*/ 497 h 595"/>
                <a:gd name="T2" fmla="*/ 570 w 831"/>
                <a:gd name="T3" fmla="*/ 577 h 595"/>
                <a:gd name="T4" fmla="*/ 305 w 831"/>
                <a:gd name="T5" fmla="*/ 586 h 595"/>
                <a:gd name="T6" fmla="*/ 122 w 831"/>
                <a:gd name="T7" fmla="*/ 522 h 595"/>
                <a:gd name="T8" fmla="*/ 13 w 831"/>
                <a:gd name="T9" fmla="*/ 367 h 595"/>
                <a:gd name="T10" fmla="*/ 45 w 831"/>
                <a:gd name="T11" fmla="*/ 189 h 595"/>
                <a:gd name="T12" fmla="*/ 141 w 831"/>
                <a:gd name="T13" fmla="*/ 63 h 595"/>
                <a:gd name="T14" fmla="*/ 351 w 831"/>
                <a:gd name="T15" fmla="*/ 9 h 595"/>
                <a:gd name="T16" fmla="*/ 537 w 831"/>
                <a:gd name="T17" fmla="*/ 9 h 595"/>
                <a:gd name="T18" fmla="*/ 705 w 831"/>
                <a:gd name="T19" fmla="*/ 33 h 595"/>
                <a:gd name="T20" fmla="*/ 831 w 831"/>
                <a:gd name="T21" fmla="*/ 63 h 5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31"/>
                <a:gd name="T34" fmla="*/ 0 h 595"/>
                <a:gd name="T35" fmla="*/ 831 w 831"/>
                <a:gd name="T36" fmla="*/ 595 h 5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31" h="595">
                  <a:moveTo>
                    <a:pt x="759" y="497"/>
                  </a:moveTo>
                  <a:cubicBezTo>
                    <a:pt x="728" y="510"/>
                    <a:pt x="646" y="562"/>
                    <a:pt x="570" y="577"/>
                  </a:cubicBezTo>
                  <a:cubicBezTo>
                    <a:pt x="494" y="592"/>
                    <a:pt x="380" y="595"/>
                    <a:pt x="305" y="586"/>
                  </a:cubicBezTo>
                  <a:cubicBezTo>
                    <a:pt x="230" y="577"/>
                    <a:pt x="171" y="559"/>
                    <a:pt x="122" y="522"/>
                  </a:cubicBezTo>
                  <a:cubicBezTo>
                    <a:pt x="73" y="485"/>
                    <a:pt x="26" y="422"/>
                    <a:pt x="13" y="367"/>
                  </a:cubicBezTo>
                  <a:cubicBezTo>
                    <a:pt x="0" y="312"/>
                    <a:pt x="24" y="239"/>
                    <a:pt x="45" y="189"/>
                  </a:cubicBezTo>
                  <a:cubicBezTo>
                    <a:pt x="66" y="139"/>
                    <a:pt x="90" y="93"/>
                    <a:pt x="141" y="63"/>
                  </a:cubicBezTo>
                  <a:cubicBezTo>
                    <a:pt x="192" y="33"/>
                    <a:pt x="285" y="18"/>
                    <a:pt x="351" y="9"/>
                  </a:cubicBezTo>
                  <a:cubicBezTo>
                    <a:pt x="417" y="0"/>
                    <a:pt x="478" y="5"/>
                    <a:pt x="537" y="9"/>
                  </a:cubicBezTo>
                  <a:cubicBezTo>
                    <a:pt x="596" y="13"/>
                    <a:pt x="656" y="24"/>
                    <a:pt x="705" y="33"/>
                  </a:cubicBezTo>
                  <a:cubicBezTo>
                    <a:pt x="754" y="42"/>
                    <a:pt x="805" y="57"/>
                    <a:pt x="831" y="6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302" name="Line 1035"/>
            <p:cNvSpPr>
              <a:spLocks noChangeShapeType="1"/>
            </p:cNvSpPr>
            <p:nvPr/>
          </p:nvSpPr>
          <p:spPr bwMode="auto">
            <a:xfrm>
              <a:off x="4851" y="1259"/>
              <a:ext cx="108" cy="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3" name="Group 1055"/>
          <p:cNvGrpSpPr>
            <a:grpSpLocks/>
          </p:cNvGrpSpPr>
          <p:nvPr/>
        </p:nvGrpSpPr>
        <p:grpSpPr bwMode="auto">
          <a:xfrm>
            <a:off x="6415088" y="4462463"/>
            <a:ext cx="639762" cy="596900"/>
            <a:chOff x="3513" y="827"/>
            <a:chExt cx="403" cy="376"/>
          </a:xfrm>
        </p:grpSpPr>
        <p:sp>
          <p:nvSpPr>
            <p:cNvPr id="822295" name="Oval 1038" descr="5%"/>
            <p:cNvSpPr>
              <a:spLocks noChangeArrowheads="1"/>
            </p:cNvSpPr>
            <p:nvPr/>
          </p:nvSpPr>
          <p:spPr bwMode="auto">
            <a:xfrm rot="1157402" flipH="1" flipV="1">
              <a:off x="3715" y="992"/>
              <a:ext cx="199" cy="21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296" name="Oval 1039"/>
            <p:cNvSpPr>
              <a:spLocks noChangeArrowheads="1"/>
            </p:cNvSpPr>
            <p:nvPr/>
          </p:nvSpPr>
          <p:spPr bwMode="auto">
            <a:xfrm rot="1157402" flipH="1" flipV="1">
              <a:off x="3513" y="827"/>
              <a:ext cx="113" cy="30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3399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297" name="Freeform 1040"/>
            <p:cNvSpPr>
              <a:spLocks/>
            </p:cNvSpPr>
            <p:nvPr/>
          </p:nvSpPr>
          <p:spPr bwMode="auto">
            <a:xfrm flipH="1" flipV="1">
              <a:off x="3646" y="853"/>
              <a:ext cx="196" cy="141"/>
            </a:xfrm>
            <a:custGeom>
              <a:avLst/>
              <a:gdLst>
                <a:gd name="T0" fmla="*/ 0 w 196"/>
                <a:gd name="T1" fmla="*/ 0 h 141"/>
                <a:gd name="T2" fmla="*/ 86 w 196"/>
                <a:gd name="T3" fmla="*/ 41 h 141"/>
                <a:gd name="T4" fmla="*/ 196 w 196"/>
                <a:gd name="T5" fmla="*/ 141 h 141"/>
                <a:gd name="T6" fmla="*/ 0 60000 65536"/>
                <a:gd name="T7" fmla="*/ 0 60000 65536"/>
                <a:gd name="T8" fmla="*/ 0 60000 65536"/>
                <a:gd name="T9" fmla="*/ 0 w 196"/>
                <a:gd name="T10" fmla="*/ 0 h 141"/>
                <a:gd name="T11" fmla="*/ 196 w 196"/>
                <a:gd name="T12" fmla="*/ 141 h 1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6" h="141">
                  <a:moveTo>
                    <a:pt x="0" y="0"/>
                  </a:moveTo>
                  <a:cubicBezTo>
                    <a:pt x="14" y="5"/>
                    <a:pt x="53" y="18"/>
                    <a:pt x="86" y="41"/>
                  </a:cubicBezTo>
                  <a:cubicBezTo>
                    <a:pt x="119" y="64"/>
                    <a:pt x="157" y="101"/>
                    <a:pt x="196" y="141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298" name="Freeform 1041"/>
            <p:cNvSpPr>
              <a:spLocks/>
            </p:cNvSpPr>
            <p:nvPr/>
          </p:nvSpPr>
          <p:spPr bwMode="auto">
            <a:xfrm flipH="1" flipV="1">
              <a:off x="3645" y="949"/>
              <a:ext cx="271" cy="161"/>
            </a:xfrm>
            <a:custGeom>
              <a:avLst/>
              <a:gdLst>
                <a:gd name="T0" fmla="*/ 0 w 271"/>
                <a:gd name="T1" fmla="*/ 0 h 161"/>
                <a:gd name="T2" fmla="*/ 144 w 271"/>
                <a:gd name="T3" fmla="*/ 66 h 161"/>
                <a:gd name="T4" fmla="*/ 271 w 271"/>
                <a:gd name="T5" fmla="*/ 161 h 161"/>
                <a:gd name="T6" fmla="*/ 0 60000 65536"/>
                <a:gd name="T7" fmla="*/ 0 60000 65536"/>
                <a:gd name="T8" fmla="*/ 0 60000 65536"/>
                <a:gd name="T9" fmla="*/ 0 w 271"/>
                <a:gd name="T10" fmla="*/ 0 h 161"/>
                <a:gd name="T11" fmla="*/ 271 w 271"/>
                <a:gd name="T12" fmla="*/ 161 h 1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1" h="161">
                  <a:moveTo>
                    <a:pt x="0" y="0"/>
                  </a:moveTo>
                  <a:cubicBezTo>
                    <a:pt x="24" y="11"/>
                    <a:pt x="99" y="39"/>
                    <a:pt x="144" y="66"/>
                  </a:cubicBezTo>
                  <a:cubicBezTo>
                    <a:pt x="189" y="93"/>
                    <a:pt x="245" y="141"/>
                    <a:pt x="271" y="161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299" name="Freeform 1042"/>
            <p:cNvSpPr>
              <a:spLocks/>
            </p:cNvSpPr>
            <p:nvPr/>
          </p:nvSpPr>
          <p:spPr bwMode="auto">
            <a:xfrm flipH="1" flipV="1">
              <a:off x="3586" y="1074"/>
              <a:ext cx="286" cy="89"/>
            </a:xfrm>
            <a:custGeom>
              <a:avLst/>
              <a:gdLst>
                <a:gd name="T0" fmla="*/ 0 w 286"/>
                <a:gd name="T1" fmla="*/ 0 h 89"/>
                <a:gd name="T2" fmla="*/ 154 w 286"/>
                <a:gd name="T3" fmla="*/ 59 h 89"/>
                <a:gd name="T4" fmla="*/ 286 w 286"/>
                <a:gd name="T5" fmla="*/ 89 h 89"/>
                <a:gd name="T6" fmla="*/ 0 60000 65536"/>
                <a:gd name="T7" fmla="*/ 0 60000 65536"/>
                <a:gd name="T8" fmla="*/ 0 60000 65536"/>
                <a:gd name="T9" fmla="*/ 0 w 286"/>
                <a:gd name="T10" fmla="*/ 0 h 89"/>
                <a:gd name="T11" fmla="*/ 286 w 286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6" h="89">
                  <a:moveTo>
                    <a:pt x="0" y="0"/>
                  </a:moveTo>
                  <a:cubicBezTo>
                    <a:pt x="26" y="10"/>
                    <a:pt x="106" y="44"/>
                    <a:pt x="154" y="59"/>
                  </a:cubicBezTo>
                  <a:cubicBezTo>
                    <a:pt x="202" y="74"/>
                    <a:pt x="259" y="83"/>
                    <a:pt x="286" y="89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822300" name="Freeform 1043"/>
            <p:cNvSpPr>
              <a:spLocks/>
            </p:cNvSpPr>
            <p:nvPr/>
          </p:nvSpPr>
          <p:spPr bwMode="auto">
            <a:xfrm flipH="1" flipV="1">
              <a:off x="3528" y="1126"/>
              <a:ext cx="247" cy="73"/>
            </a:xfrm>
            <a:custGeom>
              <a:avLst/>
              <a:gdLst>
                <a:gd name="T0" fmla="*/ 0 w 247"/>
                <a:gd name="T1" fmla="*/ 0 h 73"/>
                <a:gd name="T2" fmla="*/ 115 w 247"/>
                <a:gd name="T3" fmla="*/ 49 h 73"/>
                <a:gd name="T4" fmla="*/ 247 w 247"/>
                <a:gd name="T5" fmla="*/ 73 h 73"/>
                <a:gd name="T6" fmla="*/ 0 60000 65536"/>
                <a:gd name="T7" fmla="*/ 0 60000 65536"/>
                <a:gd name="T8" fmla="*/ 0 60000 65536"/>
                <a:gd name="T9" fmla="*/ 0 w 247"/>
                <a:gd name="T10" fmla="*/ 0 h 73"/>
                <a:gd name="T11" fmla="*/ 247 w 247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7" h="73">
                  <a:moveTo>
                    <a:pt x="0" y="0"/>
                  </a:moveTo>
                  <a:cubicBezTo>
                    <a:pt x="19" y="8"/>
                    <a:pt x="74" y="37"/>
                    <a:pt x="115" y="49"/>
                  </a:cubicBezTo>
                  <a:cubicBezTo>
                    <a:pt x="156" y="61"/>
                    <a:pt x="220" y="68"/>
                    <a:pt x="247" y="73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sp>
        <p:nvSpPr>
          <p:cNvPr id="822283" name="Text Box 1045"/>
          <p:cNvSpPr txBox="1">
            <a:spLocks noChangeArrowheads="1"/>
          </p:cNvSpPr>
          <p:nvPr/>
        </p:nvSpPr>
        <p:spPr bwMode="auto">
          <a:xfrm>
            <a:off x="7851775" y="4149725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Times New Roman" pitchFamily="18" charset="0"/>
              </a:rPr>
              <a:t>q</a:t>
            </a:r>
          </a:p>
        </p:txBody>
      </p:sp>
      <p:sp>
        <p:nvSpPr>
          <p:cNvPr id="822284" name="Text Box 1046"/>
          <p:cNvSpPr txBox="1">
            <a:spLocks noChangeArrowheads="1"/>
          </p:cNvSpPr>
          <p:nvPr/>
        </p:nvSpPr>
        <p:spPr bwMode="auto">
          <a:xfrm>
            <a:off x="6994525" y="3336925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i="1">
                <a:latin typeface="Times New Roman" pitchFamily="18" charset="0"/>
              </a:rPr>
              <a:t>p</a:t>
            </a:r>
          </a:p>
        </p:txBody>
      </p:sp>
      <p:grpSp>
        <p:nvGrpSpPr>
          <p:cNvPr id="4" name="Group 1047"/>
          <p:cNvGrpSpPr>
            <a:grpSpLocks/>
          </p:cNvGrpSpPr>
          <p:nvPr/>
        </p:nvGrpSpPr>
        <p:grpSpPr bwMode="auto">
          <a:xfrm>
            <a:off x="6334125" y="3733800"/>
            <a:ext cx="1527175" cy="1370013"/>
            <a:chOff x="3104" y="838"/>
            <a:chExt cx="962" cy="863"/>
          </a:xfrm>
        </p:grpSpPr>
        <p:sp>
          <p:nvSpPr>
            <p:cNvPr id="822290" name="Line 1048"/>
            <p:cNvSpPr>
              <a:spLocks noChangeShapeType="1"/>
            </p:cNvSpPr>
            <p:nvPr/>
          </p:nvSpPr>
          <p:spPr bwMode="auto">
            <a:xfrm>
              <a:off x="3104" y="1260"/>
              <a:ext cx="9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22291" name="Line 1049"/>
            <p:cNvSpPr>
              <a:spLocks noChangeShapeType="1"/>
            </p:cNvSpPr>
            <p:nvPr/>
          </p:nvSpPr>
          <p:spPr bwMode="auto">
            <a:xfrm flipV="1">
              <a:off x="3602" y="838"/>
              <a:ext cx="0" cy="8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5" name="Group 1050"/>
            <p:cNvGrpSpPr>
              <a:grpSpLocks/>
            </p:cNvGrpSpPr>
            <p:nvPr/>
          </p:nvGrpSpPr>
          <p:grpSpPr bwMode="auto">
            <a:xfrm>
              <a:off x="3172" y="994"/>
              <a:ext cx="894" cy="595"/>
              <a:chOff x="4065" y="1215"/>
              <a:chExt cx="894" cy="595"/>
            </a:xfrm>
          </p:grpSpPr>
          <p:sp>
            <p:nvSpPr>
              <p:cNvPr id="822293" name="Freeform 1051"/>
              <p:cNvSpPr>
                <a:spLocks/>
              </p:cNvSpPr>
              <p:nvPr/>
            </p:nvSpPr>
            <p:spPr bwMode="auto">
              <a:xfrm>
                <a:off x="4065" y="1215"/>
                <a:ext cx="831" cy="595"/>
              </a:xfrm>
              <a:custGeom>
                <a:avLst/>
                <a:gdLst>
                  <a:gd name="T0" fmla="*/ 759 w 831"/>
                  <a:gd name="T1" fmla="*/ 497 h 595"/>
                  <a:gd name="T2" fmla="*/ 570 w 831"/>
                  <a:gd name="T3" fmla="*/ 577 h 595"/>
                  <a:gd name="T4" fmla="*/ 305 w 831"/>
                  <a:gd name="T5" fmla="*/ 586 h 595"/>
                  <a:gd name="T6" fmla="*/ 122 w 831"/>
                  <a:gd name="T7" fmla="*/ 522 h 595"/>
                  <a:gd name="T8" fmla="*/ 13 w 831"/>
                  <a:gd name="T9" fmla="*/ 367 h 595"/>
                  <a:gd name="T10" fmla="*/ 45 w 831"/>
                  <a:gd name="T11" fmla="*/ 189 h 595"/>
                  <a:gd name="T12" fmla="*/ 141 w 831"/>
                  <a:gd name="T13" fmla="*/ 63 h 595"/>
                  <a:gd name="T14" fmla="*/ 351 w 831"/>
                  <a:gd name="T15" fmla="*/ 9 h 595"/>
                  <a:gd name="T16" fmla="*/ 537 w 831"/>
                  <a:gd name="T17" fmla="*/ 9 h 595"/>
                  <a:gd name="T18" fmla="*/ 705 w 831"/>
                  <a:gd name="T19" fmla="*/ 33 h 595"/>
                  <a:gd name="T20" fmla="*/ 831 w 831"/>
                  <a:gd name="T21" fmla="*/ 63 h 5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31"/>
                  <a:gd name="T34" fmla="*/ 0 h 595"/>
                  <a:gd name="T35" fmla="*/ 831 w 831"/>
                  <a:gd name="T36" fmla="*/ 595 h 59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31" h="595">
                    <a:moveTo>
                      <a:pt x="759" y="497"/>
                    </a:moveTo>
                    <a:cubicBezTo>
                      <a:pt x="728" y="510"/>
                      <a:pt x="646" y="562"/>
                      <a:pt x="570" y="577"/>
                    </a:cubicBezTo>
                    <a:cubicBezTo>
                      <a:pt x="494" y="592"/>
                      <a:pt x="380" y="595"/>
                      <a:pt x="305" y="586"/>
                    </a:cubicBezTo>
                    <a:cubicBezTo>
                      <a:pt x="230" y="577"/>
                      <a:pt x="171" y="559"/>
                      <a:pt x="122" y="522"/>
                    </a:cubicBezTo>
                    <a:cubicBezTo>
                      <a:pt x="73" y="485"/>
                      <a:pt x="26" y="422"/>
                      <a:pt x="13" y="367"/>
                    </a:cubicBezTo>
                    <a:cubicBezTo>
                      <a:pt x="0" y="312"/>
                      <a:pt x="24" y="239"/>
                      <a:pt x="45" y="189"/>
                    </a:cubicBezTo>
                    <a:cubicBezTo>
                      <a:pt x="66" y="139"/>
                      <a:pt x="90" y="93"/>
                      <a:pt x="141" y="63"/>
                    </a:cubicBezTo>
                    <a:cubicBezTo>
                      <a:pt x="192" y="33"/>
                      <a:pt x="285" y="18"/>
                      <a:pt x="351" y="9"/>
                    </a:cubicBezTo>
                    <a:cubicBezTo>
                      <a:pt x="417" y="0"/>
                      <a:pt x="478" y="5"/>
                      <a:pt x="537" y="9"/>
                    </a:cubicBezTo>
                    <a:cubicBezTo>
                      <a:pt x="596" y="13"/>
                      <a:pt x="656" y="24"/>
                      <a:pt x="705" y="33"/>
                    </a:cubicBezTo>
                    <a:cubicBezTo>
                      <a:pt x="754" y="42"/>
                      <a:pt x="805" y="57"/>
                      <a:pt x="831" y="63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822294" name="Line 1052"/>
              <p:cNvSpPr>
                <a:spLocks noChangeShapeType="1"/>
              </p:cNvSpPr>
              <p:nvPr/>
            </p:nvSpPr>
            <p:spPr bwMode="auto">
              <a:xfrm>
                <a:off x="4851" y="1259"/>
                <a:ext cx="108" cy="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sp>
        <p:nvSpPr>
          <p:cNvPr id="822286" name="Rectangle 1053"/>
          <p:cNvSpPr>
            <a:spLocks noChangeArrowheads="1"/>
          </p:cNvSpPr>
          <p:nvPr/>
        </p:nvSpPr>
        <p:spPr bwMode="auto">
          <a:xfrm>
            <a:off x="588963" y="1290638"/>
            <a:ext cx="4191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50000"/>
              <a:buFont typeface="Wingdings" pitchFamily="2" charset="2"/>
              <a:buNone/>
            </a:pPr>
            <a:r>
              <a:rPr lang="en-US" altLang="ja-JP" sz="2400" b="1" i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1D Spectroscopy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ja-JP" sz="2000" b="1" i="1">
                <a:latin typeface="Arial Unicode MS"/>
                <a:ea typeface="Arial Unicode MS"/>
                <a:cs typeface="Arial Unicode MS"/>
              </a:rPr>
              <a:t>	Coordinates &amp; Velocities</a:t>
            </a:r>
          </a:p>
        </p:txBody>
      </p:sp>
      <p:pic>
        <p:nvPicPr>
          <p:cNvPr id="822287" name="Picture 1057" descr="NewtonE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0988" y="2298700"/>
            <a:ext cx="33575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88" name="Picture 1058" descr="EqVarE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7025" y="5035550"/>
            <a:ext cx="486568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289" name="テキスト ボックス 30"/>
          <p:cNvSpPr txBox="1">
            <a:spLocks noChangeArrowheads="1"/>
          </p:cNvSpPr>
          <p:nvPr/>
        </p:nvSpPr>
        <p:spPr bwMode="auto">
          <a:xfrm>
            <a:off x="2322513" y="6219825"/>
            <a:ext cx="6970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(Saito &amp; Ohmine: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5"/>
              </a:rPr>
              <a:t> PRL 88, 207401 (2002)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fr-FR" altLang="ja-JP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ja-JP">
                <a:latin typeface="Times New Roman" pitchFamily="18" charset="0"/>
                <a:cs typeface="Times New Roman" pitchFamily="18" charset="0"/>
                <a:hlinkClick r:id="rId6"/>
              </a:rPr>
              <a:t>JCP</a:t>
            </a:r>
            <a:r>
              <a:rPr lang="fr-FR" altLang="ja-JP" b="1">
                <a:latin typeface="Times New Roman" pitchFamily="18" charset="0"/>
                <a:cs typeface="Times New Roman" pitchFamily="18" charset="0"/>
                <a:hlinkClick r:id="rId6"/>
              </a:rPr>
              <a:t>125</a:t>
            </a:r>
            <a:r>
              <a:rPr lang="fr-FR" altLang="ja-JP">
                <a:latin typeface="Times New Roman" pitchFamily="18" charset="0"/>
                <a:cs typeface="Times New Roman" pitchFamily="18" charset="0"/>
                <a:hlinkClick r:id="rId6"/>
              </a:rPr>
              <a:t>, 084506 (2006)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)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2" descr="http://www.chem.nagoya-u.ac.jp/shinji/shinji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59412" y="235339"/>
            <a:ext cx="675697" cy="84993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/>
              <a:t>　</a:t>
            </a:r>
          </a:p>
        </p:txBody>
      </p:sp>
      <p:sp>
        <p:nvSpPr>
          <p:cNvPr id="51216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ja-JP" altLang="en-US" sz="2800"/>
              <a:t>　</a:t>
            </a:r>
          </a:p>
        </p:txBody>
      </p:sp>
      <p:graphicFrame>
        <p:nvGraphicFramePr>
          <p:cNvPr id="5120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299145" y="1761173"/>
          <a:ext cx="6399212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4840" imgH="304560" progId="Equation.DSMT4">
                  <p:embed/>
                </p:oleObj>
              </mc:Choice>
              <mc:Fallback>
                <p:oleObj name="Equation" r:id="rId3" imgW="3174840" imgH="304560" progId="Equation.DSMT4">
                  <p:embed/>
                  <p:pic>
                    <p:nvPicPr>
                      <p:cNvPr id="5120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145" y="1761173"/>
                        <a:ext cx="6399212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7508494" y="4465638"/>
          <a:ext cx="14430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4360" imgH="253800" progId="Equation.DSMT4">
                  <p:embed/>
                </p:oleObj>
              </mc:Choice>
              <mc:Fallback>
                <p:oleObj name="Equation" r:id="rId5" imgW="774360" imgH="253800" progId="Equation.DSMT4">
                  <p:embed/>
                  <p:pic>
                    <p:nvPicPr>
                      <p:cNvPr id="727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8494" y="4465638"/>
                        <a:ext cx="1443038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7466012" y="3292285"/>
          <a:ext cx="16779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87320" imgH="253800" progId="Equation.DSMT4">
                  <p:embed/>
                </p:oleObj>
              </mc:Choice>
              <mc:Fallback>
                <p:oleObj name="Equation" r:id="rId7" imgW="787320" imgH="253800" progId="Equation.DSMT4">
                  <p:embed/>
                  <p:pic>
                    <p:nvPicPr>
                      <p:cNvPr id="727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6012" y="3292285"/>
                        <a:ext cx="1677988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3" name="Object 9"/>
          <p:cNvGraphicFramePr>
            <a:graphicFrameLocks noChangeAspect="1"/>
          </p:cNvGraphicFramePr>
          <p:nvPr/>
        </p:nvGraphicFramePr>
        <p:xfrm>
          <a:off x="7448550" y="5182616"/>
          <a:ext cx="16954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228600" progId="Equation.DSMT4">
                  <p:embed/>
                </p:oleObj>
              </mc:Choice>
              <mc:Fallback>
                <p:oleObj name="Equation" r:id="rId9" imgW="787320" imgH="228600" progId="Equation.DSMT4">
                  <p:embed/>
                  <p:pic>
                    <p:nvPicPr>
                      <p:cNvPr id="7271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8550" y="5182616"/>
                        <a:ext cx="1695450" cy="49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7439025" y="2742248"/>
          <a:ext cx="1704975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87320" imgH="253800" progId="Equation.DSMT4">
                  <p:embed/>
                </p:oleObj>
              </mc:Choice>
              <mc:Fallback>
                <p:oleObj name="Equation" r:id="rId11" imgW="787320" imgH="253800" progId="Equation.DSMT4">
                  <p:embed/>
                  <p:pic>
                    <p:nvPicPr>
                      <p:cNvPr id="7271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9025" y="2742248"/>
                        <a:ext cx="1704975" cy="547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1"/>
          <p:cNvGrpSpPr>
            <a:grpSpLocks noChangeAspect="1"/>
          </p:cNvGrpSpPr>
          <p:nvPr/>
        </p:nvGrpSpPr>
        <p:grpSpPr bwMode="auto">
          <a:xfrm>
            <a:off x="900113" y="1341438"/>
            <a:ext cx="7289800" cy="4737100"/>
            <a:chOff x="584" y="668"/>
            <a:chExt cx="4592" cy="2984"/>
          </a:xfrm>
        </p:grpSpPr>
        <p:sp>
          <p:nvSpPr>
            <p:cNvPr id="5146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67" name="Rectangle 13"/>
            <p:cNvSpPr>
              <a:spLocks noChangeArrowheads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68" name="Freeform 14"/>
            <p:cNvSpPr>
              <a:spLocks/>
            </p:cNvSpPr>
            <p:nvPr/>
          </p:nvSpPr>
          <p:spPr bwMode="auto">
            <a:xfrm>
              <a:off x="702" y="3248"/>
              <a:ext cx="3742" cy="1"/>
            </a:xfrm>
            <a:custGeom>
              <a:avLst/>
              <a:gdLst>
                <a:gd name="T0" fmla="*/ 3742 w 3742"/>
                <a:gd name="T1" fmla="*/ 0 h 1"/>
                <a:gd name="T2" fmla="*/ 3454 w 3742"/>
                <a:gd name="T3" fmla="*/ 0 h 1"/>
                <a:gd name="T4" fmla="*/ 3182 w 3742"/>
                <a:gd name="T5" fmla="*/ 0 h 1"/>
                <a:gd name="T6" fmla="*/ 2924 w 3742"/>
                <a:gd name="T7" fmla="*/ 0 h 1"/>
                <a:gd name="T8" fmla="*/ 2682 w 3742"/>
                <a:gd name="T9" fmla="*/ 0 h 1"/>
                <a:gd name="T10" fmla="*/ 2452 w 3742"/>
                <a:gd name="T11" fmla="*/ 0 h 1"/>
                <a:gd name="T12" fmla="*/ 2236 w 3742"/>
                <a:gd name="T13" fmla="*/ 0 h 1"/>
                <a:gd name="T14" fmla="*/ 2032 w 3742"/>
                <a:gd name="T15" fmla="*/ 0 h 1"/>
                <a:gd name="T16" fmla="*/ 1842 w 3742"/>
                <a:gd name="T17" fmla="*/ 0 h 1"/>
                <a:gd name="T18" fmla="*/ 1664 w 3742"/>
                <a:gd name="T19" fmla="*/ 0 h 1"/>
                <a:gd name="T20" fmla="*/ 1498 w 3742"/>
                <a:gd name="T21" fmla="*/ 0 h 1"/>
                <a:gd name="T22" fmla="*/ 1344 w 3742"/>
                <a:gd name="T23" fmla="*/ 0 h 1"/>
                <a:gd name="T24" fmla="*/ 1200 w 3742"/>
                <a:gd name="T25" fmla="*/ 0 h 1"/>
                <a:gd name="T26" fmla="*/ 1066 w 3742"/>
                <a:gd name="T27" fmla="*/ 0 h 1"/>
                <a:gd name="T28" fmla="*/ 944 w 3742"/>
                <a:gd name="T29" fmla="*/ 0 h 1"/>
                <a:gd name="T30" fmla="*/ 830 w 3742"/>
                <a:gd name="T31" fmla="*/ 0 h 1"/>
                <a:gd name="T32" fmla="*/ 728 w 3742"/>
                <a:gd name="T33" fmla="*/ 0 h 1"/>
                <a:gd name="T34" fmla="*/ 632 w 3742"/>
                <a:gd name="T35" fmla="*/ 0 h 1"/>
                <a:gd name="T36" fmla="*/ 546 w 3742"/>
                <a:gd name="T37" fmla="*/ 0 h 1"/>
                <a:gd name="T38" fmla="*/ 468 w 3742"/>
                <a:gd name="T39" fmla="*/ 0 h 1"/>
                <a:gd name="T40" fmla="*/ 398 w 3742"/>
                <a:gd name="T41" fmla="*/ 0 h 1"/>
                <a:gd name="T42" fmla="*/ 336 w 3742"/>
                <a:gd name="T43" fmla="*/ 0 h 1"/>
                <a:gd name="T44" fmla="*/ 280 w 3742"/>
                <a:gd name="T45" fmla="*/ 0 h 1"/>
                <a:gd name="T46" fmla="*/ 232 w 3742"/>
                <a:gd name="T47" fmla="*/ 0 h 1"/>
                <a:gd name="T48" fmla="*/ 188 w 3742"/>
                <a:gd name="T49" fmla="*/ 0 h 1"/>
                <a:gd name="T50" fmla="*/ 150 w 3742"/>
                <a:gd name="T51" fmla="*/ 0 h 1"/>
                <a:gd name="T52" fmla="*/ 118 w 3742"/>
                <a:gd name="T53" fmla="*/ 0 h 1"/>
                <a:gd name="T54" fmla="*/ 92 w 3742"/>
                <a:gd name="T55" fmla="*/ 0 h 1"/>
                <a:gd name="T56" fmla="*/ 70 w 3742"/>
                <a:gd name="T57" fmla="*/ 0 h 1"/>
                <a:gd name="T58" fmla="*/ 50 w 3742"/>
                <a:gd name="T59" fmla="*/ 0 h 1"/>
                <a:gd name="T60" fmla="*/ 36 w 3742"/>
                <a:gd name="T61" fmla="*/ 0 h 1"/>
                <a:gd name="T62" fmla="*/ 24 w 3742"/>
                <a:gd name="T63" fmla="*/ 0 h 1"/>
                <a:gd name="T64" fmla="*/ 16 w 3742"/>
                <a:gd name="T65" fmla="*/ 0 h 1"/>
                <a:gd name="T66" fmla="*/ 10 w 3742"/>
                <a:gd name="T67" fmla="*/ 0 h 1"/>
                <a:gd name="T68" fmla="*/ 6 w 3742"/>
                <a:gd name="T69" fmla="*/ 0 h 1"/>
                <a:gd name="T70" fmla="*/ 2 w 3742"/>
                <a:gd name="T71" fmla="*/ 0 h 1"/>
                <a:gd name="T72" fmla="*/ 2 w 3742"/>
                <a:gd name="T73" fmla="*/ 0 h 1"/>
                <a:gd name="T74" fmla="*/ 2 w 3742"/>
                <a:gd name="T75" fmla="*/ 0 h 1"/>
                <a:gd name="T76" fmla="*/ 0 w 3742"/>
                <a:gd name="T77" fmla="*/ 0 h 1"/>
                <a:gd name="T78" fmla="*/ 1280 w 3742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742"/>
                <a:gd name="T121" fmla="*/ 0 h 1"/>
                <a:gd name="T122" fmla="*/ 3742 w 3742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742" h="1">
                  <a:moveTo>
                    <a:pt x="3742" y="0"/>
                  </a:moveTo>
                  <a:lnTo>
                    <a:pt x="3454" y="0"/>
                  </a:lnTo>
                  <a:lnTo>
                    <a:pt x="3182" y="0"/>
                  </a:lnTo>
                  <a:lnTo>
                    <a:pt x="2924" y="0"/>
                  </a:lnTo>
                  <a:lnTo>
                    <a:pt x="2682" y="0"/>
                  </a:lnTo>
                  <a:lnTo>
                    <a:pt x="2452" y="0"/>
                  </a:lnTo>
                  <a:lnTo>
                    <a:pt x="2236" y="0"/>
                  </a:lnTo>
                  <a:lnTo>
                    <a:pt x="2032" y="0"/>
                  </a:lnTo>
                  <a:lnTo>
                    <a:pt x="1842" y="0"/>
                  </a:lnTo>
                  <a:lnTo>
                    <a:pt x="1664" y="0"/>
                  </a:lnTo>
                  <a:lnTo>
                    <a:pt x="1498" y="0"/>
                  </a:lnTo>
                  <a:lnTo>
                    <a:pt x="1344" y="0"/>
                  </a:lnTo>
                  <a:lnTo>
                    <a:pt x="1200" y="0"/>
                  </a:lnTo>
                  <a:lnTo>
                    <a:pt x="1066" y="0"/>
                  </a:lnTo>
                  <a:lnTo>
                    <a:pt x="944" y="0"/>
                  </a:lnTo>
                  <a:lnTo>
                    <a:pt x="830" y="0"/>
                  </a:lnTo>
                  <a:lnTo>
                    <a:pt x="728" y="0"/>
                  </a:lnTo>
                  <a:lnTo>
                    <a:pt x="632" y="0"/>
                  </a:lnTo>
                  <a:lnTo>
                    <a:pt x="546" y="0"/>
                  </a:lnTo>
                  <a:lnTo>
                    <a:pt x="468" y="0"/>
                  </a:lnTo>
                  <a:lnTo>
                    <a:pt x="398" y="0"/>
                  </a:lnTo>
                  <a:lnTo>
                    <a:pt x="336" y="0"/>
                  </a:lnTo>
                  <a:lnTo>
                    <a:pt x="280" y="0"/>
                  </a:lnTo>
                  <a:lnTo>
                    <a:pt x="232" y="0"/>
                  </a:lnTo>
                  <a:lnTo>
                    <a:pt x="188" y="0"/>
                  </a:lnTo>
                  <a:lnTo>
                    <a:pt x="150" y="0"/>
                  </a:lnTo>
                  <a:lnTo>
                    <a:pt x="118" y="0"/>
                  </a:lnTo>
                  <a:lnTo>
                    <a:pt x="92" y="0"/>
                  </a:lnTo>
                  <a:lnTo>
                    <a:pt x="70" y="0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280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69" name="Freeform 15"/>
            <p:cNvSpPr>
              <a:spLocks/>
            </p:cNvSpPr>
            <p:nvPr/>
          </p:nvSpPr>
          <p:spPr bwMode="auto">
            <a:xfrm>
              <a:off x="4380" y="3178"/>
              <a:ext cx="192" cy="140"/>
            </a:xfrm>
            <a:custGeom>
              <a:avLst/>
              <a:gdLst>
                <a:gd name="T0" fmla="*/ 0 w 192"/>
                <a:gd name="T1" fmla="*/ 0 h 140"/>
                <a:gd name="T2" fmla="*/ 192 w 192"/>
                <a:gd name="T3" fmla="*/ 70 h 140"/>
                <a:gd name="T4" fmla="*/ 0 w 192"/>
                <a:gd name="T5" fmla="*/ 140 h 140"/>
                <a:gd name="T6" fmla="*/ 14 w 192"/>
                <a:gd name="T7" fmla="*/ 114 h 140"/>
                <a:gd name="T8" fmla="*/ 22 w 192"/>
                <a:gd name="T9" fmla="*/ 84 h 140"/>
                <a:gd name="T10" fmla="*/ 22 w 192"/>
                <a:gd name="T11" fmla="*/ 56 h 140"/>
                <a:gd name="T12" fmla="*/ 14 w 192"/>
                <a:gd name="T13" fmla="*/ 26 h 140"/>
                <a:gd name="T14" fmla="*/ 0 w 19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2"/>
                <a:gd name="T25" fmla="*/ 0 h 140"/>
                <a:gd name="T26" fmla="*/ 192 w 19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2" h="140">
                  <a:moveTo>
                    <a:pt x="0" y="0"/>
                  </a:moveTo>
                  <a:lnTo>
                    <a:pt x="192" y="70"/>
                  </a:lnTo>
                  <a:lnTo>
                    <a:pt x="0" y="140"/>
                  </a:lnTo>
                  <a:lnTo>
                    <a:pt x="14" y="114"/>
                  </a:lnTo>
                  <a:lnTo>
                    <a:pt x="22" y="84"/>
                  </a:lnTo>
                  <a:lnTo>
                    <a:pt x="22" y="56"/>
                  </a:lnTo>
                  <a:lnTo>
                    <a:pt x="14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0" name="Freeform 16"/>
            <p:cNvSpPr>
              <a:spLocks/>
            </p:cNvSpPr>
            <p:nvPr/>
          </p:nvSpPr>
          <p:spPr bwMode="auto">
            <a:xfrm>
              <a:off x="2582" y="3482"/>
              <a:ext cx="1958" cy="1"/>
            </a:xfrm>
            <a:custGeom>
              <a:avLst/>
              <a:gdLst>
                <a:gd name="T0" fmla="*/ 1958 w 1958"/>
                <a:gd name="T1" fmla="*/ 0 h 1"/>
                <a:gd name="T2" fmla="*/ 1764 w 1958"/>
                <a:gd name="T3" fmla="*/ 0 h 1"/>
                <a:gd name="T4" fmla="*/ 1584 w 1958"/>
                <a:gd name="T5" fmla="*/ 0 h 1"/>
                <a:gd name="T6" fmla="*/ 1418 w 1958"/>
                <a:gd name="T7" fmla="*/ 0 h 1"/>
                <a:gd name="T8" fmla="*/ 1266 w 1958"/>
                <a:gd name="T9" fmla="*/ 0 h 1"/>
                <a:gd name="T10" fmla="*/ 1126 w 1958"/>
                <a:gd name="T11" fmla="*/ 0 h 1"/>
                <a:gd name="T12" fmla="*/ 1000 w 1958"/>
                <a:gd name="T13" fmla="*/ 0 h 1"/>
                <a:gd name="T14" fmla="*/ 886 w 1958"/>
                <a:gd name="T15" fmla="*/ 0 h 1"/>
                <a:gd name="T16" fmla="*/ 782 w 1958"/>
                <a:gd name="T17" fmla="*/ 0 h 1"/>
                <a:gd name="T18" fmla="*/ 688 w 1958"/>
                <a:gd name="T19" fmla="*/ 0 h 1"/>
                <a:gd name="T20" fmla="*/ 606 w 1958"/>
                <a:gd name="T21" fmla="*/ 0 h 1"/>
                <a:gd name="T22" fmla="*/ 532 w 1958"/>
                <a:gd name="T23" fmla="*/ 0 h 1"/>
                <a:gd name="T24" fmla="*/ 466 w 1958"/>
                <a:gd name="T25" fmla="*/ 0 h 1"/>
                <a:gd name="T26" fmla="*/ 408 w 1958"/>
                <a:gd name="T27" fmla="*/ 0 h 1"/>
                <a:gd name="T28" fmla="*/ 356 w 1958"/>
                <a:gd name="T29" fmla="*/ 0 h 1"/>
                <a:gd name="T30" fmla="*/ 312 w 1958"/>
                <a:gd name="T31" fmla="*/ 0 h 1"/>
                <a:gd name="T32" fmla="*/ 272 w 1958"/>
                <a:gd name="T33" fmla="*/ 0 h 1"/>
                <a:gd name="T34" fmla="*/ 240 w 1958"/>
                <a:gd name="T35" fmla="*/ 0 h 1"/>
                <a:gd name="T36" fmla="*/ 210 w 1958"/>
                <a:gd name="T37" fmla="*/ 0 h 1"/>
                <a:gd name="T38" fmla="*/ 184 w 1958"/>
                <a:gd name="T39" fmla="*/ 0 h 1"/>
                <a:gd name="T40" fmla="*/ 162 w 1958"/>
                <a:gd name="T41" fmla="*/ 0 h 1"/>
                <a:gd name="T42" fmla="*/ 144 w 1958"/>
                <a:gd name="T43" fmla="*/ 0 h 1"/>
                <a:gd name="T44" fmla="*/ 126 w 1958"/>
                <a:gd name="T45" fmla="*/ 0 h 1"/>
                <a:gd name="T46" fmla="*/ 110 w 1958"/>
                <a:gd name="T47" fmla="*/ 0 h 1"/>
                <a:gd name="T48" fmla="*/ 94 w 1958"/>
                <a:gd name="T49" fmla="*/ 0 h 1"/>
                <a:gd name="T50" fmla="*/ 78 w 1958"/>
                <a:gd name="T51" fmla="*/ 0 h 1"/>
                <a:gd name="T52" fmla="*/ 60 w 1958"/>
                <a:gd name="T53" fmla="*/ 0 h 1"/>
                <a:gd name="T54" fmla="*/ 42 w 1958"/>
                <a:gd name="T55" fmla="*/ 0 h 1"/>
                <a:gd name="T56" fmla="*/ 22 w 1958"/>
                <a:gd name="T57" fmla="*/ 0 h 1"/>
                <a:gd name="T58" fmla="*/ 0 w 1958"/>
                <a:gd name="T59" fmla="*/ 0 h 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58"/>
                <a:gd name="T91" fmla="*/ 0 h 1"/>
                <a:gd name="T92" fmla="*/ 1958 w 1958"/>
                <a:gd name="T93" fmla="*/ 1 h 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58" h="1">
                  <a:moveTo>
                    <a:pt x="1958" y="0"/>
                  </a:moveTo>
                  <a:lnTo>
                    <a:pt x="1764" y="0"/>
                  </a:lnTo>
                  <a:lnTo>
                    <a:pt x="1584" y="0"/>
                  </a:lnTo>
                  <a:lnTo>
                    <a:pt x="1418" y="0"/>
                  </a:lnTo>
                  <a:lnTo>
                    <a:pt x="1266" y="0"/>
                  </a:lnTo>
                  <a:lnTo>
                    <a:pt x="1126" y="0"/>
                  </a:lnTo>
                  <a:lnTo>
                    <a:pt x="1000" y="0"/>
                  </a:lnTo>
                  <a:lnTo>
                    <a:pt x="886" y="0"/>
                  </a:lnTo>
                  <a:lnTo>
                    <a:pt x="782" y="0"/>
                  </a:lnTo>
                  <a:lnTo>
                    <a:pt x="688" y="0"/>
                  </a:lnTo>
                  <a:lnTo>
                    <a:pt x="606" y="0"/>
                  </a:lnTo>
                  <a:lnTo>
                    <a:pt x="532" y="0"/>
                  </a:lnTo>
                  <a:lnTo>
                    <a:pt x="466" y="0"/>
                  </a:lnTo>
                  <a:lnTo>
                    <a:pt x="408" y="0"/>
                  </a:lnTo>
                  <a:lnTo>
                    <a:pt x="356" y="0"/>
                  </a:lnTo>
                  <a:lnTo>
                    <a:pt x="312" y="0"/>
                  </a:lnTo>
                  <a:lnTo>
                    <a:pt x="272" y="0"/>
                  </a:lnTo>
                  <a:lnTo>
                    <a:pt x="240" y="0"/>
                  </a:lnTo>
                  <a:lnTo>
                    <a:pt x="210" y="0"/>
                  </a:lnTo>
                  <a:lnTo>
                    <a:pt x="184" y="0"/>
                  </a:lnTo>
                  <a:lnTo>
                    <a:pt x="162" y="0"/>
                  </a:lnTo>
                  <a:lnTo>
                    <a:pt x="144" y="0"/>
                  </a:lnTo>
                  <a:lnTo>
                    <a:pt x="126" y="0"/>
                  </a:lnTo>
                  <a:lnTo>
                    <a:pt x="110" y="0"/>
                  </a:lnTo>
                  <a:lnTo>
                    <a:pt x="94" y="0"/>
                  </a:lnTo>
                  <a:lnTo>
                    <a:pt x="78" y="0"/>
                  </a:lnTo>
                  <a:lnTo>
                    <a:pt x="60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1" name="Freeform 17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2" name="Freeform 18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3" name="Line 19"/>
            <p:cNvSpPr>
              <a:spLocks noChangeShapeType="1"/>
            </p:cNvSpPr>
            <p:nvPr/>
          </p:nvSpPr>
          <p:spPr bwMode="auto">
            <a:xfrm flipV="1">
              <a:off x="4564" y="3258"/>
              <a:ext cx="1" cy="25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74" name="Freeform 20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5" name="Freeform 21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6" name="Line 22"/>
            <p:cNvSpPr>
              <a:spLocks noChangeShapeType="1"/>
            </p:cNvSpPr>
            <p:nvPr/>
          </p:nvSpPr>
          <p:spPr bwMode="auto">
            <a:xfrm flipV="1">
              <a:off x="2558" y="3258"/>
              <a:ext cx="1" cy="2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77" name="Freeform 23"/>
            <p:cNvSpPr>
              <a:spLocks/>
            </p:cNvSpPr>
            <p:nvPr/>
          </p:nvSpPr>
          <p:spPr bwMode="auto">
            <a:xfrm>
              <a:off x="732" y="3476"/>
              <a:ext cx="1800" cy="1"/>
            </a:xfrm>
            <a:custGeom>
              <a:avLst/>
              <a:gdLst>
                <a:gd name="T0" fmla="*/ 1800 w 1800"/>
                <a:gd name="T1" fmla="*/ 0 h 1"/>
                <a:gd name="T2" fmla="*/ 1614 w 1800"/>
                <a:gd name="T3" fmla="*/ 0 h 1"/>
                <a:gd name="T4" fmla="*/ 1444 w 1800"/>
                <a:gd name="T5" fmla="*/ 0 h 1"/>
                <a:gd name="T6" fmla="*/ 1288 w 1800"/>
                <a:gd name="T7" fmla="*/ 0 h 1"/>
                <a:gd name="T8" fmla="*/ 1144 w 1800"/>
                <a:gd name="T9" fmla="*/ 0 h 1"/>
                <a:gd name="T10" fmla="*/ 1014 w 1800"/>
                <a:gd name="T11" fmla="*/ 0 h 1"/>
                <a:gd name="T12" fmla="*/ 896 w 1800"/>
                <a:gd name="T13" fmla="*/ 0 h 1"/>
                <a:gd name="T14" fmla="*/ 790 w 1800"/>
                <a:gd name="T15" fmla="*/ 0 h 1"/>
                <a:gd name="T16" fmla="*/ 694 w 1800"/>
                <a:gd name="T17" fmla="*/ 0 h 1"/>
                <a:gd name="T18" fmla="*/ 608 w 1800"/>
                <a:gd name="T19" fmla="*/ 0 h 1"/>
                <a:gd name="T20" fmla="*/ 532 w 1800"/>
                <a:gd name="T21" fmla="*/ 0 h 1"/>
                <a:gd name="T22" fmla="*/ 464 w 1800"/>
                <a:gd name="T23" fmla="*/ 0 h 1"/>
                <a:gd name="T24" fmla="*/ 404 w 1800"/>
                <a:gd name="T25" fmla="*/ 0 h 1"/>
                <a:gd name="T26" fmla="*/ 352 w 1800"/>
                <a:gd name="T27" fmla="*/ 0 h 1"/>
                <a:gd name="T28" fmla="*/ 308 w 1800"/>
                <a:gd name="T29" fmla="*/ 0 h 1"/>
                <a:gd name="T30" fmla="*/ 268 w 1800"/>
                <a:gd name="T31" fmla="*/ 0 h 1"/>
                <a:gd name="T32" fmla="*/ 234 w 1800"/>
                <a:gd name="T33" fmla="*/ 0 h 1"/>
                <a:gd name="T34" fmla="*/ 204 w 1800"/>
                <a:gd name="T35" fmla="*/ 0 h 1"/>
                <a:gd name="T36" fmla="*/ 178 w 1800"/>
                <a:gd name="T37" fmla="*/ 0 h 1"/>
                <a:gd name="T38" fmla="*/ 156 w 1800"/>
                <a:gd name="T39" fmla="*/ 0 h 1"/>
                <a:gd name="T40" fmla="*/ 138 w 1800"/>
                <a:gd name="T41" fmla="*/ 0 h 1"/>
                <a:gd name="T42" fmla="*/ 120 w 1800"/>
                <a:gd name="T43" fmla="*/ 0 h 1"/>
                <a:gd name="T44" fmla="*/ 104 w 1800"/>
                <a:gd name="T45" fmla="*/ 0 h 1"/>
                <a:gd name="T46" fmla="*/ 90 w 1800"/>
                <a:gd name="T47" fmla="*/ 0 h 1"/>
                <a:gd name="T48" fmla="*/ 74 w 1800"/>
                <a:gd name="T49" fmla="*/ 0 h 1"/>
                <a:gd name="T50" fmla="*/ 58 w 1800"/>
                <a:gd name="T51" fmla="*/ 0 h 1"/>
                <a:gd name="T52" fmla="*/ 42 w 1800"/>
                <a:gd name="T53" fmla="*/ 0 h 1"/>
                <a:gd name="T54" fmla="*/ 22 w 1800"/>
                <a:gd name="T55" fmla="*/ 0 h 1"/>
                <a:gd name="T56" fmla="*/ 0 w 1800"/>
                <a:gd name="T57" fmla="*/ 0 h 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00"/>
                <a:gd name="T88" fmla="*/ 0 h 1"/>
                <a:gd name="T89" fmla="*/ 1800 w 1800"/>
                <a:gd name="T90" fmla="*/ 1 h 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00" h="1">
                  <a:moveTo>
                    <a:pt x="1800" y="0"/>
                  </a:moveTo>
                  <a:lnTo>
                    <a:pt x="1614" y="0"/>
                  </a:lnTo>
                  <a:lnTo>
                    <a:pt x="1444" y="0"/>
                  </a:lnTo>
                  <a:lnTo>
                    <a:pt x="1288" y="0"/>
                  </a:lnTo>
                  <a:lnTo>
                    <a:pt x="1144" y="0"/>
                  </a:lnTo>
                  <a:lnTo>
                    <a:pt x="1014" y="0"/>
                  </a:lnTo>
                  <a:lnTo>
                    <a:pt x="896" y="0"/>
                  </a:lnTo>
                  <a:lnTo>
                    <a:pt x="790" y="0"/>
                  </a:lnTo>
                  <a:lnTo>
                    <a:pt x="694" y="0"/>
                  </a:lnTo>
                  <a:lnTo>
                    <a:pt x="608" y="0"/>
                  </a:lnTo>
                  <a:lnTo>
                    <a:pt x="532" y="0"/>
                  </a:lnTo>
                  <a:lnTo>
                    <a:pt x="464" y="0"/>
                  </a:lnTo>
                  <a:lnTo>
                    <a:pt x="404" y="0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268" y="0"/>
                  </a:lnTo>
                  <a:lnTo>
                    <a:pt x="234" y="0"/>
                  </a:lnTo>
                  <a:lnTo>
                    <a:pt x="204" y="0"/>
                  </a:lnTo>
                  <a:lnTo>
                    <a:pt x="178" y="0"/>
                  </a:lnTo>
                  <a:lnTo>
                    <a:pt x="156" y="0"/>
                  </a:lnTo>
                  <a:lnTo>
                    <a:pt x="138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90" y="0"/>
                  </a:lnTo>
                  <a:lnTo>
                    <a:pt x="74" y="0"/>
                  </a:lnTo>
                  <a:lnTo>
                    <a:pt x="58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8" name="Freeform 24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79" name="Freeform 25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80" name="Line 26"/>
            <p:cNvSpPr>
              <a:spLocks noChangeShapeType="1"/>
            </p:cNvSpPr>
            <p:nvPr/>
          </p:nvSpPr>
          <p:spPr bwMode="auto">
            <a:xfrm flipV="1">
              <a:off x="2554" y="3260"/>
              <a:ext cx="1" cy="24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81" name="Freeform 27"/>
            <p:cNvSpPr>
              <a:spLocks/>
            </p:cNvSpPr>
            <p:nvPr/>
          </p:nvSpPr>
          <p:spPr bwMode="auto">
            <a:xfrm>
              <a:off x="718" y="3460"/>
              <a:ext cx="58" cy="32"/>
            </a:xfrm>
            <a:custGeom>
              <a:avLst/>
              <a:gdLst>
                <a:gd name="T0" fmla="*/ 40 w 58"/>
                <a:gd name="T1" fmla="*/ 16 h 32"/>
                <a:gd name="T2" fmla="*/ 58 w 58"/>
                <a:gd name="T3" fmla="*/ 32 h 32"/>
                <a:gd name="T4" fmla="*/ 0 w 58"/>
                <a:gd name="T5" fmla="*/ 16 h 32"/>
                <a:gd name="T6" fmla="*/ 58 w 58"/>
                <a:gd name="T7" fmla="*/ 0 h 32"/>
                <a:gd name="T8" fmla="*/ 40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40" y="16"/>
                  </a:moveTo>
                  <a:lnTo>
                    <a:pt x="58" y="32"/>
                  </a:lnTo>
                  <a:lnTo>
                    <a:pt x="0" y="16"/>
                  </a:lnTo>
                  <a:lnTo>
                    <a:pt x="58" y="0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82" name="Freeform 28"/>
            <p:cNvSpPr>
              <a:spLocks/>
            </p:cNvSpPr>
            <p:nvPr/>
          </p:nvSpPr>
          <p:spPr bwMode="auto">
            <a:xfrm>
              <a:off x="718" y="3460"/>
              <a:ext cx="58" cy="32"/>
            </a:xfrm>
            <a:custGeom>
              <a:avLst/>
              <a:gdLst>
                <a:gd name="T0" fmla="*/ 40 w 58"/>
                <a:gd name="T1" fmla="*/ 16 h 32"/>
                <a:gd name="T2" fmla="*/ 58 w 58"/>
                <a:gd name="T3" fmla="*/ 32 h 32"/>
                <a:gd name="T4" fmla="*/ 0 w 58"/>
                <a:gd name="T5" fmla="*/ 16 h 32"/>
                <a:gd name="T6" fmla="*/ 58 w 58"/>
                <a:gd name="T7" fmla="*/ 0 h 32"/>
                <a:gd name="T8" fmla="*/ 40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40" y="16"/>
                  </a:moveTo>
                  <a:lnTo>
                    <a:pt x="58" y="32"/>
                  </a:lnTo>
                  <a:lnTo>
                    <a:pt x="0" y="16"/>
                  </a:lnTo>
                  <a:lnTo>
                    <a:pt x="58" y="0"/>
                  </a:lnTo>
                  <a:lnTo>
                    <a:pt x="40" y="1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83" name="Line 29"/>
            <p:cNvSpPr>
              <a:spLocks noChangeShapeType="1"/>
            </p:cNvSpPr>
            <p:nvPr/>
          </p:nvSpPr>
          <p:spPr bwMode="auto">
            <a:xfrm flipV="1">
              <a:off x="710" y="3260"/>
              <a:ext cx="1" cy="24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84" name="Freeform 30"/>
            <p:cNvSpPr>
              <a:spLocks/>
            </p:cNvSpPr>
            <p:nvPr/>
          </p:nvSpPr>
          <p:spPr bwMode="auto">
            <a:xfrm>
              <a:off x="2560" y="2592"/>
              <a:ext cx="1" cy="680"/>
            </a:xfrm>
            <a:custGeom>
              <a:avLst/>
              <a:gdLst>
                <a:gd name="T0" fmla="*/ 0 w 1"/>
                <a:gd name="T1" fmla="*/ 680 h 680"/>
                <a:gd name="T2" fmla="*/ 0 w 1"/>
                <a:gd name="T3" fmla="*/ 560 h 680"/>
                <a:gd name="T4" fmla="*/ 0 w 1"/>
                <a:gd name="T5" fmla="*/ 456 h 680"/>
                <a:gd name="T6" fmla="*/ 0 w 1"/>
                <a:gd name="T7" fmla="*/ 364 h 680"/>
                <a:gd name="T8" fmla="*/ 0 w 1"/>
                <a:gd name="T9" fmla="*/ 286 h 680"/>
                <a:gd name="T10" fmla="*/ 0 w 1"/>
                <a:gd name="T11" fmla="*/ 220 h 680"/>
                <a:gd name="T12" fmla="*/ 0 w 1"/>
                <a:gd name="T13" fmla="*/ 166 h 680"/>
                <a:gd name="T14" fmla="*/ 0 w 1"/>
                <a:gd name="T15" fmla="*/ 120 h 680"/>
                <a:gd name="T16" fmla="*/ 0 w 1"/>
                <a:gd name="T17" fmla="*/ 84 h 680"/>
                <a:gd name="T18" fmla="*/ 0 w 1"/>
                <a:gd name="T19" fmla="*/ 56 h 680"/>
                <a:gd name="T20" fmla="*/ 0 w 1"/>
                <a:gd name="T21" fmla="*/ 36 h 680"/>
                <a:gd name="T22" fmla="*/ 0 w 1"/>
                <a:gd name="T23" fmla="*/ 20 h 680"/>
                <a:gd name="T24" fmla="*/ 0 w 1"/>
                <a:gd name="T25" fmla="*/ 10 h 680"/>
                <a:gd name="T26" fmla="*/ 0 w 1"/>
                <a:gd name="T27" fmla="*/ 4 h 680"/>
                <a:gd name="T28" fmla="*/ 0 w 1"/>
                <a:gd name="T29" fmla="*/ 2 h 680"/>
                <a:gd name="T30" fmla="*/ 0 w 1"/>
                <a:gd name="T31" fmla="*/ 0 h 680"/>
                <a:gd name="T32" fmla="*/ 0 w 1"/>
                <a:gd name="T33" fmla="*/ 0 h 6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"/>
                <a:gd name="T52" fmla="*/ 0 h 680"/>
                <a:gd name="T53" fmla="*/ 1 w 1"/>
                <a:gd name="T54" fmla="*/ 680 h 6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" h="680">
                  <a:moveTo>
                    <a:pt x="0" y="680"/>
                  </a:moveTo>
                  <a:lnTo>
                    <a:pt x="0" y="560"/>
                  </a:lnTo>
                  <a:lnTo>
                    <a:pt x="0" y="456"/>
                  </a:lnTo>
                  <a:lnTo>
                    <a:pt x="0" y="364"/>
                  </a:lnTo>
                  <a:lnTo>
                    <a:pt x="0" y="286"/>
                  </a:lnTo>
                  <a:lnTo>
                    <a:pt x="0" y="220"/>
                  </a:lnTo>
                  <a:lnTo>
                    <a:pt x="0" y="166"/>
                  </a:lnTo>
                  <a:lnTo>
                    <a:pt x="0" y="120"/>
                  </a:lnTo>
                  <a:lnTo>
                    <a:pt x="0" y="84"/>
                  </a:lnTo>
                  <a:lnTo>
                    <a:pt x="0" y="56"/>
                  </a:lnTo>
                  <a:lnTo>
                    <a:pt x="0" y="36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3" name="Group 31"/>
          <p:cNvGrpSpPr>
            <a:grpSpLocks noChangeAspect="1"/>
          </p:cNvGrpSpPr>
          <p:nvPr/>
        </p:nvGrpSpPr>
        <p:grpSpPr bwMode="auto">
          <a:xfrm rot="-130226">
            <a:off x="107950" y="2492375"/>
            <a:ext cx="7920038" cy="3265488"/>
            <a:chOff x="1680" y="1608"/>
            <a:chExt cx="2400" cy="1104"/>
          </a:xfrm>
        </p:grpSpPr>
        <p:sp>
          <p:nvSpPr>
            <p:cNvPr id="51432" name="AutoShape 32"/>
            <p:cNvSpPr>
              <a:spLocks noChangeAspect="1" noChangeArrowheads="1" noTextEdit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33" name="Rectangle 33"/>
            <p:cNvSpPr>
              <a:spLocks noChangeArrowheads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4" name="Line 34"/>
            <p:cNvSpPr>
              <a:spLocks noChangeShapeType="1"/>
            </p:cNvSpPr>
            <p:nvPr/>
          </p:nvSpPr>
          <p:spPr bwMode="auto">
            <a:xfrm flipV="1">
              <a:off x="1970" y="2550"/>
              <a:ext cx="52" cy="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35" name="Freeform 35"/>
            <p:cNvSpPr>
              <a:spLocks/>
            </p:cNvSpPr>
            <p:nvPr/>
          </p:nvSpPr>
          <p:spPr bwMode="auto">
            <a:xfrm>
              <a:off x="2040" y="254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22 w 52"/>
                <a:gd name="T3" fmla="*/ 4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22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6" name="Freeform 36"/>
            <p:cNvSpPr>
              <a:spLocks/>
            </p:cNvSpPr>
            <p:nvPr/>
          </p:nvSpPr>
          <p:spPr bwMode="auto">
            <a:xfrm>
              <a:off x="2110" y="253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7" name="Freeform 37"/>
            <p:cNvSpPr>
              <a:spLocks/>
            </p:cNvSpPr>
            <p:nvPr/>
          </p:nvSpPr>
          <p:spPr bwMode="auto">
            <a:xfrm>
              <a:off x="2180" y="252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8" name="Freeform 38"/>
            <p:cNvSpPr>
              <a:spLocks/>
            </p:cNvSpPr>
            <p:nvPr/>
          </p:nvSpPr>
          <p:spPr bwMode="auto">
            <a:xfrm>
              <a:off x="2250" y="251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6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6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9" name="Freeform 39"/>
            <p:cNvSpPr>
              <a:spLocks/>
            </p:cNvSpPr>
            <p:nvPr/>
          </p:nvSpPr>
          <p:spPr bwMode="auto">
            <a:xfrm>
              <a:off x="2318" y="2500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12 w 52"/>
                <a:gd name="T3" fmla="*/ 8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1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0" name="Freeform 40"/>
            <p:cNvSpPr>
              <a:spLocks/>
            </p:cNvSpPr>
            <p:nvPr/>
          </p:nvSpPr>
          <p:spPr bwMode="auto">
            <a:xfrm>
              <a:off x="2388" y="2486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34 w 52"/>
                <a:gd name="T3" fmla="*/ 4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1" name="Line 41"/>
            <p:cNvSpPr>
              <a:spLocks noChangeShapeType="1"/>
            </p:cNvSpPr>
            <p:nvPr/>
          </p:nvSpPr>
          <p:spPr bwMode="auto">
            <a:xfrm flipV="1">
              <a:off x="2456" y="2480"/>
              <a:ext cx="8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42" name="Freeform 42"/>
            <p:cNvSpPr>
              <a:spLocks/>
            </p:cNvSpPr>
            <p:nvPr/>
          </p:nvSpPr>
          <p:spPr bwMode="auto">
            <a:xfrm>
              <a:off x="2464" y="2468"/>
              <a:ext cx="44" cy="12"/>
            </a:xfrm>
            <a:custGeom>
              <a:avLst/>
              <a:gdLst>
                <a:gd name="T0" fmla="*/ 0 w 44"/>
                <a:gd name="T1" fmla="*/ 12 h 12"/>
                <a:gd name="T2" fmla="*/ 40 w 44"/>
                <a:gd name="T3" fmla="*/ 0 h 12"/>
                <a:gd name="T4" fmla="*/ 44 w 44"/>
                <a:gd name="T5" fmla="*/ 0 h 12"/>
                <a:gd name="T6" fmla="*/ 0 60000 65536"/>
                <a:gd name="T7" fmla="*/ 0 60000 65536"/>
                <a:gd name="T8" fmla="*/ 0 60000 65536"/>
                <a:gd name="T9" fmla="*/ 0 w 44"/>
                <a:gd name="T10" fmla="*/ 0 h 12"/>
                <a:gd name="T11" fmla="*/ 44 w 4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" h="12">
                  <a:moveTo>
                    <a:pt x="0" y="12"/>
                  </a:moveTo>
                  <a:lnTo>
                    <a:pt x="40" y="0"/>
                  </a:lnTo>
                  <a:lnTo>
                    <a:pt x="44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3" name="Freeform 43"/>
            <p:cNvSpPr>
              <a:spLocks/>
            </p:cNvSpPr>
            <p:nvPr/>
          </p:nvSpPr>
          <p:spPr bwMode="auto">
            <a:xfrm>
              <a:off x="2524" y="2448"/>
              <a:ext cx="52" cy="16"/>
            </a:xfrm>
            <a:custGeom>
              <a:avLst/>
              <a:gdLst>
                <a:gd name="T0" fmla="*/ 0 w 52"/>
                <a:gd name="T1" fmla="*/ 16 h 16"/>
                <a:gd name="T2" fmla="*/ 20 w 52"/>
                <a:gd name="T3" fmla="*/ 10 h 16"/>
                <a:gd name="T4" fmla="*/ 52 w 52"/>
                <a:gd name="T5" fmla="*/ 0 h 16"/>
                <a:gd name="T6" fmla="*/ 0 60000 65536"/>
                <a:gd name="T7" fmla="*/ 0 60000 65536"/>
                <a:gd name="T8" fmla="*/ 0 60000 65536"/>
                <a:gd name="T9" fmla="*/ 0 w 52"/>
                <a:gd name="T10" fmla="*/ 0 h 16"/>
                <a:gd name="T11" fmla="*/ 52 w 5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6">
                  <a:moveTo>
                    <a:pt x="0" y="16"/>
                  </a:moveTo>
                  <a:lnTo>
                    <a:pt x="20" y="10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4" name="Freeform 44"/>
            <p:cNvSpPr>
              <a:spLocks/>
            </p:cNvSpPr>
            <p:nvPr/>
          </p:nvSpPr>
          <p:spPr bwMode="auto">
            <a:xfrm>
              <a:off x="2592" y="242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0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0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5" name="Freeform 45"/>
            <p:cNvSpPr>
              <a:spLocks/>
            </p:cNvSpPr>
            <p:nvPr/>
          </p:nvSpPr>
          <p:spPr bwMode="auto">
            <a:xfrm>
              <a:off x="2660" y="240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22 w 50"/>
                <a:gd name="T3" fmla="*/ 8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22" y="8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6" name="Freeform 46"/>
            <p:cNvSpPr>
              <a:spLocks/>
            </p:cNvSpPr>
            <p:nvPr/>
          </p:nvSpPr>
          <p:spPr bwMode="auto">
            <a:xfrm>
              <a:off x="2726" y="238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12 w 50"/>
                <a:gd name="T3" fmla="*/ 14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12" y="14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7" name="Freeform 47"/>
            <p:cNvSpPr>
              <a:spLocks/>
            </p:cNvSpPr>
            <p:nvPr/>
          </p:nvSpPr>
          <p:spPr bwMode="auto">
            <a:xfrm>
              <a:off x="2794" y="2362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32 w 50"/>
                <a:gd name="T3" fmla="*/ 6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32" y="6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8" name="Freeform 48"/>
            <p:cNvSpPr>
              <a:spLocks/>
            </p:cNvSpPr>
            <p:nvPr/>
          </p:nvSpPr>
          <p:spPr bwMode="auto">
            <a:xfrm>
              <a:off x="2860" y="234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4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49" name="Freeform 49"/>
            <p:cNvSpPr>
              <a:spLocks/>
            </p:cNvSpPr>
            <p:nvPr/>
          </p:nvSpPr>
          <p:spPr bwMode="auto">
            <a:xfrm>
              <a:off x="2926" y="231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50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0" name="Freeform 50"/>
            <p:cNvSpPr>
              <a:spLocks/>
            </p:cNvSpPr>
            <p:nvPr/>
          </p:nvSpPr>
          <p:spPr bwMode="auto">
            <a:xfrm>
              <a:off x="2994" y="2294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8 w 50"/>
                <a:gd name="T3" fmla="*/ 0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1" name="Freeform 51"/>
            <p:cNvSpPr>
              <a:spLocks/>
            </p:cNvSpPr>
            <p:nvPr/>
          </p:nvSpPr>
          <p:spPr bwMode="auto">
            <a:xfrm>
              <a:off x="3060" y="227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6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6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2" name="Freeform 52"/>
            <p:cNvSpPr>
              <a:spLocks/>
            </p:cNvSpPr>
            <p:nvPr/>
          </p:nvSpPr>
          <p:spPr bwMode="auto">
            <a:xfrm>
              <a:off x="3126" y="224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3" name="Freeform 53"/>
            <p:cNvSpPr>
              <a:spLocks/>
            </p:cNvSpPr>
            <p:nvPr/>
          </p:nvSpPr>
          <p:spPr bwMode="auto">
            <a:xfrm>
              <a:off x="3192" y="222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4" name="Freeform 54"/>
            <p:cNvSpPr>
              <a:spLocks/>
            </p:cNvSpPr>
            <p:nvPr/>
          </p:nvSpPr>
          <p:spPr bwMode="auto">
            <a:xfrm>
              <a:off x="3260" y="220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8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5" name="Line 55"/>
            <p:cNvSpPr>
              <a:spLocks noChangeShapeType="1"/>
            </p:cNvSpPr>
            <p:nvPr/>
          </p:nvSpPr>
          <p:spPr bwMode="auto">
            <a:xfrm flipV="1">
              <a:off x="3326" y="2184"/>
              <a:ext cx="52" cy="1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56" name="Line 56"/>
            <p:cNvSpPr>
              <a:spLocks noChangeShapeType="1"/>
            </p:cNvSpPr>
            <p:nvPr/>
          </p:nvSpPr>
          <p:spPr bwMode="auto">
            <a:xfrm flipV="1">
              <a:off x="3394" y="2166"/>
              <a:ext cx="52" cy="1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57" name="Line 57"/>
            <p:cNvSpPr>
              <a:spLocks noChangeShapeType="1"/>
            </p:cNvSpPr>
            <p:nvPr/>
          </p:nvSpPr>
          <p:spPr bwMode="auto">
            <a:xfrm flipV="1">
              <a:off x="3462" y="2150"/>
              <a:ext cx="52" cy="1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58" name="Freeform 58"/>
            <p:cNvSpPr>
              <a:spLocks/>
            </p:cNvSpPr>
            <p:nvPr/>
          </p:nvSpPr>
          <p:spPr bwMode="auto">
            <a:xfrm>
              <a:off x="3532" y="2138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0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0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59" name="Freeform 59"/>
            <p:cNvSpPr>
              <a:spLocks/>
            </p:cNvSpPr>
            <p:nvPr/>
          </p:nvSpPr>
          <p:spPr bwMode="auto">
            <a:xfrm>
              <a:off x="3600" y="2126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60" name="Line 60"/>
            <p:cNvSpPr>
              <a:spLocks noChangeShapeType="1"/>
            </p:cNvSpPr>
            <p:nvPr/>
          </p:nvSpPr>
          <p:spPr bwMode="auto">
            <a:xfrm flipV="1">
              <a:off x="3670" y="2118"/>
              <a:ext cx="52" cy="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61" name="Freeform 61"/>
            <p:cNvSpPr>
              <a:spLocks/>
            </p:cNvSpPr>
            <p:nvPr/>
          </p:nvSpPr>
          <p:spPr bwMode="auto">
            <a:xfrm>
              <a:off x="3740" y="211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38 w 52"/>
                <a:gd name="T3" fmla="*/ 2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38" y="2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62" name="Line 62"/>
            <p:cNvSpPr>
              <a:spLocks noChangeShapeType="1"/>
            </p:cNvSpPr>
            <p:nvPr/>
          </p:nvSpPr>
          <p:spPr bwMode="auto">
            <a:xfrm>
              <a:off x="3810" y="2112"/>
              <a:ext cx="12" cy="1"/>
            </a:xfrm>
            <a:prstGeom prst="line">
              <a:avLst/>
            </a:pr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63" name="Freeform 63"/>
            <p:cNvSpPr>
              <a:spLocks/>
            </p:cNvSpPr>
            <p:nvPr/>
          </p:nvSpPr>
          <p:spPr bwMode="auto">
            <a:xfrm>
              <a:off x="3822" y="2110"/>
              <a:ext cx="42" cy="2"/>
            </a:xfrm>
            <a:custGeom>
              <a:avLst/>
              <a:gdLst>
                <a:gd name="T0" fmla="*/ 0 w 42"/>
                <a:gd name="T1" fmla="*/ 2 h 2"/>
                <a:gd name="T2" fmla="*/ 32 w 42"/>
                <a:gd name="T3" fmla="*/ 0 h 2"/>
                <a:gd name="T4" fmla="*/ 42 w 42"/>
                <a:gd name="T5" fmla="*/ 0 h 2"/>
                <a:gd name="T6" fmla="*/ 0 60000 65536"/>
                <a:gd name="T7" fmla="*/ 0 60000 65536"/>
                <a:gd name="T8" fmla="*/ 0 60000 65536"/>
                <a:gd name="T9" fmla="*/ 0 w 42"/>
                <a:gd name="T10" fmla="*/ 0 h 2"/>
                <a:gd name="T11" fmla="*/ 42 w 4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" h="2">
                  <a:moveTo>
                    <a:pt x="0" y="2"/>
                  </a:moveTo>
                  <a:lnTo>
                    <a:pt x="32" y="0"/>
                  </a:lnTo>
                  <a:lnTo>
                    <a:pt x="42" y="0"/>
                  </a:lnTo>
                </a:path>
              </a:pathLst>
            </a:cu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64" name="Line 64"/>
            <p:cNvSpPr>
              <a:spLocks noChangeShapeType="1"/>
            </p:cNvSpPr>
            <p:nvPr/>
          </p:nvSpPr>
          <p:spPr bwMode="auto">
            <a:xfrm>
              <a:off x="3880" y="2110"/>
              <a:ext cx="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65" name="Freeform 65"/>
            <p:cNvSpPr>
              <a:spLocks/>
            </p:cNvSpPr>
            <p:nvPr/>
          </p:nvSpPr>
          <p:spPr bwMode="auto">
            <a:xfrm>
              <a:off x="3796" y="2046"/>
              <a:ext cx="222" cy="152"/>
            </a:xfrm>
            <a:custGeom>
              <a:avLst/>
              <a:gdLst>
                <a:gd name="T0" fmla="*/ 0 w 222"/>
                <a:gd name="T1" fmla="*/ 0 h 152"/>
                <a:gd name="T2" fmla="*/ 222 w 222"/>
                <a:gd name="T3" fmla="*/ 36 h 152"/>
                <a:gd name="T4" fmla="*/ 30 w 222"/>
                <a:gd name="T5" fmla="*/ 152 h 152"/>
                <a:gd name="T6" fmla="*/ 40 w 222"/>
                <a:gd name="T7" fmla="*/ 122 h 152"/>
                <a:gd name="T8" fmla="*/ 42 w 222"/>
                <a:gd name="T9" fmla="*/ 88 h 152"/>
                <a:gd name="T10" fmla="*/ 36 w 222"/>
                <a:gd name="T11" fmla="*/ 56 h 152"/>
                <a:gd name="T12" fmla="*/ 22 w 222"/>
                <a:gd name="T13" fmla="*/ 26 h 152"/>
                <a:gd name="T14" fmla="*/ 0 w 222"/>
                <a:gd name="T15" fmla="*/ 0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52"/>
                <a:gd name="T26" fmla="*/ 222 w 222"/>
                <a:gd name="T27" fmla="*/ 152 h 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52">
                  <a:moveTo>
                    <a:pt x="0" y="0"/>
                  </a:moveTo>
                  <a:lnTo>
                    <a:pt x="222" y="36"/>
                  </a:lnTo>
                  <a:lnTo>
                    <a:pt x="30" y="152"/>
                  </a:lnTo>
                  <a:lnTo>
                    <a:pt x="40" y="122"/>
                  </a:lnTo>
                  <a:lnTo>
                    <a:pt x="42" y="88"/>
                  </a:lnTo>
                  <a:lnTo>
                    <a:pt x="36" y="56"/>
                  </a:lnTo>
                  <a:lnTo>
                    <a:pt x="22" y="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4" name="Group 131"/>
          <p:cNvGrpSpPr>
            <a:grpSpLocks noChangeAspect="1"/>
          </p:cNvGrpSpPr>
          <p:nvPr/>
        </p:nvGrpSpPr>
        <p:grpSpPr bwMode="auto">
          <a:xfrm>
            <a:off x="3563938" y="2492375"/>
            <a:ext cx="3848100" cy="2628900"/>
            <a:chOff x="1668" y="1332"/>
            <a:chExt cx="2424" cy="1656"/>
          </a:xfrm>
        </p:grpSpPr>
        <p:sp>
          <p:nvSpPr>
            <p:cNvPr id="51360" name="AutoShape 132"/>
            <p:cNvSpPr>
              <a:spLocks noChangeAspect="1" noChangeArrowheads="1" noTextEdit="1"/>
            </p:cNvSpPr>
            <p:nvPr/>
          </p:nvSpPr>
          <p:spPr bwMode="auto">
            <a:xfrm>
              <a:off x="1668" y="1332"/>
              <a:ext cx="2424" cy="1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1" name="Rectangle 133"/>
            <p:cNvSpPr>
              <a:spLocks noChangeArrowheads="1"/>
            </p:cNvSpPr>
            <p:nvPr/>
          </p:nvSpPr>
          <p:spPr bwMode="auto">
            <a:xfrm>
              <a:off x="1668" y="1332"/>
              <a:ext cx="2424" cy="1656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62" name="Line 134"/>
            <p:cNvSpPr>
              <a:spLocks noChangeShapeType="1"/>
            </p:cNvSpPr>
            <p:nvPr/>
          </p:nvSpPr>
          <p:spPr bwMode="auto">
            <a:xfrm flipH="1">
              <a:off x="3820" y="1718"/>
              <a:ext cx="16" cy="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3" name="Line 135"/>
            <p:cNvSpPr>
              <a:spLocks noChangeShapeType="1"/>
            </p:cNvSpPr>
            <p:nvPr/>
          </p:nvSpPr>
          <p:spPr bwMode="auto">
            <a:xfrm flipH="1">
              <a:off x="3790" y="1726"/>
              <a:ext cx="14" cy="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4" name="Line 136"/>
            <p:cNvSpPr>
              <a:spLocks noChangeShapeType="1"/>
            </p:cNvSpPr>
            <p:nvPr/>
          </p:nvSpPr>
          <p:spPr bwMode="auto">
            <a:xfrm flipH="1">
              <a:off x="3758" y="1736"/>
              <a:ext cx="16" cy="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5" name="Freeform 137"/>
            <p:cNvSpPr>
              <a:spLocks/>
            </p:cNvSpPr>
            <p:nvPr/>
          </p:nvSpPr>
          <p:spPr bwMode="auto">
            <a:xfrm>
              <a:off x="3728" y="1744"/>
              <a:ext cx="16" cy="6"/>
            </a:xfrm>
            <a:custGeom>
              <a:avLst/>
              <a:gdLst>
                <a:gd name="T0" fmla="*/ 16 w 16"/>
                <a:gd name="T1" fmla="*/ 0 h 6"/>
                <a:gd name="T2" fmla="*/ 10 w 16"/>
                <a:gd name="T3" fmla="*/ 2 h 6"/>
                <a:gd name="T4" fmla="*/ 0 w 16"/>
                <a:gd name="T5" fmla="*/ 6 h 6"/>
                <a:gd name="T6" fmla="*/ 0 60000 65536"/>
                <a:gd name="T7" fmla="*/ 0 60000 65536"/>
                <a:gd name="T8" fmla="*/ 0 60000 65536"/>
                <a:gd name="T9" fmla="*/ 0 w 16"/>
                <a:gd name="T10" fmla="*/ 0 h 6"/>
                <a:gd name="T11" fmla="*/ 16 w 1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6">
                  <a:moveTo>
                    <a:pt x="16" y="0"/>
                  </a:moveTo>
                  <a:lnTo>
                    <a:pt x="10" y="2"/>
                  </a:lnTo>
                  <a:lnTo>
                    <a:pt x="0" y="6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66" name="Line 138"/>
            <p:cNvSpPr>
              <a:spLocks noChangeShapeType="1"/>
            </p:cNvSpPr>
            <p:nvPr/>
          </p:nvSpPr>
          <p:spPr bwMode="auto">
            <a:xfrm flipH="1">
              <a:off x="3698" y="1754"/>
              <a:ext cx="14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7" name="Line 139"/>
            <p:cNvSpPr>
              <a:spLocks noChangeShapeType="1"/>
            </p:cNvSpPr>
            <p:nvPr/>
          </p:nvSpPr>
          <p:spPr bwMode="auto">
            <a:xfrm flipH="1">
              <a:off x="3666" y="1762"/>
              <a:ext cx="16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68" name="Freeform 140"/>
            <p:cNvSpPr>
              <a:spLocks/>
            </p:cNvSpPr>
            <p:nvPr/>
          </p:nvSpPr>
          <p:spPr bwMode="auto">
            <a:xfrm>
              <a:off x="3636" y="1772"/>
              <a:ext cx="16" cy="4"/>
            </a:xfrm>
            <a:custGeom>
              <a:avLst/>
              <a:gdLst>
                <a:gd name="T0" fmla="*/ 16 w 16"/>
                <a:gd name="T1" fmla="*/ 0 h 4"/>
                <a:gd name="T2" fmla="*/ 14 w 16"/>
                <a:gd name="T3" fmla="*/ 0 h 4"/>
                <a:gd name="T4" fmla="*/ 0 w 16"/>
                <a:gd name="T5" fmla="*/ 4 h 4"/>
                <a:gd name="T6" fmla="*/ 0 60000 65536"/>
                <a:gd name="T7" fmla="*/ 0 60000 65536"/>
                <a:gd name="T8" fmla="*/ 0 60000 65536"/>
                <a:gd name="T9" fmla="*/ 0 w 16"/>
                <a:gd name="T10" fmla="*/ 0 h 4"/>
                <a:gd name="T11" fmla="*/ 16 w 1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">
                  <a:moveTo>
                    <a:pt x="16" y="0"/>
                  </a:moveTo>
                  <a:lnTo>
                    <a:pt x="14" y="0"/>
                  </a:lnTo>
                  <a:lnTo>
                    <a:pt x="0" y="4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69" name="Line 141"/>
            <p:cNvSpPr>
              <a:spLocks noChangeShapeType="1"/>
            </p:cNvSpPr>
            <p:nvPr/>
          </p:nvSpPr>
          <p:spPr bwMode="auto">
            <a:xfrm flipH="1">
              <a:off x="3606" y="1780"/>
              <a:ext cx="14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0" name="Line 142"/>
            <p:cNvSpPr>
              <a:spLocks noChangeShapeType="1"/>
            </p:cNvSpPr>
            <p:nvPr/>
          </p:nvSpPr>
          <p:spPr bwMode="auto">
            <a:xfrm flipH="1">
              <a:off x="3574" y="1788"/>
              <a:ext cx="16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1" name="Line 143"/>
            <p:cNvSpPr>
              <a:spLocks noChangeShapeType="1"/>
            </p:cNvSpPr>
            <p:nvPr/>
          </p:nvSpPr>
          <p:spPr bwMode="auto">
            <a:xfrm flipH="1">
              <a:off x="3544" y="1798"/>
              <a:ext cx="14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2" name="Line 144"/>
            <p:cNvSpPr>
              <a:spLocks noChangeShapeType="1"/>
            </p:cNvSpPr>
            <p:nvPr/>
          </p:nvSpPr>
          <p:spPr bwMode="auto">
            <a:xfrm flipH="1">
              <a:off x="3512" y="1806"/>
              <a:ext cx="16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3" name="Line 145"/>
            <p:cNvSpPr>
              <a:spLocks noChangeShapeType="1"/>
            </p:cNvSpPr>
            <p:nvPr/>
          </p:nvSpPr>
          <p:spPr bwMode="auto">
            <a:xfrm flipH="1">
              <a:off x="3482" y="1816"/>
              <a:ext cx="16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4" name="Line 146"/>
            <p:cNvSpPr>
              <a:spLocks noChangeShapeType="1"/>
            </p:cNvSpPr>
            <p:nvPr/>
          </p:nvSpPr>
          <p:spPr bwMode="auto">
            <a:xfrm flipH="1">
              <a:off x="3452" y="1824"/>
              <a:ext cx="14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5" name="Line 147"/>
            <p:cNvSpPr>
              <a:spLocks noChangeShapeType="1"/>
            </p:cNvSpPr>
            <p:nvPr/>
          </p:nvSpPr>
          <p:spPr bwMode="auto">
            <a:xfrm flipH="1">
              <a:off x="3420" y="1832"/>
              <a:ext cx="16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6" name="Line 148"/>
            <p:cNvSpPr>
              <a:spLocks noChangeShapeType="1"/>
            </p:cNvSpPr>
            <p:nvPr/>
          </p:nvSpPr>
          <p:spPr bwMode="auto">
            <a:xfrm flipH="1">
              <a:off x="3390" y="1842"/>
              <a:ext cx="16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7" name="Line 149"/>
            <p:cNvSpPr>
              <a:spLocks noChangeShapeType="1"/>
            </p:cNvSpPr>
            <p:nvPr/>
          </p:nvSpPr>
          <p:spPr bwMode="auto">
            <a:xfrm flipH="1">
              <a:off x="3360" y="1850"/>
              <a:ext cx="14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78" name="Freeform 150"/>
            <p:cNvSpPr>
              <a:spLocks/>
            </p:cNvSpPr>
            <p:nvPr/>
          </p:nvSpPr>
          <p:spPr bwMode="auto">
            <a:xfrm>
              <a:off x="3328" y="1860"/>
              <a:ext cx="16" cy="4"/>
            </a:xfrm>
            <a:custGeom>
              <a:avLst/>
              <a:gdLst>
                <a:gd name="T0" fmla="*/ 16 w 16"/>
                <a:gd name="T1" fmla="*/ 0 h 4"/>
                <a:gd name="T2" fmla="*/ 6 w 16"/>
                <a:gd name="T3" fmla="*/ 4 h 4"/>
                <a:gd name="T4" fmla="*/ 0 w 16"/>
                <a:gd name="T5" fmla="*/ 4 h 4"/>
                <a:gd name="T6" fmla="*/ 0 60000 65536"/>
                <a:gd name="T7" fmla="*/ 0 60000 65536"/>
                <a:gd name="T8" fmla="*/ 0 60000 65536"/>
                <a:gd name="T9" fmla="*/ 0 w 16"/>
                <a:gd name="T10" fmla="*/ 0 h 4"/>
                <a:gd name="T11" fmla="*/ 16 w 1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">
                  <a:moveTo>
                    <a:pt x="16" y="0"/>
                  </a:moveTo>
                  <a:lnTo>
                    <a:pt x="6" y="4"/>
                  </a:lnTo>
                  <a:lnTo>
                    <a:pt x="0" y="4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79" name="Line 151"/>
            <p:cNvSpPr>
              <a:spLocks noChangeShapeType="1"/>
            </p:cNvSpPr>
            <p:nvPr/>
          </p:nvSpPr>
          <p:spPr bwMode="auto">
            <a:xfrm flipH="1">
              <a:off x="3298" y="1870"/>
              <a:ext cx="16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0" name="Line 152"/>
            <p:cNvSpPr>
              <a:spLocks noChangeShapeType="1"/>
            </p:cNvSpPr>
            <p:nvPr/>
          </p:nvSpPr>
          <p:spPr bwMode="auto">
            <a:xfrm flipH="1">
              <a:off x="3268" y="1880"/>
              <a:ext cx="14" cy="4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1" name="Freeform 153"/>
            <p:cNvSpPr>
              <a:spLocks/>
            </p:cNvSpPr>
            <p:nvPr/>
          </p:nvSpPr>
          <p:spPr bwMode="auto">
            <a:xfrm>
              <a:off x="3238" y="1890"/>
              <a:ext cx="14" cy="4"/>
            </a:xfrm>
            <a:custGeom>
              <a:avLst/>
              <a:gdLst>
                <a:gd name="T0" fmla="*/ 14 w 14"/>
                <a:gd name="T1" fmla="*/ 0 h 4"/>
                <a:gd name="T2" fmla="*/ 8 w 14"/>
                <a:gd name="T3" fmla="*/ 2 h 4"/>
                <a:gd name="T4" fmla="*/ 0 w 14"/>
                <a:gd name="T5" fmla="*/ 4 h 4"/>
                <a:gd name="T6" fmla="*/ 0 60000 65536"/>
                <a:gd name="T7" fmla="*/ 0 60000 65536"/>
                <a:gd name="T8" fmla="*/ 0 60000 65536"/>
                <a:gd name="T9" fmla="*/ 0 w 14"/>
                <a:gd name="T10" fmla="*/ 0 h 4"/>
                <a:gd name="T11" fmla="*/ 14 w 1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4">
                  <a:moveTo>
                    <a:pt x="14" y="0"/>
                  </a:moveTo>
                  <a:lnTo>
                    <a:pt x="8" y="2"/>
                  </a:lnTo>
                  <a:lnTo>
                    <a:pt x="0" y="4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82" name="Line 154"/>
            <p:cNvSpPr>
              <a:spLocks noChangeShapeType="1"/>
            </p:cNvSpPr>
            <p:nvPr/>
          </p:nvSpPr>
          <p:spPr bwMode="auto">
            <a:xfrm flipH="1">
              <a:off x="3208" y="1900"/>
              <a:ext cx="14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3" name="Line 155"/>
            <p:cNvSpPr>
              <a:spLocks noChangeShapeType="1"/>
            </p:cNvSpPr>
            <p:nvPr/>
          </p:nvSpPr>
          <p:spPr bwMode="auto">
            <a:xfrm flipH="1">
              <a:off x="3178" y="1912"/>
              <a:ext cx="14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4" name="Line 156"/>
            <p:cNvSpPr>
              <a:spLocks noChangeShapeType="1"/>
            </p:cNvSpPr>
            <p:nvPr/>
          </p:nvSpPr>
          <p:spPr bwMode="auto">
            <a:xfrm flipH="1">
              <a:off x="3148" y="1924"/>
              <a:ext cx="14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5" name="Freeform 157"/>
            <p:cNvSpPr>
              <a:spLocks/>
            </p:cNvSpPr>
            <p:nvPr/>
          </p:nvSpPr>
          <p:spPr bwMode="auto">
            <a:xfrm>
              <a:off x="3118" y="1936"/>
              <a:ext cx="16" cy="6"/>
            </a:xfrm>
            <a:custGeom>
              <a:avLst/>
              <a:gdLst>
                <a:gd name="T0" fmla="*/ 16 w 16"/>
                <a:gd name="T1" fmla="*/ 0 h 6"/>
                <a:gd name="T2" fmla="*/ 14 w 16"/>
                <a:gd name="T3" fmla="*/ 0 h 6"/>
                <a:gd name="T4" fmla="*/ 0 w 16"/>
                <a:gd name="T5" fmla="*/ 6 h 6"/>
                <a:gd name="T6" fmla="*/ 0 60000 65536"/>
                <a:gd name="T7" fmla="*/ 0 60000 65536"/>
                <a:gd name="T8" fmla="*/ 0 60000 65536"/>
                <a:gd name="T9" fmla="*/ 0 w 16"/>
                <a:gd name="T10" fmla="*/ 0 h 6"/>
                <a:gd name="T11" fmla="*/ 16 w 1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6">
                  <a:moveTo>
                    <a:pt x="16" y="0"/>
                  </a:moveTo>
                  <a:lnTo>
                    <a:pt x="14" y="0"/>
                  </a:lnTo>
                  <a:lnTo>
                    <a:pt x="0" y="6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86" name="Freeform 158"/>
            <p:cNvSpPr>
              <a:spLocks/>
            </p:cNvSpPr>
            <p:nvPr/>
          </p:nvSpPr>
          <p:spPr bwMode="auto">
            <a:xfrm>
              <a:off x="3090" y="1950"/>
              <a:ext cx="14" cy="6"/>
            </a:xfrm>
            <a:custGeom>
              <a:avLst/>
              <a:gdLst>
                <a:gd name="T0" fmla="*/ 14 w 14"/>
                <a:gd name="T1" fmla="*/ 0 h 6"/>
                <a:gd name="T2" fmla="*/ 6 w 14"/>
                <a:gd name="T3" fmla="*/ 4 h 6"/>
                <a:gd name="T4" fmla="*/ 0 w 14"/>
                <a:gd name="T5" fmla="*/ 6 h 6"/>
                <a:gd name="T6" fmla="*/ 0 60000 65536"/>
                <a:gd name="T7" fmla="*/ 0 60000 65536"/>
                <a:gd name="T8" fmla="*/ 0 60000 65536"/>
                <a:gd name="T9" fmla="*/ 0 w 14"/>
                <a:gd name="T10" fmla="*/ 0 h 6"/>
                <a:gd name="T11" fmla="*/ 14 w 14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6">
                  <a:moveTo>
                    <a:pt x="14" y="0"/>
                  </a:moveTo>
                  <a:lnTo>
                    <a:pt x="6" y="4"/>
                  </a:lnTo>
                  <a:lnTo>
                    <a:pt x="0" y="6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87" name="Line 159"/>
            <p:cNvSpPr>
              <a:spLocks noChangeShapeType="1"/>
            </p:cNvSpPr>
            <p:nvPr/>
          </p:nvSpPr>
          <p:spPr bwMode="auto">
            <a:xfrm flipH="1">
              <a:off x="3062" y="1964"/>
              <a:ext cx="14" cy="6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8" name="Line 160"/>
            <p:cNvSpPr>
              <a:spLocks noChangeShapeType="1"/>
            </p:cNvSpPr>
            <p:nvPr/>
          </p:nvSpPr>
          <p:spPr bwMode="auto">
            <a:xfrm flipH="1">
              <a:off x="3032" y="1978"/>
              <a:ext cx="16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89" name="Line 161"/>
            <p:cNvSpPr>
              <a:spLocks noChangeShapeType="1"/>
            </p:cNvSpPr>
            <p:nvPr/>
          </p:nvSpPr>
          <p:spPr bwMode="auto">
            <a:xfrm flipH="1">
              <a:off x="3004" y="1994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0" name="Freeform 162"/>
            <p:cNvSpPr>
              <a:spLocks/>
            </p:cNvSpPr>
            <p:nvPr/>
          </p:nvSpPr>
          <p:spPr bwMode="auto">
            <a:xfrm>
              <a:off x="2976" y="2008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2 w 14"/>
                <a:gd name="T3" fmla="*/ 8 h 8"/>
                <a:gd name="T4" fmla="*/ 0 w 14"/>
                <a:gd name="T5" fmla="*/ 8 h 8"/>
                <a:gd name="T6" fmla="*/ 0 60000 65536"/>
                <a:gd name="T7" fmla="*/ 0 60000 65536"/>
                <a:gd name="T8" fmla="*/ 0 60000 65536"/>
                <a:gd name="T9" fmla="*/ 0 w 14"/>
                <a:gd name="T10" fmla="*/ 0 h 8"/>
                <a:gd name="T11" fmla="*/ 14 w 14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8">
                  <a:moveTo>
                    <a:pt x="14" y="0"/>
                  </a:moveTo>
                  <a:lnTo>
                    <a:pt x="2" y="8"/>
                  </a:lnTo>
                  <a:lnTo>
                    <a:pt x="0" y="8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91" name="Line 163"/>
            <p:cNvSpPr>
              <a:spLocks noChangeShapeType="1"/>
            </p:cNvSpPr>
            <p:nvPr/>
          </p:nvSpPr>
          <p:spPr bwMode="auto">
            <a:xfrm flipH="1">
              <a:off x="2948" y="2024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2" name="Freeform 164"/>
            <p:cNvSpPr>
              <a:spLocks/>
            </p:cNvSpPr>
            <p:nvPr/>
          </p:nvSpPr>
          <p:spPr bwMode="auto">
            <a:xfrm>
              <a:off x="2922" y="2040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10 w 14"/>
                <a:gd name="T3" fmla="*/ 2 h 8"/>
                <a:gd name="T4" fmla="*/ 0 w 14"/>
                <a:gd name="T5" fmla="*/ 8 h 8"/>
                <a:gd name="T6" fmla="*/ 0 60000 65536"/>
                <a:gd name="T7" fmla="*/ 0 60000 65536"/>
                <a:gd name="T8" fmla="*/ 0 60000 65536"/>
                <a:gd name="T9" fmla="*/ 0 w 14"/>
                <a:gd name="T10" fmla="*/ 0 h 8"/>
                <a:gd name="T11" fmla="*/ 14 w 14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8">
                  <a:moveTo>
                    <a:pt x="14" y="0"/>
                  </a:moveTo>
                  <a:lnTo>
                    <a:pt x="10" y="2"/>
                  </a:lnTo>
                  <a:lnTo>
                    <a:pt x="0" y="8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93" name="Line 165"/>
            <p:cNvSpPr>
              <a:spLocks noChangeShapeType="1"/>
            </p:cNvSpPr>
            <p:nvPr/>
          </p:nvSpPr>
          <p:spPr bwMode="auto">
            <a:xfrm flipH="1">
              <a:off x="2894" y="2056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4" name="Line 166"/>
            <p:cNvSpPr>
              <a:spLocks noChangeShapeType="1"/>
            </p:cNvSpPr>
            <p:nvPr/>
          </p:nvSpPr>
          <p:spPr bwMode="auto">
            <a:xfrm flipH="1">
              <a:off x="2866" y="2072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5" name="Line 167"/>
            <p:cNvSpPr>
              <a:spLocks noChangeShapeType="1"/>
            </p:cNvSpPr>
            <p:nvPr/>
          </p:nvSpPr>
          <p:spPr bwMode="auto">
            <a:xfrm flipH="1">
              <a:off x="2838" y="2090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6" name="Line 168"/>
            <p:cNvSpPr>
              <a:spLocks noChangeShapeType="1"/>
            </p:cNvSpPr>
            <p:nvPr/>
          </p:nvSpPr>
          <p:spPr bwMode="auto">
            <a:xfrm flipH="1">
              <a:off x="2812" y="2106"/>
              <a:ext cx="12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7" name="Line 169"/>
            <p:cNvSpPr>
              <a:spLocks noChangeShapeType="1"/>
            </p:cNvSpPr>
            <p:nvPr/>
          </p:nvSpPr>
          <p:spPr bwMode="auto">
            <a:xfrm flipH="1">
              <a:off x="2784" y="2122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98" name="Freeform 170"/>
            <p:cNvSpPr>
              <a:spLocks/>
            </p:cNvSpPr>
            <p:nvPr/>
          </p:nvSpPr>
          <p:spPr bwMode="auto">
            <a:xfrm>
              <a:off x="2756" y="2138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8 w 14"/>
                <a:gd name="T3" fmla="*/ 4 h 8"/>
                <a:gd name="T4" fmla="*/ 0 w 14"/>
                <a:gd name="T5" fmla="*/ 8 h 8"/>
                <a:gd name="T6" fmla="*/ 0 60000 65536"/>
                <a:gd name="T7" fmla="*/ 0 60000 65536"/>
                <a:gd name="T8" fmla="*/ 0 60000 65536"/>
                <a:gd name="T9" fmla="*/ 0 w 14"/>
                <a:gd name="T10" fmla="*/ 0 h 8"/>
                <a:gd name="T11" fmla="*/ 14 w 14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8">
                  <a:moveTo>
                    <a:pt x="14" y="0"/>
                  </a:moveTo>
                  <a:lnTo>
                    <a:pt x="8" y="4"/>
                  </a:lnTo>
                  <a:lnTo>
                    <a:pt x="0" y="8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99" name="Line 171"/>
            <p:cNvSpPr>
              <a:spLocks noChangeShapeType="1"/>
            </p:cNvSpPr>
            <p:nvPr/>
          </p:nvSpPr>
          <p:spPr bwMode="auto">
            <a:xfrm flipH="1">
              <a:off x="2728" y="2154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0" name="Line 172"/>
            <p:cNvSpPr>
              <a:spLocks noChangeShapeType="1"/>
            </p:cNvSpPr>
            <p:nvPr/>
          </p:nvSpPr>
          <p:spPr bwMode="auto">
            <a:xfrm flipH="1">
              <a:off x="2702" y="2172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1" name="Line 173"/>
            <p:cNvSpPr>
              <a:spLocks noChangeShapeType="1"/>
            </p:cNvSpPr>
            <p:nvPr/>
          </p:nvSpPr>
          <p:spPr bwMode="auto">
            <a:xfrm flipH="1">
              <a:off x="2674" y="2188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2" name="Freeform 174"/>
            <p:cNvSpPr>
              <a:spLocks/>
            </p:cNvSpPr>
            <p:nvPr/>
          </p:nvSpPr>
          <p:spPr bwMode="auto">
            <a:xfrm>
              <a:off x="2648" y="2204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0 w 12"/>
                <a:gd name="T3" fmla="*/ 10 h 10"/>
                <a:gd name="T4" fmla="*/ 0 w 12"/>
                <a:gd name="T5" fmla="*/ 10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2" y="0"/>
                  </a:move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03" name="Line 175"/>
            <p:cNvSpPr>
              <a:spLocks noChangeShapeType="1"/>
            </p:cNvSpPr>
            <p:nvPr/>
          </p:nvSpPr>
          <p:spPr bwMode="auto">
            <a:xfrm flipH="1">
              <a:off x="2620" y="2222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4" name="Line 176"/>
            <p:cNvSpPr>
              <a:spLocks noChangeShapeType="1"/>
            </p:cNvSpPr>
            <p:nvPr/>
          </p:nvSpPr>
          <p:spPr bwMode="auto">
            <a:xfrm flipH="1">
              <a:off x="2592" y="2238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5" name="Line 177"/>
            <p:cNvSpPr>
              <a:spLocks noChangeShapeType="1"/>
            </p:cNvSpPr>
            <p:nvPr/>
          </p:nvSpPr>
          <p:spPr bwMode="auto">
            <a:xfrm flipH="1">
              <a:off x="2566" y="2256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6" name="Freeform 178"/>
            <p:cNvSpPr>
              <a:spLocks/>
            </p:cNvSpPr>
            <p:nvPr/>
          </p:nvSpPr>
          <p:spPr bwMode="auto">
            <a:xfrm>
              <a:off x="2538" y="2274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0 w 14"/>
                <a:gd name="T3" fmla="*/ 8 h 8"/>
                <a:gd name="T4" fmla="*/ 0 w 14"/>
                <a:gd name="T5" fmla="*/ 8 h 8"/>
                <a:gd name="T6" fmla="*/ 0 60000 65536"/>
                <a:gd name="T7" fmla="*/ 0 60000 65536"/>
                <a:gd name="T8" fmla="*/ 0 60000 65536"/>
                <a:gd name="T9" fmla="*/ 0 w 14"/>
                <a:gd name="T10" fmla="*/ 0 h 8"/>
                <a:gd name="T11" fmla="*/ 14 w 14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8">
                  <a:moveTo>
                    <a:pt x="14" y="0"/>
                  </a:moveTo>
                  <a:lnTo>
                    <a:pt x="0" y="8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07" name="Line 179"/>
            <p:cNvSpPr>
              <a:spLocks noChangeShapeType="1"/>
            </p:cNvSpPr>
            <p:nvPr/>
          </p:nvSpPr>
          <p:spPr bwMode="auto">
            <a:xfrm flipH="1">
              <a:off x="2512" y="2290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8" name="Line 180"/>
            <p:cNvSpPr>
              <a:spLocks noChangeShapeType="1"/>
            </p:cNvSpPr>
            <p:nvPr/>
          </p:nvSpPr>
          <p:spPr bwMode="auto">
            <a:xfrm flipH="1">
              <a:off x="2486" y="2308"/>
              <a:ext cx="12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09" name="Line 181"/>
            <p:cNvSpPr>
              <a:spLocks noChangeShapeType="1"/>
            </p:cNvSpPr>
            <p:nvPr/>
          </p:nvSpPr>
          <p:spPr bwMode="auto">
            <a:xfrm flipH="1">
              <a:off x="2458" y="2326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0" name="Freeform 182"/>
            <p:cNvSpPr>
              <a:spLocks/>
            </p:cNvSpPr>
            <p:nvPr/>
          </p:nvSpPr>
          <p:spPr bwMode="auto">
            <a:xfrm>
              <a:off x="2432" y="2342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6 w 12"/>
                <a:gd name="T3" fmla="*/ 6 h 10"/>
                <a:gd name="T4" fmla="*/ 0 w 12"/>
                <a:gd name="T5" fmla="*/ 10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2" y="0"/>
                  </a:moveTo>
                  <a:lnTo>
                    <a:pt x="6" y="6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11" name="Line 183"/>
            <p:cNvSpPr>
              <a:spLocks noChangeShapeType="1"/>
            </p:cNvSpPr>
            <p:nvPr/>
          </p:nvSpPr>
          <p:spPr bwMode="auto">
            <a:xfrm flipH="1">
              <a:off x="2404" y="2360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2" name="Line 184"/>
            <p:cNvSpPr>
              <a:spLocks noChangeShapeType="1"/>
            </p:cNvSpPr>
            <p:nvPr/>
          </p:nvSpPr>
          <p:spPr bwMode="auto">
            <a:xfrm flipH="1">
              <a:off x="2378" y="2378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3" name="Line 185"/>
            <p:cNvSpPr>
              <a:spLocks noChangeShapeType="1"/>
            </p:cNvSpPr>
            <p:nvPr/>
          </p:nvSpPr>
          <p:spPr bwMode="auto">
            <a:xfrm flipH="1">
              <a:off x="2352" y="2396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4" name="Line 186"/>
            <p:cNvSpPr>
              <a:spLocks noChangeShapeType="1"/>
            </p:cNvSpPr>
            <p:nvPr/>
          </p:nvSpPr>
          <p:spPr bwMode="auto">
            <a:xfrm flipH="1">
              <a:off x="2326" y="2414"/>
              <a:ext cx="12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5" name="Line 187"/>
            <p:cNvSpPr>
              <a:spLocks noChangeShapeType="1"/>
            </p:cNvSpPr>
            <p:nvPr/>
          </p:nvSpPr>
          <p:spPr bwMode="auto">
            <a:xfrm flipH="1">
              <a:off x="2300" y="2432"/>
              <a:ext cx="12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6" name="Line 188"/>
            <p:cNvSpPr>
              <a:spLocks noChangeShapeType="1"/>
            </p:cNvSpPr>
            <p:nvPr/>
          </p:nvSpPr>
          <p:spPr bwMode="auto">
            <a:xfrm flipH="1">
              <a:off x="2272" y="2450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7" name="Freeform 189"/>
            <p:cNvSpPr>
              <a:spLocks/>
            </p:cNvSpPr>
            <p:nvPr/>
          </p:nvSpPr>
          <p:spPr bwMode="auto">
            <a:xfrm>
              <a:off x="2246" y="2468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2 w 14"/>
                <a:gd name="T3" fmla="*/ 2 h 10"/>
                <a:gd name="T4" fmla="*/ 0 w 14"/>
                <a:gd name="T5" fmla="*/ 10 h 10"/>
                <a:gd name="T6" fmla="*/ 0 60000 65536"/>
                <a:gd name="T7" fmla="*/ 0 60000 65536"/>
                <a:gd name="T8" fmla="*/ 0 60000 65536"/>
                <a:gd name="T9" fmla="*/ 0 w 14"/>
                <a:gd name="T10" fmla="*/ 0 h 10"/>
                <a:gd name="T11" fmla="*/ 14 w 14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0">
                  <a:moveTo>
                    <a:pt x="14" y="0"/>
                  </a:moveTo>
                  <a:lnTo>
                    <a:pt x="12" y="2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18" name="Line 190"/>
            <p:cNvSpPr>
              <a:spLocks noChangeShapeType="1"/>
            </p:cNvSpPr>
            <p:nvPr/>
          </p:nvSpPr>
          <p:spPr bwMode="auto">
            <a:xfrm flipH="1">
              <a:off x="2220" y="2486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19" name="Line 191"/>
            <p:cNvSpPr>
              <a:spLocks noChangeShapeType="1"/>
            </p:cNvSpPr>
            <p:nvPr/>
          </p:nvSpPr>
          <p:spPr bwMode="auto">
            <a:xfrm flipH="1">
              <a:off x="2194" y="2506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0" name="Freeform 192"/>
            <p:cNvSpPr>
              <a:spLocks/>
            </p:cNvSpPr>
            <p:nvPr/>
          </p:nvSpPr>
          <p:spPr bwMode="auto">
            <a:xfrm>
              <a:off x="2168" y="2524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2 w 14"/>
                <a:gd name="T3" fmla="*/ 0 h 10"/>
                <a:gd name="T4" fmla="*/ 0 w 14"/>
                <a:gd name="T5" fmla="*/ 10 h 10"/>
                <a:gd name="T6" fmla="*/ 0 60000 65536"/>
                <a:gd name="T7" fmla="*/ 0 60000 65536"/>
                <a:gd name="T8" fmla="*/ 0 60000 65536"/>
                <a:gd name="T9" fmla="*/ 0 w 14"/>
                <a:gd name="T10" fmla="*/ 0 h 10"/>
                <a:gd name="T11" fmla="*/ 14 w 14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0">
                  <a:moveTo>
                    <a:pt x="14" y="0"/>
                  </a:moveTo>
                  <a:lnTo>
                    <a:pt x="12" y="0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21" name="Line 193"/>
            <p:cNvSpPr>
              <a:spLocks noChangeShapeType="1"/>
            </p:cNvSpPr>
            <p:nvPr/>
          </p:nvSpPr>
          <p:spPr bwMode="auto">
            <a:xfrm flipH="1">
              <a:off x="2142" y="2542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2" name="Line 194"/>
            <p:cNvSpPr>
              <a:spLocks noChangeShapeType="1"/>
            </p:cNvSpPr>
            <p:nvPr/>
          </p:nvSpPr>
          <p:spPr bwMode="auto">
            <a:xfrm flipH="1">
              <a:off x="2116" y="2562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3" name="Line 195"/>
            <p:cNvSpPr>
              <a:spLocks noChangeShapeType="1"/>
            </p:cNvSpPr>
            <p:nvPr/>
          </p:nvSpPr>
          <p:spPr bwMode="auto">
            <a:xfrm flipH="1">
              <a:off x="2090" y="2580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4" name="Line 196"/>
            <p:cNvSpPr>
              <a:spLocks noChangeShapeType="1"/>
            </p:cNvSpPr>
            <p:nvPr/>
          </p:nvSpPr>
          <p:spPr bwMode="auto">
            <a:xfrm flipH="1">
              <a:off x="2064" y="2600"/>
              <a:ext cx="14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5" name="Freeform 197"/>
            <p:cNvSpPr>
              <a:spLocks/>
            </p:cNvSpPr>
            <p:nvPr/>
          </p:nvSpPr>
          <p:spPr bwMode="auto">
            <a:xfrm>
              <a:off x="2038" y="2618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0 w 14"/>
                <a:gd name="T3" fmla="*/ 2 h 10"/>
                <a:gd name="T4" fmla="*/ 0 w 14"/>
                <a:gd name="T5" fmla="*/ 10 h 10"/>
                <a:gd name="T6" fmla="*/ 0 60000 65536"/>
                <a:gd name="T7" fmla="*/ 0 60000 65536"/>
                <a:gd name="T8" fmla="*/ 0 60000 65536"/>
                <a:gd name="T9" fmla="*/ 0 w 14"/>
                <a:gd name="T10" fmla="*/ 0 h 10"/>
                <a:gd name="T11" fmla="*/ 14 w 14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0">
                  <a:moveTo>
                    <a:pt x="14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26" name="Line 198"/>
            <p:cNvSpPr>
              <a:spLocks noChangeShapeType="1"/>
            </p:cNvSpPr>
            <p:nvPr/>
          </p:nvSpPr>
          <p:spPr bwMode="auto">
            <a:xfrm flipH="1">
              <a:off x="2014" y="2638"/>
              <a:ext cx="12" cy="8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7" name="Freeform 199"/>
            <p:cNvSpPr>
              <a:spLocks/>
            </p:cNvSpPr>
            <p:nvPr/>
          </p:nvSpPr>
          <p:spPr bwMode="auto">
            <a:xfrm>
              <a:off x="1988" y="2656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6 w 12"/>
                <a:gd name="T3" fmla="*/ 6 h 10"/>
                <a:gd name="T4" fmla="*/ 0 w 12"/>
                <a:gd name="T5" fmla="*/ 10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2" y="0"/>
                  </a:moveTo>
                  <a:lnTo>
                    <a:pt x="6" y="6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28" name="Line 200"/>
            <p:cNvSpPr>
              <a:spLocks noChangeShapeType="1"/>
            </p:cNvSpPr>
            <p:nvPr/>
          </p:nvSpPr>
          <p:spPr bwMode="auto">
            <a:xfrm flipH="1">
              <a:off x="1962" y="2676"/>
              <a:ext cx="12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29" name="Freeform 201"/>
            <p:cNvSpPr>
              <a:spLocks/>
            </p:cNvSpPr>
            <p:nvPr/>
          </p:nvSpPr>
          <p:spPr bwMode="auto">
            <a:xfrm>
              <a:off x="1936" y="2694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0 w 14"/>
                <a:gd name="T3" fmla="*/ 2 h 10"/>
                <a:gd name="T4" fmla="*/ 0 w 14"/>
                <a:gd name="T5" fmla="*/ 10 h 10"/>
                <a:gd name="T6" fmla="*/ 0 60000 65536"/>
                <a:gd name="T7" fmla="*/ 0 60000 65536"/>
                <a:gd name="T8" fmla="*/ 0 60000 65536"/>
                <a:gd name="T9" fmla="*/ 0 w 14"/>
                <a:gd name="T10" fmla="*/ 0 h 10"/>
                <a:gd name="T11" fmla="*/ 14 w 14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0">
                  <a:moveTo>
                    <a:pt x="14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430" name="Line 202"/>
            <p:cNvSpPr>
              <a:spLocks noChangeShapeType="1"/>
            </p:cNvSpPr>
            <p:nvPr/>
          </p:nvSpPr>
          <p:spPr bwMode="auto">
            <a:xfrm flipH="1">
              <a:off x="1910" y="2714"/>
              <a:ext cx="14" cy="10"/>
            </a:xfrm>
            <a:prstGeom prst="line">
              <a:avLst/>
            </a:prstGeom>
            <a:noFill/>
            <a:ln w="2540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431" name="Freeform 203"/>
            <p:cNvSpPr>
              <a:spLocks/>
            </p:cNvSpPr>
            <p:nvPr/>
          </p:nvSpPr>
          <p:spPr bwMode="auto">
            <a:xfrm>
              <a:off x="3754" y="1668"/>
              <a:ext cx="204" cy="136"/>
            </a:xfrm>
            <a:custGeom>
              <a:avLst/>
              <a:gdLst>
                <a:gd name="T0" fmla="*/ 0 w 204"/>
                <a:gd name="T1" fmla="*/ 0 h 136"/>
                <a:gd name="T2" fmla="*/ 204 w 204"/>
                <a:gd name="T3" fmla="*/ 14 h 136"/>
                <a:gd name="T4" fmla="*/ 38 w 204"/>
                <a:gd name="T5" fmla="*/ 136 h 136"/>
                <a:gd name="T6" fmla="*/ 46 w 204"/>
                <a:gd name="T7" fmla="*/ 106 h 136"/>
                <a:gd name="T8" fmla="*/ 44 w 204"/>
                <a:gd name="T9" fmla="*/ 76 h 136"/>
                <a:gd name="T10" fmla="*/ 36 w 204"/>
                <a:gd name="T11" fmla="*/ 48 h 136"/>
                <a:gd name="T12" fmla="*/ 20 w 204"/>
                <a:gd name="T13" fmla="*/ 22 h 136"/>
                <a:gd name="T14" fmla="*/ 0 w 204"/>
                <a:gd name="T15" fmla="*/ 0 h 1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4"/>
                <a:gd name="T25" fmla="*/ 0 h 136"/>
                <a:gd name="T26" fmla="*/ 204 w 204"/>
                <a:gd name="T27" fmla="*/ 136 h 1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4" h="136">
                  <a:moveTo>
                    <a:pt x="0" y="0"/>
                  </a:moveTo>
                  <a:lnTo>
                    <a:pt x="204" y="14"/>
                  </a:lnTo>
                  <a:lnTo>
                    <a:pt x="38" y="136"/>
                  </a:lnTo>
                  <a:lnTo>
                    <a:pt x="46" y="106"/>
                  </a:lnTo>
                  <a:lnTo>
                    <a:pt x="44" y="76"/>
                  </a:lnTo>
                  <a:lnTo>
                    <a:pt x="36" y="48"/>
                  </a:lnTo>
                  <a:lnTo>
                    <a:pt x="2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9966"/>
            </a:solidFill>
            <a:ln w="0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5" name="Group 214"/>
          <p:cNvGrpSpPr>
            <a:grpSpLocks noChangeAspect="1"/>
          </p:cNvGrpSpPr>
          <p:nvPr/>
        </p:nvGrpSpPr>
        <p:grpSpPr bwMode="auto">
          <a:xfrm>
            <a:off x="3146425" y="3819525"/>
            <a:ext cx="923925" cy="1069975"/>
            <a:chOff x="2064" y="2704"/>
            <a:chExt cx="512" cy="592"/>
          </a:xfrm>
        </p:grpSpPr>
        <p:sp>
          <p:nvSpPr>
            <p:cNvPr id="51356" name="AutoShape 215"/>
            <p:cNvSpPr>
              <a:spLocks noChangeAspect="1" noChangeArrowheads="1" noTextEdit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57" name="Rectangle 216"/>
            <p:cNvSpPr>
              <a:spLocks noChangeArrowheads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8" name="Freeform 217"/>
            <p:cNvSpPr>
              <a:spLocks/>
            </p:cNvSpPr>
            <p:nvPr/>
          </p:nvSpPr>
          <p:spPr bwMode="auto">
            <a:xfrm>
              <a:off x="2204" y="2808"/>
              <a:ext cx="210" cy="366"/>
            </a:xfrm>
            <a:custGeom>
              <a:avLst/>
              <a:gdLst>
                <a:gd name="T0" fmla="*/ 210 w 210"/>
                <a:gd name="T1" fmla="*/ 366 h 366"/>
                <a:gd name="T2" fmla="*/ 202 w 210"/>
                <a:gd name="T3" fmla="*/ 364 h 366"/>
                <a:gd name="T4" fmla="*/ 188 w 210"/>
                <a:gd name="T5" fmla="*/ 362 h 366"/>
                <a:gd name="T6" fmla="*/ 174 w 210"/>
                <a:gd name="T7" fmla="*/ 360 h 366"/>
                <a:gd name="T8" fmla="*/ 158 w 210"/>
                <a:gd name="T9" fmla="*/ 356 h 366"/>
                <a:gd name="T10" fmla="*/ 142 w 210"/>
                <a:gd name="T11" fmla="*/ 350 h 366"/>
                <a:gd name="T12" fmla="*/ 130 w 210"/>
                <a:gd name="T13" fmla="*/ 340 h 366"/>
                <a:gd name="T14" fmla="*/ 124 w 210"/>
                <a:gd name="T15" fmla="*/ 328 h 366"/>
                <a:gd name="T16" fmla="*/ 124 w 210"/>
                <a:gd name="T17" fmla="*/ 312 h 366"/>
                <a:gd name="T18" fmla="*/ 126 w 210"/>
                <a:gd name="T19" fmla="*/ 300 h 366"/>
                <a:gd name="T20" fmla="*/ 128 w 210"/>
                <a:gd name="T21" fmla="*/ 282 h 366"/>
                <a:gd name="T22" fmla="*/ 130 w 210"/>
                <a:gd name="T23" fmla="*/ 260 h 366"/>
                <a:gd name="T24" fmla="*/ 130 w 210"/>
                <a:gd name="T25" fmla="*/ 240 h 366"/>
                <a:gd name="T26" fmla="*/ 132 w 210"/>
                <a:gd name="T27" fmla="*/ 224 h 366"/>
                <a:gd name="T28" fmla="*/ 132 w 210"/>
                <a:gd name="T29" fmla="*/ 214 h 366"/>
                <a:gd name="T30" fmla="*/ 126 w 210"/>
                <a:gd name="T31" fmla="*/ 194 h 366"/>
                <a:gd name="T32" fmla="*/ 114 w 210"/>
                <a:gd name="T33" fmla="*/ 178 h 366"/>
                <a:gd name="T34" fmla="*/ 96 w 210"/>
                <a:gd name="T35" fmla="*/ 166 h 366"/>
                <a:gd name="T36" fmla="*/ 72 w 210"/>
                <a:gd name="T37" fmla="*/ 158 h 366"/>
                <a:gd name="T38" fmla="*/ 52 w 210"/>
                <a:gd name="T39" fmla="*/ 154 h 366"/>
                <a:gd name="T40" fmla="*/ 34 w 210"/>
                <a:gd name="T41" fmla="*/ 150 h 366"/>
                <a:gd name="T42" fmla="*/ 18 w 210"/>
                <a:gd name="T43" fmla="*/ 144 h 366"/>
                <a:gd name="T44" fmla="*/ 6 w 210"/>
                <a:gd name="T45" fmla="*/ 136 h 366"/>
                <a:gd name="T46" fmla="*/ 0 w 210"/>
                <a:gd name="T47" fmla="*/ 124 h 366"/>
                <a:gd name="T48" fmla="*/ 2 w 210"/>
                <a:gd name="T49" fmla="*/ 108 h 366"/>
                <a:gd name="T50" fmla="*/ 4 w 210"/>
                <a:gd name="T51" fmla="*/ 84 h 366"/>
                <a:gd name="T52" fmla="*/ 6 w 210"/>
                <a:gd name="T53" fmla="*/ 58 h 366"/>
                <a:gd name="T54" fmla="*/ 6 w 210"/>
                <a:gd name="T55" fmla="*/ 34 h 366"/>
                <a:gd name="T56" fmla="*/ 10 w 210"/>
                <a:gd name="T57" fmla="*/ 10 h 366"/>
                <a:gd name="T58" fmla="*/ 4 w 210"/>
                <a:gd name="T59" fmla="*/ 10 h 366"/>
                <a:gd name="T60" fmla="*/ 2 w 210"/>
                <a:gd name="T61" fmla="*/ 10 h 366"/>
                <a:gd name="T62" fmla="*/ 2 w 210"/>
                <a:gd name="T63" fmla="*/ 8 h 366"/>
                <a:gd name="T64" fmla="*/ 2 w 210"/>
                <a:gd name="T65" fmla="*/ 8 h 366"/>
                <a:gd name="T66" fmla="*/ 2 w 210"/>
                <a:gd name="T67" fmla="*/ 6 h 366"/>
                <a:gd name="T68" fmla="*/ 4 w 210"/>
                <a:gd name="T69" fmla="*/ 0 h 3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0"/>
                <a:gd name="T106" fmla="*/ 0 h 366"/>
                <a:gd name="T107" fmla="*/ 210 w 210"/>
                <a:gd name="T108" fmla="*/ 366 h 3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0" h="366">
                  <a:moveTo>
                    <a:pt x="210" y="366"/>
                  </a:moveTo>
                  <a:lnTo>
                    <a:pt x="202" y="364"/>
                  </a:lnTo>
                  <a:lnTo>
                    <a:pt x="188" y="362"/>
                  </a:lnTo>
                  <a:lnTo>
                    <a:pt x="174" y="360"/>
                  </a:lnTo>
                  <a:lnTo>
                    <a:pt x="158" y="356"/>
                  </a:lnTo>
                  <a:lnTo>
                    <a:pt x="142" y="350"/>
                  </a:lnTo>
                  <a:lnTo>
                    <a:pt x="130" y="340"/>
                  </a:lnTo>
                  <a:lnTo>
                    <a:pt x="124" y="328"/>
                  </a:lnTo>
                  <a:lnTo>
                    <a:pt x="124" y="312"/>
                  </a:lnTo>
                  <a:lnTo>
                    <a:pt x="126" y="300"/>
                  </a:lnTo>
                  <a:lnTo>
                    <a:pt x="128" y="282"/>
                  </a:lnTo>
                  <a:lnTo>
                    <a:pt x="130" y="260"/>
                  </a:lnTo>
                  <a:lnTo>
                    <a:pt x="130" y="240"/>
                  </a:lnTo>
                  <a:lnTo>
                    <a:pt x="132" y="224"/>
                  </a:lnTo>
                  <a:lnTo>
                    <a:pt x="132" y="214"/>
                  </a:lnTo>
                  <a:lnTo>
                    <a:pt x="126" y="194"/>
                  </a:lnTo>
                  <a:lnTo>
                    <a:pt x="114" y="178"/>
                  </a:lnTo>
                  <a:lnTo>
                    <a:pt x="96" y="166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4" y="150"/>
                  </a:lnTo>
                  <a:lnTo>
                    <a:pt x="18" y="144"/>
                  </a:lnTo>
                  <a:lnTo>
                    <a:pt x="6" y="136"/>
                  </a:lnTo>
                  <a:lnTo>
                    <a:pt x="0" y="124"/>
                  </a:lnTo>
                  <a:lnTo>
                    <a:pt x="2" y="108"/>
                  </a:lnTo>
                  <a:lnTo>
                    <a:pt x="4" y="84"/>
                  </a:lnTo>
                  <a:lnTo>
                    <a:pt x="6" y="58"/>
                  </a:lnTo>
                  <a:lnTo>
                    <a:pt x="6" y="34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9" name="Freeform 218"/>
            <p:cNvSpPr>
              <a:spLocks/>
            </p:cNvSpPr>
            <p:nvPr/>
          </p:nvSpPr>
          <p:spPr bwMode="auto">
            <a:xfrm>
              <a:off x="2362" y="3120"/>
              <a:ext cx="128" cy="86"/>
            </a:xfrm>
            <a:custGeom>
              <a:avLst/>
              <a:gdLst>
                <a:gd name="T0" fmla="*/ 22 w 128"/>
                <a:gd name="T1" fmla="*/ 0 h 86"/>
                <a:gd name="T2" fmla="*/ 128 w 128"/>
                <a:gd name="T3" fmla="*/ 72 h 86"/>
                <a:gd name="T4" fmla="*/ 0 w 128"/>
                <a:gd name="T5" fmla="*/ 86 h 86"/>
                <a:gd name="T6" fmla="*/ 16 w 128"/>
                <a:gd name="T7" fmla="*/ 68 h 86"/>
                <a:gd name="T8" fmla="*/ 26 w 128"/>
                <a:gd name="T9" fmla="*/ 48 h 86"/>
                <a:gd name="T10" fmla="*/ 28 w 128"/>
                <a:gd name="T11" fmla="*/ 24 h 86"/>
                <a:gd name="T12" fmla="*/ 22 w 128"/>
                <a:gd name="T13" fmla="*/ 0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86"/>
                <a:gd name="T23" fmla="*/ 128 w 12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86">
                  <a:moveTo>
                    <a:pt x="22" y="0"/>
                  </a:moveTo>
                  <a:lnTo>
                    <a:pt x="128" y="72"/>
                  </a:lnTo>
                  <a:lnTo>
                    <a:pt x="0" y="86"/>
                  </a:lnTo>
                  <a:lnTo>
                    <a:pt x="16" y="68"/>
                  </a:lnTo>
                  <a:lnTo>
                    <a:pt x="26" y="48"/>
                  </a:lnTo>
                  <a:lnTo>
                    <a:pt x="28" y="2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6" name="Group 219"/>
          <p:cNvGrpSpPr>
            <a:grpSpLocks noChangeAspect="1"/>
          </p:cNvGrpSpPr>
          <p:nvPr/>
        </p:nvGrpSpPr>
        <p:grpSpPr bwMode="auto">
          <a:xfrm>
            <a:off x="3563938" y="3716338"/>
            <a:ext cx="823912" cy="1068387"/>
            <a:chOff x="2290" y="2659"/>
            <a:chExt cx="456" cy="592"/>
          </a:xfrm>
        </p:grpSpPr>
        <p:sp>
          <p:nvSpPr>
            <p:cNvPr id="51352" name="AutoShape 220"/>
            <p:cNvSpPr>
              <a:spLocks noChangeAspect="1" noChangeArrowheads="1" noTextEdit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53" name="Rectangle 221"/>
            <p:cNvSpPr>
              <a:spLocks noChangeArrowheads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4" name="Freeform 222"/>
            <p:cNvSpPr>
              <a:spLocks/>
            </p:cNvSpPr>
            <p:nvPr/>
          </p:nvSpPr>
          <p:spPr bwMode="auto">
            <a:xfrm>
              <a:off x="2452" y="2729"/>
              <a:ext cx="166" cy="396"/>
            </a:xfrm>
            <a:custGeom>
              <a:avLst/>
              <a:gdLst>
                <a:gd name="T0" fmla="*/ 34 w 166"/>
                <a:gd name="T1" fmla="*/ 396 h 396"/>
                <a:gd name="T2" fmla="*/ 30 w 166"/>
                <a:gd name="T3" fmla="*/ 390 h 396"/>
                <a:gd name="T4" fmla="*/ 22 w 166"/>
                <a:gd name="T5" fmla="*/ 380 h 396"/>
                <a:gd name="T6" fmla="*/ 14 w 166"/>
                <a:gd name="T7" fmla="*/ 366 h 396"/>
                <a:gd name="T8" fmla="*/ 6 w 166"/>
                <a:gd name="T9" fmla="*/ 352 h 396"/>
                <a:gd name="T10" fmla="*/ 0 w 166"/>
                <a:gd name="T11" fmla="*/ 336 h 396"/>
                <a:gd name="T12" fmla="*/ 0 w 166"/>
                <a:gd name="T13" fmla="*/ 322 h 396"/>
                <a:gd name="T14" fmla="*/ 4 w 166"/>
                <a:gd name="T15" fmla="*/ 308 h 396"/>
                <a:gd name="T16" fmla="*/ 16 w 166"/>
                <a:gd name="T17" fmla="*/ 298 h 396"/>
                <a:gd name="T18" fmla="*/ 26 w 166"/>
                <a:gd name="T19" fmla="*/ 290 h 396"/>
                <a:gd name="T20" fmla="*/ 42 w 166"/>
                <a:gd name="T21" fmla="*/ 280 h 396"/>
                <a:gd name="T22" fmla="*/ 58 w 166"/>
                <a:gd name="T23" fmla="*/ 266 h 396"/>
                <a:gd name="T24" fmla="*/ 74 w 166"/>
                <a:gd name="T25" fmla="*/ 254 h 396"/>
                <a:gd name="T26" fmla="*/ 86 w 166"/>
                <a:gd name="T27" fmla="*/ 244 h 396"/>
                <a:gd name="T28" fmla="*/ 94 w 166"/>
                <a:gd name="T29" fmla="*/ 238 h 396"/>
                <a:gd name="T30" fmla="*/ 104 w 166"/>
                <a:gd name="T31" fmla="*/ 222 h 396"/>
                <a:gd name="T32" fmla="*/ 108 w 166"/>
                <a:gd name="T33" fmla="*/ 202 h 396"/>
                <a:gd name="T34" fmla="*/ 104 w 166"/>
                <a:gd name="T35" fmla="*/ 178 h 396"/>
                <a:gd name="T36" fmla="*/ 96 w 166"/>
                <a:gd name="T37" fmla="*/ 156 h 396"/>
                <a:gd name="T38" fmla="*/ 86 w 166"/>
                <a:gd name="T39" fmla="*/ 138 h 396"/>
                <a:gd name="T40" fmla="*/ 76 w 166"/>
                <a:gd name="T41" fmla="*/ 122 h 396"/>
                <a:gd name="T42" fmla="*/ 70 w 166"/>
                <a:gd name="T43" fmla="*/ 106 h 396"/>
                <a:gd name="T44" fmla="*/ 68 w 166"/>
                <a:gd name="T45" fmla="*/ 92 h 396"/>
                <a:gd name="T46" fmla="*/ 74 w 166"/>
                <a:gd name="T47" fmla="*/ 80 h 396"/>
                <a:gd name="T48" fmla="*/ 86 w 166"/>
                <a:gd name="T49" fmla="*/ 70 h 396"/>
                <a:gd name="T50" fmla="*/ 112 w 166"/>
                <a:gd name="T51" fmla="*/ 50 h 396"/>
                <a:gd name="T52" fmla="*/ 138 w 166"/>
                <a:gd name="T53" fmla="*/ 28 h 396"/>
                <a:gd name="T54" fmla="*/ 162 w 166"/>
                <a:gd name="T55" fmla="*/ 10 h 396"/>
                <a:gd name="T56" fmla="*/ 160 w 166"/>
                <a:gd name="T57" fmla="*/ 6 h 396"/>
                <a:gd name="T58" fmla="*/ 160 w 166"/>
                <a:gd name="T59" fmla="*/ 4 h 396"/>
                <a:gd name="T60" fmla="*/ 160 w 166"/>
                <a:gd name="T61" fmla="*/ 4 h 396"/>
                <a:gd name="T62" fmla="*/ 160 w 166"/>
                <a:gd name="T63" fmla="*/ 2 h 396"/>
                <a:gd name="T64" fmla="*/ 162 w 166"/>
                <a:gd name="T65" fmla="*/ 2 h 396"/>
                <a:gd name="T66" fmla="*/ 166 w 166"/>
                <a:gd name="T67" fmla="*/ 0 h 3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396"/>
                <a:gd name="T104" fmla="*/ 166 w 166"/>
                <a:gd name="T105" fmla="*/ 396 h 3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396">
                  <a:moveTo>
                    <a:pt x="34" y="396"/>
                  </a:moveTo>
                  <a:lnTo>
                    <a:pt x="30" y="390"/>
                  </a:lnTo>
                  <a:lnTo>
                    <a:pt x="22" y="380"/>
                  </a:lnTo>
                  <a:lnTo>
                    <a:pt x="14" y="366"/>
                  </a:lnTo>
                  <a:lnTo>
                    <a:pt x="6" y="352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08"/>
                  </a:lnTo>
                  <a:lnTo>
                    <a:pt x="16" y="298"/>
                  </a:lnTo>
                  <a:lnTo>
                    <a:pt x="26" y="290"/>
                  </a:lnTo>
                  <a:lnTo>
                    <a:pt x="42" y="280"/>
                  </a:lnTo>
                  <a:lnTo>
                    <a:pt x="58" y="266"/>
                  </a:lnTo>
                  <a:lnTo>
                    <a:pt x="74" y="254"/>
                  </a:lnTo>
                  <a:lnTo>
                    <a:pt x="86" y="244"/>
                  </a:lnTo>
                  <a:lnTo>
                    <a:pt x="94" y="238"/>
                  </a:lnTo>
                  <a:lnTo>
                    <a:pt x="104" y="222"/>
                  </a:lnTo>
                  <a:lnTo>
                    <a:pt x="108" y="202"/>
                  </a:lnTo>
                  <a:lnTo>
                    <a:pt x="104" y="178"/>
                  </a:lnTo>
                  <a:lnTo>
                    <a:pt x="96" y="156"/>
                  </a:lnTo>
                  <a:lnTo>
                    <a:pt x="86" y="138"/>
                  </a:lnTo>
                  <a:lnTo>
                    <a:pt x="76" y="122"/>
                  </a:lnTo>
                  <a:lnTo>
                    <a:pt x="70" y="106"/>
                  </a:lnTo>
                  <a:lnTo>
                    <a:pt x="68" y="92"/>
                  </a:lnTo>
                  <a:lnTo>
                    <a:pt x="74" y="80"/>
                  </a:lnTo>
                  <a:lnTo>
                    <a:pt x="86" y="70"/>
                  </a:lnTo>
                  <a:lnTo>
                    <a:pt x="112" y="50"/>
                  </a:lnTo>
                  <a:lnTo>
                    <a:pt x="138" y="28"/>
                  </a:lnTo>
                  <a:lnTo>
                    <a:pt x="162" y="10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2"/>
                  </a:lnTo>
                  <a:lnTo>
                    <a:pt x="162" y="2"/>
                  </a:lnTo>
                  <a:lnTo>
                    <a:pt x="166" y="0"/>
                  </a:lnTo>
                </a:path>
              </a:pathLst>
            </a:custGeom>
            <a:noFill/>
            <a:ln w="28575">
              <a:solidFill>
                <a:srgbClr val="00814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5" name="Freeform 223"/>
            <p:cNvSpPr>
              <a:spLocks/>
            </p:cNvSpPr>
            <p:nvPr/>
          </p:nvSpPr>
          <p:spPr bwMode="auto">
            <a:xfrm>
              <a:off x="2428" y="3069"/>
              <a:ext cx="96" cy="126"/>
            </a:xfrm>
            <a:custGeom>
              <a:avLst/>
              <a:gdLst>
                <a:gd name="T0" fmla="*/ 78 w 96"/>
                <a:gd name="T1" fmla="*/ 0 h 126"/>
                <a:gd name="T2" fmla="*/ 96 w 96"/>
                <a:gd name="T3" fmla="*/ 126 h 126"/>
                <a:gd name="T4" fmla="*/ 0 w 96"/>
                <a:gd name="T5" fmla="*/ 42 h 126"/>
                <a:gd name="T6" fmla="*/ 22 w 96"/>
                <a:gd name="T7" fmla="*/ 40 h 126"/>
                <a:gd name="T8" fmla="*/ 44 w 96"/>
                <a:gd name="T9" fmla="*/ 34 h 126"/>
                <a:gd name="T10" fmla="*/ 64 w 96"/>
                <a:gd name="T11" fmla="*/ 20 h 126"/>
                <a:gd name="T12" fmla="*/ 78 w 96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126"/>
                <a:gd name="T23" fmla="*/ 96 w 96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126">
                  <a:moveTo>
                    <a:pt x="78" y="0"/>
                  </a:moveTo>
                  <a:lnTo>
                    <a:pt x="96" y="126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4" y="34"/>
                  </a:lnTo>
                  <a:lnTo>
                    <a:pt x="64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51207" name="Object 224"/>
          <p:cNvGraphicFramePr>
            <a:graphicFrameLocks noChangeAspect="1"/>
          </p:cNvGraphicFramePr>
          <p:nvPr/>
        </p:nvGraphicFramePr>
        <p:xfrm>
          <a:off x="2195513" y="5949950"/>
          <a:ext cx="3635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720" imgH="215640" progId="Equation.DSMT4">
                  <p:embed/>
                </p:oleObj>
              </mc:Choice>
              <mc:Fallback>
                <p:oleObj name="Equation" r:id="rId13" imgW="126720" imgH="215640" progId="Equation.DSMT4">
                  <p:embed/>
                  <p:pic>
                    <p:nvPicPr>
                      <p:cNvPr id="51207" name="Object 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949950"/>
                        <a:ext cx="363537" cy="61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8" name="Object 225"/>
          <p:cNvGraphicFramePr>
            <a:graphicFrameLocks noChangeAspect="1"/>
          </p:cNvGraphicFramePr>
          <p:nvPr/>
        </p:nvGraphicFramePr>
        <p:xfrm>
          <a:off x="5651500" y="5949950"/>
          <a:ext cx="3937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" imgH="215640" progId="Equation.DSMT4">
                  <p:embed/>
                </p:oleObj>
              </mc:Choice>
              <mc:Fallback>
                <p:oleObj name="Equation" r:id="rId15" imgW="139680" imgH="215640" progId="Equation.DSMT4">
                  <p:embed/>
                  <p:pic>
                    <p:nvPicPr>
                      <p:cNvPr id="51208" name="Object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949950"/>
                        <a:ext cx="393700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226"/>
          <p:cNvGrpSpPr>
            <a:grpSpLocks noChangeAspect="1"/>
          </p:cNvGrpSpPr>
          <p:nvPr/>
        </p:nvGrpSpPr>
        <p:grpSpPr bwMode="auto">
          <a:xfrm>
            <a:off x="338138" y="4554538"/>
            <a:ext cx="923925" cy="1069975"/>
            <a:chOff x="2064" y="2704"/>
            <a:chExt cx="512" cy="592"/>
          </a:xfrm>
        </p:grpSpPr>
        <p:sp>
          <p:nvSpPr>
            <p:cNvPr id="51348" name="AutoShape 227"/>
            <p:cNvSpPr>
              <a:spLocks noChangeAspect="1" noChangeArrowheads="1" noTextEdit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49" name="Rectangle 228"/>
            <p:cNvSpPr>
              <a:spLocks noChangeArrowheads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0" name="Freeform 229"/>
            <p:cNvSpPr>
              <a:spLocks/>
            </p:cNvSpPr>
            <p:nvPr/>
          </p:nvSpPr>
          <p:spPr bwMode="auto">
            <a:xfrm>
              <a:off x="2204" y="2808"/>
              <a:ext cx="210" cy="366"/>
            </a:xfrm>
            <a:custGeom>
              <a:avLst/>
              <a:gdLst>
                <a:gd name="T0" fmla="*/ 210 w 210"/>
                <a:gd name="T1" fmla="*/ 366 h 366"/>
                <a:gd name="T2" fmla="*/ 202 w 210"/>
                <a:gd name="T3" fmla="*/ 364 h 366"/>
                <a:gd name="T4" fmla="*/ 188 w 210"/>
                <a:gd name="T5" fmla="*/ 362 h 366"/>
                <a:gd name="T6" fmla="*/ 174 w 210"/>
                <a:gd name="T7" fmla="*/ 360 h 366"/>
                <a:gd name="T8" fmla="*/ 158 w 210"/>
                <a:gd name="T9" fmla="*/ 356 h 366"/>
                <a:gd name="T10" fmla="*/ 142 w 210"/>
                <a:gd name="T11" fmla="*/ 350 h 366"/>
                <a:gd name="T12" fmla="*/ 130 w 210"/>
                <a:gd name="T13" fmla="*/ 340 h 366"/>
                <a:gd name="T14" fmla="*/ 124 w 210"/>
                <a:gd name="T15" fmla="*/ 328 h 366"/>
                <a:gd name="T16" fmla="*/ 124 w 210"/>
                <a:gd name="T17" fmla="*/ 312 h 366"/>
                <a:gd name="T18" fmla="*/ 126 w 210"/>
                <a:gd name="T19" fmla="*/ 300 h 366"/>
                <a:gd name="T20" fmla="*/ 128 w 210"/>
                <a:gd name="T21" fmla="*/ 282 h 366"/>
                <a:gd name="T22" fmla="*/ 130 w 210"/>
                <a:gd name="T23" fmla="*/ 260 h 366"/>
                <a:gd name="T24" fmla="*/ 130 w 210"/>
                <a:gd name="T25" fmla="*/ 240 h 366"/>
                <a:gd name="T26" fmla="*/ 132 w 210"/>
                <a:gd name="T27" fmla="*/ 224 h 366"/>
                <a:gd name="T28" fmla="*/ 132 w 210"/>
                <a:gd name="T29" fmla="*/ 214 h 366"/>
                <a:gd name="T30" fmla="*/ 126 w 210"/>
                <a:gd name="T31" fmla="*/ 194 h 366"/>
                <a:gd name="T32" fmla="*/ 114 w 210"/>
                <a:gd name="T33" fmla="*/ 178 h 366"/>
                <a:gd name="T34" fmla="*/ 96 w 210"/>
                <a:gd name="T35" fmla="*/ 166 h 366"/>
                <a:gd name="T36" fmla="*/ 72 w 210"/>
                <a:gd name="T37" fmla="*/ 158 h 366"/>
                <a:gd name="T38" fmla="*/ 52 w 210"/>
                <a:gd name="T39" fmla="*/ 154 h 366"/>
                <a:gd name="T40" fmla="*/ 34 w 210"/>
                <a:gd name="T41" fmla="*/ 150 h 366"/>
                <a:gd name="T42" fmla="*/ 18 w 210"/>
                <a:gd name="T43" fmla="*/ 144 h 366"/>
                <a:gd name="T44" fmla="*/ 6 w 210"/>
                <a:gd name="T45" fmla="*/ 136 h 366"/>
                <a:gd name="T46" fmla="*/ 0 w 210"/>
                <a:gd name="T47" fmla="*/ 124 h 366"/>
                <a:gd name="T48" fmla="*/ 2 w 210"/>
                <a:gd name="T49" fmla="*/ 108 h 366"/>
                <a:gd name="T50" fmla="*/ 4 w 210"/>
                <a:gd name="T51" fmla="*/ 84 h 366"/>
                <a:gd name="T52" fmla="*/ 6 w 210"/>
                <a:gd name="T53" fmla="*/ 58 h 366"/>
                <a:gd name="T54" fmla="*/ 6 w 210"/>
                <a:gd name="T55" fmla="*/ 34 h 366"/>
                <a:gd name="T56" fmla="*/ 10 w 210"/>
                <a:gd name="T57" fmla="*/ 10 h 366"/>
                <a:gd name="T58" fmla="*/ 4 w 210"/>
                <a:gd name="T59" fmla="*/ 10 h 366"/>
                <a:gd name="T60" fmla="*/ 2 w 210"/>
                <a:gd name="T61" fmla="*/ 10 h 366"/>
                <a:gd name="T62" fmla="*/ 2 w 210"/>
                <a:gd name="T63" fmla="*/ 8 h 366"/>
                <a:gd name="T64" fmla="*/ 2 w 210"/>
                <a:gd name="T65" fmla="*/ 8 h 366"/>
                <a:gd name="T66" fmla="*/ 2 w 210"/>
                <a:gd name="T67" fmla="*/ 6 h 366"/>
                <a:gd name="T68" fmla="*/ 4 w 210"/>
                <a:gd name="T69" fmla="*/ 0 h 3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0"/>
                <a:gd name="T106" fmla="*/ 0 h 366"/>
                <a:gd name="T107" fmla="*/ 210 w 210"/>
                <a:gd name="T108" fmla="*/ 366 h 3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0" h="366">
                  <a:moveTo>
                    <a:pt x="210" y="366"/>
                  </a:moveTo>
                  <a:lnTo>
                    <a:pt x="202" y="364"/>
                  </a:lnTo>
                  <a:lnTo>
                    <a:pt x="188" y="362"/>
                  </a:lnTo>
                  <a:lnTo>
                    <a:pt x="174" y="360"/>
                  </a:lnTo>
                  <a:lnTo>
                    <a:pt x="158" y="356"/>
                  </a:lnTo>
                  <a:lnTo>
                    <a:pt x="142" y="350"/>
                  </a:lnTo>
                  <a:lnTo>
                    <a:pt x="130" y="340"/>
                  </a:lnTo>
                  <a:lnTo>
                    <a:pt x="124" y="328"/>
                  </a:lnTo>
                  <a:lnTo>
                    <a:pt x="124" y="312"/>
                  </a:lnTo>
                  <a:lnTo>
                    <a:pt x="126" y="300"/>
                  </a:lnTo>
                  <a:lnTo>
                    <a:pt x="128" y="282"/>
                  </a:lnTo>
                  <a:lnTo>
                    <a:pt x="130" y="260"/>
                  </a:lnTo>
                  <a:lnTo>
                    <a:pt x="130" y="240"/>
                  </a:lnTo>
                  <a:lnTo>
                    <a:pt x="132" y="224"/>
                  </a:lnTo>
                  <a:lnTo>
                    <a:pt x="132" y="214"/>
                  </a:lnTo>
                  <a:lnTo>
                    <a:pt x="126" y="194"/>
                  </a:lnTo>
                  <a:lnTo>
                    <a:pt x="114" y="178"/>
                  </a:lnTo>
                  <a:lnTo>
                    <a:pt x="96" y="166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4" y="150"/>
                  </a:lnTo>
                  <a:lnTo>
                    <a:pt x="18" y="144"/>
                  </a:lnTo>
                  <a:lnTo>
                    <a:pt x="6" y="136"/>
                  </a:lnTo>
                  <a:lnTo>
                    <a:pt x="0" y="124"/>
                  </a:lnTo>
                  <a:lnTo>
                    <a:pt x="2" y="108"/>
                  </a:lnTo>
                  <a:lnTo>
                    <a:pt x="4" y="84"/>
                  </a:lnTo>
                  <a:lnTo>
                    <a:pt x="6" y="58"/>
                  </a:lnTo>
                  <a:lnTo>
                    <a:pt x="6" y="34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51" name="Freeform 230"/>
            <p:cNvSpPr>
              <a:spLocks/>
            </p:cNvSpPr>
            <p:nvPr/>
          </p:nvSpPr>
          <p:spPr bwMode="auto">
            <a:xfrm>
              <a:off x="2362" y="3120"/>
              <a:ext cx="128" cy="86"/>
            </a:xfrm>
            <a:custGeom>
              <a:avLst/>
              <a:gdLst>
                <a:gd name="T0" fmla="*/ 22 w 128"/>
                <a:gd name="T1" fmla="*/ 0 h 86"/>
                <a:gd name="T2" fmla="*/ 128 w 128"/>
                <a:gd name="T3" fmla="*/ 72 h 86"/>
                <a:gd name="T4" fmla="*/ 0 w 128"/>
                <a:gd name="T5" fmla="*/ 86 h 86"/>
                <a:gd name="T6" fmla="*/ 16 w 128"/>
                <a:gd name="T7" fmla="*/ 68 h 86"/>
                <a:gd name="T8" fmla="*/ 26 w 128"/>
                <a:gd name="T9" fmla="*/ 48 h 86"/>
                <a:gd name="T10" fmla="*/ 28 w 128"/>
                <a:gd name="T11" fmla="*/ 24 h 86"/>
                <a:gd name="T12" fmla="*/ 22 w 128"/>
                <a:gd name="T13" fmla="*/ 0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86"/>
                <a:gd name="T23" fmla="*/ 128 w 12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86">
                  <a:moveTo>
                    <a:pt x="22" y="0"/>
                  </a:moveTo>
                  <a:lnTo>
                    <a:pt x="128" y="72"/>
                  </a:lnTo>
                  <a:lnTo>
                    <a:pt x="0" y="86"/>
                  </a:lnTo>
                  <a:lnTo>
                    <a:pt x="16" y="68"/>
                  </a:lnTo>
                  <a:lnTo>
                    <a:pt x="26" y="48"/>
                  </a:lnTo>
                  <a:lnTo>
                    <a:pt x="28" y="2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8" name="Group 231"/>
          <p:cNvGrpSpPr>
            <a:grpSpLocks noChangeAspect="1"/>
          </p:cNvGrpSpPr>
          <p:nvPr/>
        </p:nvGrpSpPr>
        <p:grpSpPr bwMode="auto">
          <a:xfrm>
            <a:off x="684213" y="4437063"/>
            <a:ext cx="823912" cy="1068387"/>
            <a:chOff x="2290" y="2659"/>
            <a:chExt cx="456" cy="592"/>
          </a:xfrm>
        </p:grpSpPr>
        <p:sp>
          <p:nvSpPr>
            <p:cNvPr id="51344" name="AutoShape 232"/>
            <p:cNvSpPr>
              <a:spLocks noChangeAspect="1" noChangeArrowheads="1" noTextEdit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45" name="Rectangle 233"/>
            <p:cNvSpPr>
              <a:spLocks noChangeArrowheads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46" name="Freeform 234"/>
            <p:cNvSpPr>
              <a:spLocks/>
            </p:cNvSpPr>
            <p:nvPr/>
          </p:nvSpPr>
          <p:spPr bwMode="auto">
            <a:xfrm>
              <a:off x="2452" y="2729"/>
              <a:ext cx="166" cy="396"/>
            </a:xfrm>
            <a:custGeom>
              <a:avLst/>
              <a:gdLst>
                <a:gd name="T0" fmla="*/ 34 w 166"/>
                <a:gd name="T1" fmla="*/ 396 h 396"/>
                <a:gd name="T2" fmla="*/ 30 w 166"/>
                <a:gd name="T3" fmla="*/ 390 h 396"/>
                <a:gd name="T4" fmla="*/ 22 w 166"/>
                <a:gd name="T5" fmla="*/ 380 h 396"/>
                <a:gd name="T6" fmla="*/ 14 w 166"/>
                <a:gd name="T7" fmla="*/ 366 h 396"/>
                <a:gd name="T8" fmla="*/ 6 w 166"/>
                <a:gd name="T9" fmla="*/ 352 h 396"/>
                <a:gd name="T10" fmla="*/ 0 w 166"/>
                <a:gd name="T11" fmla="*/ 336 h 396"/>
                <a:gd name="T12" fmla="*/ 0 w 166"/>
                <a:gd name="T13" fmla="*/ 322 h 396"/>
                <a:gd name="T14" fmla="*/ 4 w 166"/>
                <a:gd name="T15" fmla="*/ 308 h 396"/>
                <a:gd name="T16" fmla="*/ 16 w 166"/>
                <a:gd name="T17" fmla="*/ 298 h 396"/>
                <a:gd name="T18" fmla="*/ 26 w 166"/>
                <a:gd name="T19" fmla="*/ 290 h 396"/>
                <a:gd name="T20" fmla="*/ 42 w 166"/>
                <a:gd name="T21" fmla="*/ 280 h 396"/>
                <a:gd name="T22" fmla="*/ 58 w 166"/>
                <a:gd name="T23" fmla="*/ 266 h 396"/>
                <a:gd name="T24" fmla="*/ 74 w 166"/>
                <a:gd name="T25" fmla="*/ 254 h 396"/>
                <a:gd name="T26" fmla="*/ 86 w 166"/>
                <a:gd name="T27" fmla="*/ 244 h 396"/>
                <a:gd name="T28" fmla="*/ 94 w 166"/>
                <a:gd name="T29" fmla="*/ 238 h 396"/>
                <a:gd name="T30" fmla="*/ 104 w 166"/>
                <a:gd name="T31" fmla="*/ 222 h 396"/>
                <a:gd name="T32" fmla="*/ 108 w 166"/>
                <a:gd name="T33" fmla="*/ 202 h 396"/>
                <a:gd name="T34" fmla="*/ 104 w 166"/>
                <a:gd name="T35" fmla="*/ 178 h 396"/>
                <a:gd name="T36" fmla="*/ 96 w 166"/>
                <a:gd name="T37" fmla="*/ 156 h 396"/>
                <a:gd name="T38" fmla="*/ 86 w 166"/>
                <a:gd name="T39" fmla="*/ 138 h 396"/>
                <a:gd name="T40" fmla="*/ 76 w 166"/>
                <a:gd name="T41" fmla="*/ 122 h 396"/>
                <a:gd name="T42" fmla="*/ 70 w 166"/>
                <a:gd name="T43" fmla="*/ 106 h 396"/>
                <a:gd name="T44" fmla="*/ 68 w 166"/>
                <a:gd name="T45" fmla="*/ 92 h 396"/>
                <a:gd name="T46" fmla="*/ 74 w 166"/>
                <a:gd name="T47" fmla="*/ 80 h 396"/>
                <a:gd name="T48" fmla="*/ 86 w 166"/>
                <a:gd name="T49" fmla="*/ 70 h 396"/>
                <a:gd name="T50" fmla="*/ 112 w 166"/>
                <a:gd name="T51" fmla="*/ 50 h 396"/>
                <a:gd name="T52" fmla="*/ 138 w 166"/>
                <a:gd name="T53" fmla="*/ 28 h 396"/>
                <a:gd name="T54" fmla="*/ 162 w 166"/>
                <a:gd name="T55" fmla="*/ 10 h 396"/>
                <a:gd name="T56" fmla="*/ 160 w 166"/>
                <a:gd name="T57" fmla="*/ 6 h 396"/>
                <a:gd name="T58" fmla="*/ 160 w 166"/>
                <a:gd name="T59" fmla="*/ 4 h 396"/>
                <a:gd name="T60" fmla="*/ 160 w 166"/>
                <a:gd name="T61" fmla="*/ 4 h 396"/>
                <a:gd name="T62" fmla="*/ 160 w 166"/>
                <a:gd name="T63" fmla="*/ 2 h 396"/>
                <a:gd name="T64" fmla="*/ 162 w 166"/>
                <a:gd name="T65" fmla="*/ 2 h 396"/>
                <a:gd name="T66" fmla="*/ 166 w 166"/>
                <a:gd name="T67" fmla="*/ 0 h 3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396"/>
                <a:gd name="T104" fmla="*/ 166 w 166"/>
                <a:gd name="T105" fmla="*/ 396 h 3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396">
                  <a:moveTo>
                    <a:pt x="34" y="396"/>
                  </a:moveTo>
                  <a:lnTo>
                    <a:pt x="30" y="390"/>
                  </a:lnTo>
                  <a:lnTo>
                    <a:pt x="22" y="380"/>
                  </a:lnTo>
                  <a:lnTo>
                    <a:pt x="14" y="366"/>
                  </a:lnTo>
                  <a:lnTo>
                    <a:pt x="6" y="352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08"/>
                  </a:lnTo>
                  <a:lnTo>
                    <a:pt x="16" y="298"/>
                  </a:lnTo>
                  <a:lnTo>
                    <a:pt x="26" y="290"/>
                  </a:lnTo>
                  <a:lnTo>
                    <a:pt x="42" y="280"/>
                  </a:lnTo>
                  <a:lnTo>
                    <a:pt x="58" y="266"/>
                  </a:lnTo>
                  <a:lnTo>
                    <a:pt x="74" y="254"/>
                  </a:lnTo>
                  <a:lnTo>
                    <a:pt x="86" y="244"/>
                  </a:lnTo>
                  <a:lnTo>
                    <a:pt x="94" y="238"/>
                  </a:lnTo>
                  <a:lnTo>
                    <a:pt x="104" y="222"/>
                  </a:lnTo>
                  <a:lnTo>
                    <a:pt x="108" y="202"/>
                  </a:lnTo>
                  <a:lnTo>
                    <a:pt x="104" y="178"/>
                  </a:lnTo>
                  <a:lnTo>
                    <a:pt x="96" y="156"/>
                  </a:lnTo>
                  <a:lnTo>
                    <a:pt x="86" y="138"/>
                  </a:lnTo>
                  <a:lnTo>
                    <a:pt x="76" y="122"/>
                  </a:lnTo>
                  <a:lnTo>
                    <a:pt x="70" y="106"/>
                  </a:lnTo>
                  <a:lnTo>
                    <a:pt x="68" y="92"/>
                  </a:lnTo>
                  <a:lnTo>
                    <a:pt x="74" y="80"/>
                  </a:lnTo>
                  <a:lnTo>
                    <a:pt x="86" y="70"/>
                  </a:lnTo>
                  <a:lnTo>
                    <a:pt x="112" y="50"/>
                  </a:lnTo>
                  <a:lnTo>
                    <a:pt x="138" y="28"/>
                  </a:lnTo>
                  <a:lnTo>
                    <a:pt x="162" y="10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2"/>
                  </a:lnTo>
                  <a:lnTo>
                    <a:pt x="162" y="2"/>
                  </a:lnTo>
                  <a:lnTo>
                    <a:pt x="166" y="0"/>
                  </a:lnTo>
                </a:path>
              </a:pathLst>
            </a:custGeom>
            <a:noFill/>
            <a:ln w="28575">
              <a:solidFill>
                <a:srgbClr val="00814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47" name="Freeform 235"/>
            <p:cNvSpPr>
              <a:spLocks/>
            </p:cNvSpPr>
            <p:nvPr/>
          </p:nvSpPr>
          <p:spPr bwMode="auto">
            <a:xfrm>
              <a:off x="2428" y="3069"/>
              <a:ext cx="96" cy="126"/>
            </a:xfrm>
            <a:custGeom>
              <a:avLst/>
              <a:gdLst>
                <a:gd name="T0" fmla="*/ 78 w 96"/>
                <a:gd name="T1" fmla="*/ 0 h 126"/>
                <a:gd name="T2" fmla="*/ 96 w 96"/>
                <a:gd name="T3" fmla="*/ 126 h 126"/>
                <a:gd name="T4" fmla="*/ 0 w 96"/>
                <a:gd name="T5" fmla="*/ 42 h 126"/>
                <a:gd name="T6" fmla="*/ 22 w 96"/>
                <a:gd name="T7" fmla="*/ 40 h 126"/>
                <a:gd name="T8" fmla="*/ 44 w 96"/>
                <a:gd name="T9" fmla="*/ 34 h 126"/>
                <a:gd name="T10" fmla="*/ 64 w 96"/>
                <a:gd name="T11" fmla="*/ 20 h 126"/>
                <a:gd name="T12" fmla="*/ 78 w 96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126"/>
                <a:gd name="T23" fmla="*/ 96 w 96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126">
                  <a:moveTo>
                    <a:pt x="78" y="0"/>
                  </a:moveTo>
                  <a:lnTo>
                    <a:pt x="96" y="126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4" y="34"/>
                  </a:lnTo>
                  <a:lnTo>
                    <a:pt x="64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72940" name="Object 236"/>
          <p:cNvGraphicFramePr>
            <a:graphicFrameLocks noChangeAspect="1"/>
          </p:cNvGraphicFramePr>
          <p:nvPr/>
        </p:nvGraphicFramePr>
        <p:xfrm>
          <a:off x="1116013" y="4005263"/>
          <a:ext cx="5556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228600" progId="Equation.DSMT4">
                  <p:embed/>
                </p:oleObj>
              </mc:Choice>
              <mc:Fallback>
                <p:oleObj name="Equation" r:id="rId17" imgW="203040" imgH="228600" progId="Equation.DSMT4">
                  <p:embed/>
                  <p:pic>
                    <p:nvPicPr>
                      <p:cNvPr id="72940" name="Object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005263"/>
                        <a:ext cx="55562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41" name="Object 237"/>
          <p:cNvGraphicFramePr>
            <a:graphicFrameLocks noChangeAspect="1"/>
          </p:cNvGraphicFramePr>
          <p:nvPr/>
        </p:nvGraphicFramePr>
        <p:xfrm>
          <a:off x="468313" y="4149725"/>
          <a:ext cx="5064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28600" progId="Equation.DSMT4">
                  <p:embed/>
                </p:oleObj>
              </mc:Choice>
              <mc:Fallback>
                <p:oleObj name="Equation" r:id="rId19" imgW="190440" imgH="228600" progId="Equation.DSMT4">
                  <p:embed/>
                  <p:pic>
                    <p:nvPicPr>
                      <p:cNvPr id="72941" name="Object 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4149725"/>
                        <a:ext cx="506412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42" name="Object 238"/>
          <p:cNvGraphicFramePr>
            <a:graphicFrameLocks noChangeAspect="1"/>
          </p:cNvGraphicFramePr>
          <p:nvPr/>
        </p:nvGraphicFramePr>
        <p:xfrm>
          <a:off x="3863975" y="3349625"/>
          <a:ext cx="57308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5640" imgH="241200" progId="Equation.DSMT4">
                  <p:embed/>
                </p:oleObj>
              </mc:Choice>
              <mc:Fallback>
                <p:oleObj name="Equation" r:id="rId21" imgW="215640" imgH="241200" progId="Equation.DSMT4">
                  <p:embed/>
                  <p:pic>
                    <p:nvPicPr>
                      <p:cNvPr id="72942" name="Object 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975" y="3349625"/>
                        <a:ext cx="573088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43" name="Object 239"/>
          <p:cNvGraphicFramePr>
            <a:graphicFrameLocks noChangeAspect="1"/>
          </p:cNvGraphicFramePr>
          <p:nvPr/>
        </p:nvGraphicFramePr>
        <p:xfrm>
          <a:off x="3152775" y="3489325"/>
          <a:ext cx="506413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228600" progId="Equation.DSMT4">
                  <p:embed/>
                </p:oleObj>
              </mc:Choice>
              <mc:Fallback>
                <p:oleObj name="Equation" r:id="rId23" imgW="190440" imgH="228600" progId="Equation.DSMT4">
                  <p:embed/>
                  <p:pic>
                    <p:nvPicPr>
                      <p:cNvPr id="72943" name="Object 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5" y="3489325"/>
                        <a:ext cx="506413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309"/>
          <p:cNvGrpSpPr>
            <a:grpSpLocks noChangeAspect="1"/>
          </p:cNvGrpSpPr>
          <p:nvPr/>
        </p:nvGrpSpPr>
        <p:grpSpPr bwMode="auto">
          <a:xfrm rot="-128649">
            <a:off x="0" y="1989138"/>
            <a:ext cx="8604250" cy="3816350"/>
            <a:chOff x="1680" y="1608"/>
            <a:chExt cx="2400" cy="1104"/>
          </a:xfrm>
        </p:grpSpPr>
        <p:sp>
          <p:nvSpPr>
            <p:cNvPr id="51310" name="AutoShape 310"/>
            <p:cNvSpPr>
              <a:spLocks noChangeAspect="1" noChangeArrowheads="1" noTextEdit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11" name="Rectangle 311"/>
            <p:cNvSpPr>
              <a:spLocks noChangeArrowheads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2" name="Line 312"/>
            <p:cNvSpPr>
              <a:spLocks noChangeShapeType="1"/>
            </p:cNvSpPr>
            <p:nvPr/>
          </p:nvSpPr>
          <p:spPr bwMode="auto">
            <a:xfrm flipV="1">
              <a:off x="1970" y="2550"/>
              <a:ext cx="52" cy="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13" name="Freeform 313"/>
            <p:cNvSpPr>
              <a:spLocks/>
            </p:cNvSpPr>
            <p:nvPr/>
          </p:nvSpPr>
          <p:spPr bwMode="auto">
            <a:xfrm>
              <a:off x="2040" y="254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22 w 52"/>
                <a:gd name="T3" fmla="*/ 4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22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4" name="Freeform 314"/>
            <p:cNvSpPr>
              <a:spLocks/>
            </p:cNvSpPr>
            <p:nvPr/>
          </p:nvSpPr>
          <p:spPr bwMode="auto">
            <a:xfrm>
              <a:off x="2110" y="253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5" name="Freeform 315"/>
            <p:cNvSpPr>
              <a:spLocks/>
            </p:cNvSpPr>
            <p:nvPr/>
          </p:nvSpPr>
          <p:spPr bwMode="auto">
            <a:xfrm>
              <a:off x="2180" y="252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6" name="Freeform 316"/>
            <p:cNvSpPr>
              <a:spLocks/>
            </p:cNvSpPr>
            <p:nvPr/>
          </p:nvSpPr>
          <p:spPr bwMode="auto">
            <a:xfrm>
              <a:off x="2250" y="251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6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6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7" name="Freeform 317"/>
            <p:cNvSpPr>
              <a:spLocks/>
            </p:cNvSpPr>
            <p:nvPr/>
          </p:nvSpPr>
          <p:spPr bwMode="auto">
            <a:xfrm>
              <a:off x="2318" y="2500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12 w 52"/>
                <a:gd name="T3" fmla="*/ 8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1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8" name="Freeform 318"/>
            <p:cNvSpPr>
              <a:spLocks/>
            </p:cNvSpPr>
            <p:nvPr/>
          </p:nvSpPr>
          <p:spPr bwMode="auto">
            <a:xfrm>
              <a:off x="2388" y="2486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34 w 52"/>
                <a:gd name="T3" fmla="*/ 4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19" name="Line 319"/>
            <p:cNvSpPr>
              <a:spLocks noChangeShapeType="1"/>
            </p:cNvSpPr>
            <p:nvPr/>
          </p:nvSpPr>
          <p:spPr bwMode="auto">
            <a:xfrm flipV="1">
              <a:off x="2456" y="2480"/>
              <a:ext cx="8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20" name="Freeform 320"/>
            <p:cNvSpPr>
              <a:spLocks/>
            </p:cNvSpPr>
            <p:nvPr/>
          </p:nvSpPr>
          <p:spPr bwMode="auto">
            <a:xfrm>
              <a:off x="2464" y="2468"/>
              <a:ext cx="44" cy="12"/>
            </a:xfrm>
            <a:custGeom>
              <a:avLst/>
              <a:gdLst>
                <a:gd name="T0" fmla="*/ 0 w 44"/>
                <a:gd name="T1" fmla="*/ 12 h 12"/>
                <a:gd name="T2" fmla="*/ 40 w 44"/>
                <a:gd name="T3" fmla="*/ 0 h 12"/>
                <a:gd name="T4" fmla="*/ 44 w 44"/>
                <a:gd name="T5" fmla="*/ 0 h 12"/>
                <a:gd name="T6" fmla="*/ 0 60000 65536"/>
                <a:gd name="T7" fmla="*/ 0 60000 65536"/>
                <a:gd name="T8" fmla="*/ 0 60000 65536"/>
                <a:gd name="T9" fmla="*/ 0 w 44"/>
                <a:gd name="T10" fmla="*/ 0 h 12"/>
                <a:gd name="T11" fmla="*/ 44 w 4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" h="12">
                  <a:moveTo>
                    <a:pt x="0" y="12"/>
                  </a:moveTo>
                  <a:lnTo>
                    <a:pt x="40" y="0"/>
                  </a:lnTo>
                  <a:lnTo>
                    <a:pt x="44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1" name="Freeform 321"/>
            <p:cNvSpPr>
              <a:spLocks/>
            </p:cNvSpPr>
            <p:nvPr/>
          </p:nvSpPr>
          <p:spPr bwMode="auto">
            <a:xfrm>
              <a:off x="2524" y="2448"/>
              <a:ext cx="52" cy="16"/>
            </a:xfrm>
            <a:custGeom>
              <a:avLst/>
              <a:gdLst>
                <a:gd name="T0" fmla="*/ 0 w 52"/>
                <a:gd name="T1" fmla="*/ 16 h 16"/>
                <a:gd name="T2" fmla="*/ 20 w 52"/>
                <a:gd name="T3" fmla="*/ 10 h 16"/>
                <a:gd name="T4" fmla="*/ 52 w 52"/>
                <a:gd name="T5" fmla="*/ 0 h 16"/>
                <a:gd name="T6" fmla="*/ 0 60000 65536"/>
                <a:gd name="T7" fmla="*/ 0 60000 65536"/>
                <a:gd name="T8" fmla="*/ 0 60000 65536"/>
                <a:gd name="T9" fmla="*/ 0 w 52"/>
                <a:gd name="T10" fmla="*/ 0 h 16"/>
                <a:gd name="T11" fmla="*/ 52 w 5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6">
                  <a:moveTo>
                    <a:pt x="0" y="16"/>
                  </a:moveTo>
                  <a:lnTo>
                    <a:pt x="20" y="10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2" name="Freeform 322"/>
            <p:cNvSpPr>
              <a:spLocks/>
            </p:cNvSpPr>
            <p:nvPr/>
          </p:nvSpPr>
          <p:spPr bwMode="auto">
            <a:xfrm>
              <a:off x="2592" y="242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0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0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3" name="Freeform 323"/>
            <p:cNvSpPr>
              <a:spLocks/>
            </p:cNvSpPr>
            <p:nvPr/>
          </p:nvSpPr>
          <p:spPr bwMode="auto">
            <a:xfrm>
              <a:off x="2660" y="240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22 w 50"/>
                <a:gd name="T3" fmla="*/ 8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22" y="8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4" name="Freeform 324"/>
            <p:cNvSpPr>
              <a:spLocks/>
            </p:cNvSpPr>
            <p:nvPr/>
          </p:nvSpPr>
          <p:spPr bwMode="auto">
            <a:xfrm>
              <a:off x="2726" y="238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12 w 50"/>
                <a:gd name="T3" fmla="*/ 14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12" y="14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5" name="Freeform 325"/>
            <p:cNvSpPr>
              <a:spLocks/>
            </p:cNvSpPr>
            <p:nvPr/>
          </p:nvSpPr>
          <p:spPr bwMode="auto">
            <a:xfrm>
              <a:off x="2794" y="2362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32 w 50"/>
                <a:gd name="T3" fmla="*/ 6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32" y="6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6" name="Freeform 326"/>
            <p:cNvSpPr>
              <a:spLocks/>
            </p:cNvSpPr>
            <p:nvPr/>
          </p:nvSpPr>
          <p:spPr bwMode="auto">
            <a:xfrm>
              <a:off x="2860" y="234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4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7" name="Freeform 327"/>
            <p:cNvSpPr>
              <a:spLocks/>
            </p:cNvSpPr>
            <p:nvPr/>
          </p:nvSpPr>
          <p:spPr bwMode="auto">
            <a:xfrm>
              <a:off x="2926" y="231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50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8" name="Freeform 328"/>
            <p:cNvSpPr>
              <a:spLocks/>
            </p:cNvSpPr>
            <p:nvPr/>
          </p:nvSpPr>
          <p:spPr bwMode="auto">
            <a:xfrm>
              <a:off x="2994" y="2294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8 w 50"/>
                <a:gd name="T3" fmla="*/ 0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29" name="Freeform 329"/>
            <p:cNvSpPr>
              <a:spLocks/>
            </p:cNvSpPr>
            <p:nvPr/>
          </p:nvSpPr>
          <p:spPr bwMode="auto">
            <a:xfrm>
              <a:off x="3060" y="227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6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6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0" name="Freeform 330"/>
            <p:cNvSpPr>
              <a:spLocks/>
            </p:cNvSpPr>
            <p:nvPr/>
          </p:nvSpPr>
          <p:spPr bwMode="auto">
            <a:xfrm>
              <a:off x="3126" y="224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1" name="Freeform 331"/>
            <p:cNvSpPr>
              <a:spLocks/>
            </p:cNvSpPr>
            <p:nvPr/>
          </p:nvSpPr>
          <p:spPr bwMode="auto">
            <a:xfrm>
              <a:off x="3192" y="222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2" name="Freeform 332"/>
            <p:cNvSpPr>
              <a:spLocks/>
            </p:cNvSpPr>
            <p:nvPr/>
          </p:nvSpPr>
          <p:spPr bwMode="auto">
            <a:xfrm>
              <a:off x="3260" y="220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8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3" name="Line 333"/>
            <p:cNvSpPr>
              <a:spLocks noChangeShapeType="1"/>
            </p:cNvSpPr>
            <p:nvPr/>
          </p:nvSpPr>
          <p:spPr bwMode="auto">
            <a:xfrm flipV="1">
              <a:off x="3326" y="2184"/>
              <a:ext cx="52" cy="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34" name="Line 334"/>
            <p:cNvSpPr>
              <a:spLocks noChangeShapeType="1"/>
            </p:cNvSpPr>
            <p:nvPr/>
          </p:nvSpPr>
          <p:spPr bwMode="auto">
            <a:xfrm flipV="1">
              <a:off x="3394" y="2166"/>
              <a:ext cx="52" cy="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35" name="Line 335"/>
            <p:cNvSpPr>
              <a:spLocks noChangeShapeType="1"/>
            </p:cNvSpPr>
            <p:nvPr/>
          </p:nvSpPr>
          <p:spPr bwMode="auto">
            <a:xfrm flipV="1">
              <a:off x="3462" y="2150"/>
              <a:ext cx="52" cy="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36" name="Freeform 336"/>
            <p:cNvSpPr>
              <a:spLocks/>
            </p:cNvSpPr>
            <p:nvPr/>
          </p:nvSpPr>
          <p:spPr bwMode="auto">
            <a:xfrm>
              <a:off x="3532" y="2138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0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0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7" name="Freeform 337"/>
            <p:cNvSpPr>
              <a:spLocks/>
            </p:cNvSpPr>
            <p:nvPr/>
          </p:nvSpPr>
          <p:spPr bwMode="auto">
            <a:xfrm>
              <a:off x="3600" y="2126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38" name="Line 338"/>
            <p:cNvSpPr>
              <a:spLocks noChangeShapeType="1"/>
            </p:cNvSpPr>
            <p:nvPr/>
          </p:nvSpPr>
          <p:spPr bwMode="auto">
            <a:xfrm flipV="1">
              <a:off x="3670" y="2118"/>
              <a:ext cx="52" cy="6"/>
            </a:xfrm>
            <a:prstGeom prst="line">
              <a:avLst/>
            </a:pr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39" name="Freeform 339"/>
            <p:cNvSpPr>
              <a:spLocks/>
            </p:cNvSpPr>
            <p:nvPr/>
          </p:nvSpPr>
          <p:spPr bwMode="auto">
            <a:xfrm>
              <a:off x="3740" y="211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38 w 52"/>
                <a:gd name="T3" fmla="*/ 2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38" y="2"/>
                  </a:lnTo>
                  <a:lnTo>
                    <a:pt x="52" y="0"/>
                  </a:lnTo>
                </a:path>
              </a:pathLst>
            </a:cu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40" name="Line 340"/>
            <p:cNvSpPr>
              <a:spLocks noChangeShapeType="1"/>
            </p:cNvSpPr>
            <p:nvPr/>
          </p:nvSpPr>
          <p:spPr bwMode="auto">
            <a:xfrm>
              <a:off x="3810" y="2112"/>
              <a:ext cx="12" cy="1"/>
            </a:xfrm>
            <a:prstGeom prst="line">
              <a:avLst/>
            </a:pr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41" name="Freeform 341"/>
            <p:cNvSpPr>
              <a:spLocks/>
            </p:cNvSpPr>
            <p:nvPr/>
          </p:nvSpPr>
          <p:spPr bwMode="auto">
            <a:xfrm>
              <a:off x="3822" y="2110"/>
              <a:ext cx="42" cy="2"/>
            </a:xfrm>
            <a:custGeom>
              <a:avLst/>
              <a:gdLst>
                <a:gd name="T0" fmla="*/ 0 w 42"/>
                <a:gd name="T1" fmla="*/ 2 h 2"/>
                <a:gd name="T2" fmla="*/ 32 w 42"/>
                <a:gd name="T3" fmla="*/ 0 h 2"/>
                <a:gd name="T4" fmla="*/ 42 w 42"/>
                <a:gd name="T5" fmla="*/ 0 h 2"/>
                <a:gd name="T6" fmla="*/ 0 60000 65536"/>
                <a:gd name="T7" fmla="*/ 0 60000 65536"/>
                <a:gd name="T8" fmla="*/ 0 60000 65536"/>
                <a:gd name="T9" fmla="*/ 0 w 42"/>
                <a:gd name="T10" fmla="*/ 0 h 2"/>
                <a:gd name="T11" fmla="*/ 42 w 4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" h="2">
                  <a:moveTo>
                    <a:pt x="0" y="2"/>
                  </a:moveTo>
                  <a:lnTo>
                    <a:pt x="32" y="0"/>
                  </a:lnTo>
                  <a:lnTo>
                    <a:pt x="42" y="0"/>
                  </a:lnTo>
                </a:path>
              </a:pathLst>
            </a:custGeom>
            <a:noFill/>
            <a:ln w="285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42" name="Line 342"/>
            <p:cNvSpPr>
              <a:spLocks noChangeShapeType="1"/>
            </p:cNvSpPr>
            <p:nvPr/>
          </p:nvSpPr>
          <p:spPr bwMode="auto">
            <a:xfrm>
              <a:off x="3880" y="2110"/>
              <a:ext cx="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43" name="Freeform 343"/>
            <p:cNvSpPr>
              <a:spLocks/>
            </p:cNvSpPr>
            <p:nvPr/>
          </p:nvSpPr>
          <p:spPr bwMode="auto">
            <a:xfrm>
              <a:off x="3796" y="2046"/>
              <a:ext cx="222" cy="152"/>
            </a:xfrm>
            <a:custGeom>
              <a:avLst/>
              <a:gdLst>
                <a:gd name="T0" fmla="*/ 0 w 222"/>
                <a:gd name="T1" fmla="*/ 0 h 152"/>
                <a:gd name="T2" fmla="*/ 222 w 222"/>
                <a:gd name="T3" fmla="*/ 36 h 152"/>
                <a:gd name="T4" fmla="*/ 30 w 222"/>
                <a:gd name="T5" fmla="*/ 152 h 152"/>
                <a:gd name="T6" fmla="*/ 40 w 222"/>
                <a:gd name="T7" fmla="*/ 122 h 152"/>
                <a:gd name="T8" fmla="*/ 42 w 222"/>
                <a:gd name="T9" fmla="*/ 88 h 152"/>
                <a:gd name="T10" fmla="*/ 36 w 222"/>
                <a:gd name="T11" fmla="*/ 56 h 152"/>
                <a:gd name="T12" fmla="*/ 22 w 222"/>
                <a:gd name="T13" fmla="*/ 26 h 152"/>
                <a:gd name="T14" fmla="*/ 0 w 222"/>
                <a:gd name="T15" fmla="*/ 0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52"/>
                <a:gd name="T26" fmla="*/ 222 w 222"/>
                <a:gd name="T27" fmla="*/ 152 h 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52">
                  <a:moveTo>
                    <a:pt x="0" y="0"/>
                  </a:moveTo>
                  <a:lnTo>
                    <a:pt x="222" y="36"/>
                  </a:lnTo>
                  <a:lnTo>
                    <a:pt x="30" y="152"/>
                  </a:lnTo>
                  <a:lnTo>
                    <a:pt x="40" y="122"/>
                  </a:lnTo>
                  <a:lnTo>
                    <a:pt x="42" y="88"/>
                  </a:lnTo>
                  <a:lnTo>
                    <a:pt x="36" y="56"/>
                  </a:lnTo>
                  <a:lnTo>
                    <a:pt x="22" y="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10" name="Group 414"/>
          <p:cNvGrpSpPr>
            <a:grpSpLocks noChangeAspect="1"/>
          </p:cNvGrpSpPr>
          <p:nvPr/>
        </p:nvGrpSpPr>
        <p:grpSpPr bwMode="auto">
          <a:xfrm>
            <a:off x="1042988" y="-515938"/>
            <a:ext cx="7289800" cy="4737101"/>
            <a:chOff x="584" y="668"/>
            <a:chExt cx="4592" cy="2984"/>
          </a:xfrm>
        </p:grpSpPr>
        <p:sp>
          <p:nvSpPr>
            <p:cNvPr id="51293" name="AutoShape 415"/>
            <p:cNvSpPr>
              <a:spLocks noChangeAspect="1" noChangeArrowheads="1" noTextEdit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94" name="Rectangle 416"/>
            <p:cNvSpPr>
              <a:spLocks noChangeArrowheads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5" name="Freeform 417"/>
            <p:cNvSpPr>
              <a:spLocks/>
            </p:cNvSpPr>
            <p:nvPr/>
          </p:nvSpPr>
          <p:spPr bwMode="auto">
            <a:xfrm>
              <a:off x="702" y="3248"/>
              <a:ext cx="3742" cy="1"/>
            </a:xfrm>
            <a:custGeom>
              <a:avLst/>
              <a:gdLst>
                <a:gd name="T0" fmla="*/ 3742 w 3742"/>
                <a:gd name="T1" fmla="*/ 0 h 1"/>
                <a:gd name="T2" fmla="*/ 3454 w 3742"/>
                <a:gd name="T3" fmla="*/ 0 h 1"/>
                <a:gd name="T4" fmla="*/ 3182 w 3742"/>
                <a:gd name="T5" fmla="*/ 0 h 1"/>
                <a:gd name="T6" fmla="*/ 2924 w 3742"/>
                <a:gd name="T7" fmla="*/ 0 h 1"/>
                <a:gd name="T8" fmla="*/ 2682 w 3742"/>
                <a:gd name="T9" fmla="*/ 0 h 1"/>
                <a:gd name="T10" fmla="*/ 2452 w 3742"/>
                <a:gd name="T11" fmla="*/ 0 h 1"/>
                <a:gd name="T12" fmla="*/ 2236 w 3742"/>
                <a:gd name="T13" fmla="*/ 0 h 1"/>
                <a:gd name="T14" fmla="*/ 2032 w 3742"/>
                <a:gd name="T15" fmla="*/ 0 h 1"/>
                <a:gd name="T16" fmla="*/ 1842 w 3742"/>
                <a:gd name="T17" fmla="*/ 0 h 1"/>
                <a:gd name="T18" fmla="*/ 1664 w 3742"/>
                <a:gd name="T19" fmla="*/ 0 h 1"/>
                <a:gd name="T20" fmla="*/ 1498 w 3742"/>
                <a:gd name="T21" fmla="*/ 0 h 1"/>
                <a:gd name="T22" fmla="*/ 1344 w 3742"/>
                <a:gd name="T23" fmla="*/ 0 h 1"/>
                <a:gd name="T24" fmla="*/ 1200 w 3742"/>
                <a:gd name="T25" fmla="*/ 0 h 1"/>
                <a:gd name="T26" fmla="*/ 1066 w 3742"/>
                <a:gd name="T27" fmla="*/ 0 h 1"/>
                <a:gd name="T28" fmla="*/ 944 w 3742"/>
                <a:gd name="T29" fmla="*/ 0 h 1"/>
                <a:gd name="T30" fmla="*/ 830 w 3742"/>
                <a:gd name="T31" fmla="*/ 0 h 1"/>
                <a:gd name="T32" fmla="*/ 728 w 3742"/>
                <a:gd name="T33" fmla="*/ 0 h 1"/>
                <a:gd name="T34" fmla="*/ 632 w 3742"/>
                <a:gd name="T35" fmla="*/ 0 h 1"/>
                <a:gd name="T36" fmla="*/ 546 w 3742"/>
                <a:gd name="T37" fmla="*/ 0 h 1"/>
                <a:gd name="T38" fmla="*/ 468 w 3742"/>
                <a:gd name="T39" fmla="*/ 0 h 1"/>
                <a:gd name="T40" fmla="*/ 398 w 3742"/>
                <a:gd name="T41" fmla="*/ 0 h 1"/>
                <a:gd name="T42" fmla="*/ 336 w 3742"/>
                <a:gd name="T43" fmla="*/ 0 h 1"/>
                <a:gd name="T44" fmla="*/ 280 w 3742"/>
                <a:gd name="T45" fmla="*/ 0 h 1"/>
                <a:gd name="T46" fmla="*/ 232 w 3742"/>
                <a:gd name="T47" fmla="*/ 0 h 1"/>
                <a:gd name="T48" fmla="*/ 188 w 3742"/>
                <a:gd name="T49" fmla="*/ 0 h 1"/>
                <a:gd name="T50" fmla="*/ 150 w 3742"/>
                <a:gd name="T51" fmla="*/ 0 h 1"/>
                <a:gd name="T52" fmla="*/ 118 w 3742"/>
                <a:gd name="T53" fmla="*/ 0 h 1"/>
                <a:gd name="T54" fmla="*/ 92 w 3742"/>
                <a:gd name="T55" fmla="*/ 0 h 1"/>
                <a:gd name="T56" fmla="*/ 70 w 3742"/>
                <a:gd name="T57" fmla="*/ 0 h 1"/>
                <a:gd name="T58" fmla="*/ 50 w 3742"/>
                <a:gd name="T59" fmla="*/ 0 h 1"/>
                <a:gd name="T60" fmla="*/ 36 w 3742"/>
                <a:gd name="T61" fmla="*/ 0 h 1"/>
                <a:gd name="T62" fmla="*/ 24 w 3742"/>
                <a:gd name="T63" fmla="*/ 0 h 1"/>
                <a:gd name="T64" fmla="*/ 16 w 3742"/>
                <a:gd name="T65" fmla="*/ 0 h 1"/>
                <a:gd name="T66" fmla="*/ 10 w 3742"/>
                <a:gd name="T67" fmla="*/ 0 h 1"/>
                <a:gd name="T68" fmla="*/ 6 w 3742"/>
                <a:gd name="T69" fmla="*/ 0 h 1"/>
                <a:gd name="T70" fmla="*/ 2 w 3742"/>
                <a:gd name="T71" fmla="*/ 0 h 1"/>
                <a:gd name="T72" fmla="*/ 2 w 3742"/>
                <a:gd name="T73" fmla="*/ 0 h 1"/>
                <a:gd name="T74" fmla="*/ 2 w 3742"/>
                <a:gd name="T75" fmla="*/ 0 h 1"/>
                <a:gd name="T76" fmla="*/ 0 w 3742"/>
                <a:gd name="T77" fmla="*/ 0 h 1"/>
                <a:gd name="T78" fmla="*/ 1280 w 3742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742"/>
                <a:gd name="T121" fmla="*/ 0 h 1"/>
                <a:gd name="T122" fmla="*/ 3742 w 3742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742" h="1">
                  <a:moveTo>
                    <a:pt x="3742" y="0"/>
                  </a:moveTo>
                  <a:lnTo>
                    <a:pt x="3454" y="0"/>
                  </a:lnTo>
                  <a:lnTo>
                    <a:pt x="3182" y="0"/>
                  </a:lnTo>
                  <a:lnTo>
                    <a:pt x="2924" y="0"/>
                  </a:lnTo>
                  <a:lnTo>
                    <a:pt x="2682" y="0"/>
                  </a:lnTo>
                  <a:lnTo>
                    <a:pt x="2452" y="0"/>
                  </a:lnTo>
                  <a:lnTo>
                    <a:pt x="2236" y="0"/>
                  </a:lnTo>
                  <a:lnTo>
                    <a:pt x="2032" y="0"/>
                  </a:lnTo>
                  <a:lnTo>
                    <a:pt x="1842" y="0"/>
                  </a:lnTo>
                  <a:lnTo>
                    <a:pt x="1664" y="0"/>
                  </a:lnTo>
                  <a:lnTo>
                    <a:pt x="1498" y="0"/>
                  </a:lnTo>
                  <a:lnTo>
                    <a:pt x="1344" y="0"/>
                  </a:lnTo>
                  <a:lnTo>
                    <a:pt x="1200" y="0"/>
                  </a:lnTo>
                  <a:lnTo>
                    <a:pt x="1066" y="0"/>
                  </a:lnTo>
                  <a:lnTo>
                    <a:pt x="944" y="0"/>
                  </a:lnTo>
                  <a:lnTo>
                    <a:pt x="830" y="0"/>
                  </a:lnTo>
                  <a:lnTo>
                    <a:pt x="728" y="0"/>
                  </a:lnTo>
                  <a:lnTo>
                    <a:pt x="632" y="0"/>
                  </a:lnTo>
                  <a:lnTo>
                    <a:pt x="546" y="0"/>
                  </a:lnTo>
                  <a:lnTo>
                    <a:pt x="468" y="0"/>
                  </a:lnTo>
                  <a:lnTo>
                    <a:pt x="398" y="0"/>
                  </a:lnTo>
                  <a:lnTo>
                    <a:pt x="336" y="0"/>
                  </a:lnTo>
                  <a:lnTo>
                    <a:pt x="280" y="0"/>
                  </a:lnTo>
                  <a:lnTo>
                    <a:pt x="232" y="0"/>
                  </a:lnTo>
                  <a:lnTo>
                    <a:pt x="188" y="0"/>
                  </a:lnTo>
                  <a:lnTo>
                    <a:pt x="150" y="0"/>
                  </a:lnTo>
                  <a:lnTo>
                    <a:pt x="118" y="0"/>
                  </a:lnTo>
                  <a:lnTo>
                    <a:pt x="92" y="0"/>
                  </a:lnTo>
                  <a:lnTo>
                    <a:pt x="70" y="0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280" y="0"/>
                  </a:lnTo>
                </a:path>
              </a:pathLst>
            </a:custGeom>
            <a:noFill/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6" name="Freeform 418"/>
            <p:cNvSpPr>
              <a:spLocks/>
            </p:cNvSpPr>
            <p:nvPr/>
          </p:nvSpPr>
          <p:spPr bwMode="auto">
            <a:xfrm>
              <a:off x="4380" y="3178"/>
              <a:ext cx="192" cy="140"/>
            </a:xfrm>
            <a:custGeom>
              <a:avLst/>
              <a:gdLst>
                <a:gd name="T0" fmla="*/ 0 w 192"/>
                <a:gd name="T1" fmla="*/ 0 h 140"/>
                <a:gd name="T2" fmla="*/ 192 w 192"/>
                <a:gd name="T3" fmla="*/ 70 h 140"/>
                <a:gd name="T4" fmla="*/ 0 w 192"/>
                <a:gd name="T5" fmla="*/ 140 h 140"/>
                <a:gd name="T6" fmla="*/ 14 w 192"/>
                <a:gd name="T7" fmla="*/ 114 h 140"/>
                <a:gd name="T8" fmla="*/ 22 w 192"/>
                <a:gd name="T9" fmla="*/ 84 h 140"/>
                <a:gd name="T10" fmla="*/ 22 w 192"/>
                <a:gd name="T11" fmla="*/ 56 h 140"/>
                <a:gd name="T12" fmla="*/ 14 w 192"/>
                <a:gd name="T13" fmla="*/ 26 h 140"/>
                <a:gd name="T14" fmla="*/ 0 w 19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2"/>
                <a:gd name="T25" fmla="*/ 0 h 140"/>
                <a:gd name="T26" fmla="*/ 192 w 19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2" h="140">
                  <a:moveTo>
                    <a:pt x="0" y="0"/>
                  </a:moveTo>
                  <a:lnTo>
                    <a:pt x="192" y="70"/>
                  </a:lnTo>
                  <a:lnTo>
                    <a:pt x="0" y="140"/>
                  </a:lnTo>
                  <a:lnTo>
                    <a:pt x="14" y="114"/>
                  </a:lnTo>
                  <a:lnTo>
                    <a:pt x="22" y="84"/>
                  </a:lnTo>
                  <a:lnTo>
                    <a:pt x="22" y="56"/>
                  </a:lnTo>
                  <a:lnTo>
                    <a:pt x="14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7" name="Freeform 419"/>
            <p:cNvSpPr>
              <a:spLocks/>
            </p:cNvSpPr>
            <p:nvPr/>
          </p:nvSpPr>
          <p:spPr bwMode="auto">
            <a:xfrm>
              <a:off x="2582" y="3482"/>
              <a:ext cx="1958" cy="1"/>
            </a:xfrm>
            <a:custGeom>
              <a:avLst/>
              <a:gdLst>
                <a:gd name="T0" fmla="*/ 1958 w 1958"/>
                <a:gd name="T1" fmla="*/ 0 h 1"/>
                <a:gd name="T2" fmla="*/ 1764 w 1958"/>
                <a:gd name="T3" fmla="*/ 0 h 1"/>
                <a:gd name="T4" fmla="*/ 1584 w 1958"/>
                <a:gd name="T5" fmla="*/ 0 h 1"/>
                <a:gd name="T6" fmla="*/ 1418 w 1958"/>
                <a:gd name="T7" fmla="*/ 0 h 1"/>
                <a:gd name="T8" fmla="*/ 1266 w 1958"/>
                <a:gd name="T9" fmla="*/ 0 h 1"/>
                <a:gd name="T10" fmla="*/ 1126 w 1958"/>
                <a:gd name="T11" fmla="*/ 0 h 1"/>
                <a:gd name="T12" fmla="*/ 1000 w 1958"/>
                <a:gd name="T13" fmla="*/ 0 h 1"/>
                <a:gd name="T14" fmla="*/ 886 w 1958"/>
                <a:gd name="T15" fmla="*/ 0 h 1"/>
                <a:gd name="T16" fmla="*/ 782 w 1958"/>
                <a:gd name="T17" fmla="*/ 0 h 1"/>
                <a:gd name="T18" fmla="*/ 688 w 1958"/>
                <a:gd name="T19" fmla="*/ 0 h 1"/>
                <a:gd name="T20" fmla="*/ 606 w 1958"/>
                <a:gd name="T21" fmla="*/ 0 h 1"/>
                <a:gd name="T22" fmla="*/ 532 w 1958"/>
                <a:gd name="T23" fmla="*/ 0 h 1"/>
                <a:gd name="T24" fmla="*/ 466 w 1958"/>
                <a:gd name="T25" fmla="*/ 0 h 1"/>
                <a:gd name="T26" fmla="*/ 408 w 1958"/>
                <a:gd name="T27" fmla="*/ 0 h 1"/>
                <a:gd name="T28" fmla="*/ 356 w 1958"/>
                <a:gd name="T29" fmla="*/ 0 h 1"/>
                <a:gd name="T30" fmla="*/ 312 w 1958"/>
                <a:gd name="T31" fmla="*/ 0 h 1"/>
                <a:gd name="T32" fmla="*/ 272 w 1958"/>
                <a:gd name="T33" fmla="*/ 0 h 1"/>
                <a:gd name="T34" fmla="*/ 240 w 1958"/>
                <a:gd name="T35" fmla="*/ 0 h 1"/>
                <a:gd name="T36" fmla="*/ 210 w 1958"/>
                <a:gd name="T37" fmla="*/ 0 h 1"/>
                <a:gd name="T38" fmla="*/ 184 w 1958"/>
                <a:gd name="T39" fmla="*/ 0 h 1"/>
                <a:gd name="T40" fmla="*/ 162 w 1958"/>
                <a:gd name="T41" fmla="*/ 0 h 1"/>
                <a:gd name="T42" fmla="*/ 144 w 1958"/>
                <a:gd name="T43" fmla="*/ 0 h 1"/>
                <a:gd name="T44" fmla="*/ 126 w 1958"/>
                <a:gd name="T45" fmla="*/ 0 h 1"/>
                <a:gd name="T46" fmla="*/ 110 w 1958"/>
                <a:gd name="T47" fmla="*/ 0 h 1"/>
                <a:gd name="T48" fmla="*/ 94 w 1958"/>
                <a:gd name="T49" fmla="*/ 0 h 1"/>
                <a:gd name="T50" fmla="*/ 78 w 1958"/>
                <a:gd name="T51" fmla="*/ 0 h 1"/>
                <a:gd name="T52" fmla="*/ 60 w 1958"/>
                <a:gd name="T53" fmla="*/ 0 h 1"/>
                <a:gd name="T54" fmla="*/ 42 w 1958"/>
                <a:gd name="T55" fmla="*/ 0 h 1"/>
                <a:gd name="T56" fmla="*/ 22 w 1958"/>
                <a:gd name="T57" fmla="*/ 0 h 1"/>
                <a:gd name="T58" fmla="*/ 0 w 1958"/>
                <a:gd name="T59" fmla="*/ 0 h 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58"/>
                <a:gd name="T91" fmla="*/ 0 h 1"/>
                <a:gd name="T92" fmla="*/ 1958 w 1958"/>
                <a:gd name="T93" fmla="*/ 1 h 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58" h="1">
                  <a:moveTo>
                    <a:pt x="1958" y="0"/>
                  </a:moveTo>
                  <a:lnTo>
                    <a:pt x="1764" y="0"/>
                  </a:lnTo>
                  <a:lnTo>
                    <a:pt x="1584" y="0"/>
                  </a:lnTo>
                  <a:lnTo>
                    <a:pt x="1418" y="0"/>
                  </a:lnTo>
                  <a:lnTo>
                    <a:pt x="1266" y="0"/>
                  </a:lnTo>
                  <a:lnTo>
                    <a:pt x="1126" y="0"/>
                  </a:lnTo>
                  <a:lnTo>
                    <a:pt x="1000" y="0"/>
                  </a:lnTo>
                  <a:lnTo>
                    <a:pt x="886" y="0"/>
                  </a:lnTo>
                  <a:lnTo>
                    <a:pt x="782" y="0"/>
                  </a:lnTo>
                  <a:lnTo>
                    <a:pt x="688" y="0"/>
                  </a:lnTo>
                  <a:lnTo>
                    <a:pt x="606" y="0"/>
                  </a:lnTo>
                  <a:lnTo>
                    <a:pt x="532" y="0"/>
                  </a:lnTo>
                  <a:lnTo>
                    <a:pt x="466" y="0"/>
                  </a:lnTo>
                  <a:lnTo>
                    <a:pt x="408" y="0"/>
                  </a:lnTo>
                  <a:lnTo>
                    <a:pt x="356" y="0"/>
                  </a:lnTo>
                  <a:lnTo>
                    <a:pt x="312" y="0"/>
                  </a:lnTo>
                  <a:lnTo>
                    <a:pt x="272" y="0"/>
                  </a:lnTo>
                  <a:lnTo>
                    <a:pt x="240" y="0"/>
                  </a:lnTo>
                  <a:lnTo>
                    <a:pt x="210" y="0"/>
                  </a:lnTo>
                  <a:lnTo>
                    <a:pt x="184" y="0"/>
                  </a:lnTo>
                  <a:lnTo>
                    <a:pt x="162" y="0"/>
                  </a:lnTo>
                  <a:lnTo>
                    <a:pt x="144" y="0"/>
                  </a:lnTo>
                  <a:lnTo>
                    <a:pt x="126" y="0"/>
                  </a:lnTo>
                  <a:lnTo>
                    <a:pt x="110" y="0"/>
                  </a:lnTo>
                  <a:lnTo>
                    <a:pt x="94" y="0"/>
                  </a:lnTo>
                  <a:lnTo>
                    <a:pt x="78" y="0"/>
                  </a:lnTo>
                  <a:lnTo>
                    <a:pt x="60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8" name="Freeform 420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9" name="Freeform 421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0" name="Line 422"/>
            <p:cNvSpPr>
              <a:spLocks noChangeShapeType="1"/>
            </p:cNvSpPr>
            <p:nvPr/>
          </p:nvSpPr>
          <p:spPr bwMode="auto">
            <a:xfrm flipV="1">
              <a:off x="4564" y="3258"/>
              <a:ext cx="1" cy="250"/>
            </a:xfrm>
            <a:prstGeom prst="line">
              <a:avLst/>
            </a:prstGeom>
            <a:no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01" name="Freeform 423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2" name="Freeform 424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</a:path>
              </a:pathLst>
            </a:cu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3" name="Line 425"/>
            <p:cNvSpPr>
              <a:spLocks noChangeShapeType="1"/>
            </p:cNvSpPr>
            <p:nvPr/>
          </p:nvSpPr>
          <p:spPr bwMode="auto">
            <a:xfrm flipV="1">
              <a:off x="2558" y="3258"/>
              <a:ext cx="1" cy="2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04" name="Freeform 426"/>
            <p:cNvSpPr>
              <a:spLocks/>
            </p:cNvSpPr>
            <p:nvPr/>
          </p:nvSpPr>
          <p:spPr bwMode="auto">
            <a:xfrm>
              <a:off x="732" y="3476"/>
              <a:ext cx="1800" cy="1"/>
            </a:xfrm>
            <a:custGeom>
              <a:avLst/>
              <a:gdLst>
                <a:gd name="T0" fmla="*/ 1800 w 1800"/>
                <a:gd name="T1" fmla="*/ 0 h 1"/>
                <a:gd name="T2" fmla="*/ 1614 w 1800"/>
                <a:gd name="T3" fmla="*/ 0 h 1"/>
                <a:gd name="T4" fmla="*/ 1444 w 1800"/>
                <a:gd name="T5" fmla="*/ 0 h 1"/>
                <a:gd name="T6" fmla="*/ 1288 w 1800"/>
                <a:gd name="T7" fmla="*/ 0 h 1"/>
                <a:gd name="T8" fmla="*/ 1144 w 1800"/>
                <a:gd name="T9" fmla="*/ 0 h 1"/>
                <a:gd name="T10" fmla="*/ 1014 w 1800"/>
                <a:gd name="T11" fmla="*/ 0 h 1"/>
                <a:gd name="T12" fmla="*/ 896 w 1800"/>
                <a:gd name="T13" fmla="*/ 0 h 1"/>
                <a:gd name="T14" fmla="*/ 790 w 1800"/>
                <a:gd name="T15" fmla="*/ 0 h 1"/>
                <a:gd name="T16" fmla="*/ 694 w 1800"/>
                <a:gd name="T17" fmla="*/ 0 h 1"/>
                <a:gd name="T18" fmla="*/ 608 w 1800"/>
                <a:gd name="T19" fmla="*/ 0 h 1"/>
                <a:gd name="T20" fmla="*/ 532 w 1800"/>
                <a:gd name="T21" fmla="*/ 0 h 1"/>
                <a:gd name="T22" fmla="*/ 464 w 1800"/>
                <a:gd name="T23" fmla="*/ 0 h 1"/>
                <a:gd name="T24" fmla="*/ 404 w 1800"/>
                <a:gd name="T25" fmla="*/ 0 h 1"/>
                <a:gd name="T26" fmla="*/ 352 w 1800"/>
                <a:gd name="T27" fmla="*/ 0 h 1"/>
                <a:gd name="T28" fmla="*/ 308 w 1800"/>
                <a:gd name="T29" fmla="*/ 0 h 1"/>
                <a:gd name="T30" fmla="*/ 268 w 1800"/>
                <a:gd name="T31" fmla="*/ 0 h 1"/>
                <a:gd name="T32" fmla="*/ 234 w 1800"/>
                <a:gd name="T33" fmla="*/ 0 h 1"/>
                <a:gd name="T34" fmla="*/ 204 w 1800"/>
                <a:gd name="T35" fmla="*/ 0 h 1"/>
                <a:gd name="T36" fmla="*/ 178 w 1800"/>
                <a:gd name="T37" fmla="*/ 0 h 1"/>
                <a:gd name="T38" fmla="*/ 156 w 1800"/>
                <a:gd name="T39" fmla="*/ 0 h 1"/>
                <a:gd name="T40" fmla="*/ 138 w 1800"/>
                <a:gd name="T41" fmla="*/ 0 h 1"/>
                <a:gd name="T42" fmla="*/ 120 w 1800"/>
                <a:gd name="T43" fmla="*/ 0 h 1"/>
                <a:gd name="T44" fmla="*/ 104 w 1800"/>
                <a:gd name="T45" fmla="*/ 0 h 1"/>
                <a:gd name="T46" fmla="*/ 90 w 1800"/>
                <a:gd name="T47" fmla="*/ 0 h 1"/>
                <a:gd name="T48" fmla="*/ 74 w 1800"/>
                <a:gd name="T49" fmla="*/ 0 h 1"/>
                <a:gd name="T50" fmla="*/ 58 w 1800"/>
                <a:gd name="T51" fmla="*/ 0 h 1"/>
                <a:gd name="T52" fmla="*/ 42 w 1800"/>
                <a:gd name="T53" fmla="*/ 0 h 1"/>
                <a:gd name="T54" fmla="*/ 22 w 1800"/>
                <a:gd name="T55" fmla="*/ 0 h 1"/>
                <a:gd name="T56" fmla="*/ 0 w 1800"/>
                <a:gd name="T57" fmla="*/ 0 h 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00"/>
                <a:gd name="T88" fmla="*/ 0 h 1"/>
                <a:gd name="T89" fmla="*/ 1800 w 1800"/>
                <a:gd name="T90" fmla="*/ 1 h 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00" h="1">
                  <a:moveTo>
                    <a:pt x="1800" y="0"/>
                  </a:moveTo>
                  <a:lnTo>
                    <a:pt x="1614" y="0"/>
                  </a:lnTo>
                  <a:lnTo>
                    <a:pt x="1444" y="0"/>
                  </a:lnTo>
                  <a:lnTo>
                    <a:pt x="1288" y="0"/>
                  </a:lnTo>
                  <a:lnTo>
                    <a:pt x="1144" y="0"/>
                  </a:lnTo>
                  <a:lnTo>
                    <a:pt x="1014" y="0"/>
                  </a:lnTo>
                  <a:lnTo>
                    <a:pt x="896" y="0"/>
                  </a:lnTo>
                  <a:lnTo>
                    <a:pt x="790" y="0"/>
                  </a:lnTo>
                  <a:lnTo>
                    <a:pt x="694" y="0"/>
                  </a:lnTo>
                  <a:lnTo>
                    <a:pt x="608" y="0"/>
                  </a:lnTo>
                  <a:lnTo>
                    <a:pt x="532" y="0"/>
                  </a:lnTo>
                  <a:lnTo>
                    <a:pt x="464" y="0"/>
                  </a:lnTo>
                  <a:lnTo>
                    <a:pt x="404" y="0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268" y="0"/>
                  </a:lnTo>
                  <a:lnTo>
                    <a:pt x="234" y="0"/>
                  </a:lnTo>
                  <a:lnTo>
                    <a:pt x="204" y="0"/>
                  </a:lnTo>
                  <a:lnTo>
                    <a:pt x="178" y="0"/>
                  </a:lnTo>
                  <a:lnTo>
                    <a:pt x="156" y="0"/>
                  </a:lnTo>
                  <a:lnTo>
                    <a:pt x="138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90" y="0"/>
                  </a:lnTo>
                  <a:lnTo>
                    <a:pt x="74" y="0"/>
                  </a:lnTo>
                  <a:lnTo>
                    <a:pt x="58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5" name="Freeform 427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6" name="Freeform 428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no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307" name="Line 429"/>
            <p:cNvSpPr>
              <a:spLocks noChangeShapeType="1"/>
            </p:cNvSpPr>
            <p:nvPr/>
          </p:nvSpPr>
          <p:spPr bwMode="auto">
            <a:xfrm flipV="1">
              <a:off x="2554" y="3260"/>
              <a:ext cx="1" cy="240"/>
            </a:xfrm>
            <a:prstGeom prst="line">
              <a:avLst/>
            </a:prstGeom>
            <a:noFill/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08" name="Line 432"/>
            <p:cNvSpPr>
              <a:spLocks noChangeShapeType="1"/>
            </p:cNvSpPr>
            <p:nvPr/>
          </p:nvSpPr>
          <p:spPr bwMode="auto">
            <a:xfrm flipV="1">
              <a:off x="710" y="3260"/>
              <a:ext cx="1" cy="240"/>
            </a:xfrm>
            <a:prstGeom prst="line">
              <a:avLst/>
            </a:prstGeom>
            <a:no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309" name="Freeform 433"/>
            <p:cNvSpPr>
              <a:spLocks/>
            </p:cNvSpPr>
            <p:nvPr/>
          </p:nvSpPr>
          <p:spPr bwMode="auto">
            <a:xfrm>
              <a:off x="2560" y="2592"/>
              <a:ext cx="1" cy="680"/>
            </a:xfrm>
            <a:custGeom>
              <a:avLst/>
              <a:gdLst>
                <a:gd name="T0" fmla="*/ 0 w 1"/>
                <a:gd name="T1" fmla="*/ 680 h 680"/>
                <a:gd name="T2" fmla="*/ 0 w 1"/>
                <a:gd name="T3" fmla="*/ 560 h 680"/>
                <a:gd name="T4" fmla="*/ 0 w 1"/>
                <a:gd name="T5" fmla="*/ 456 h 680"/>
                <a:gd name="T6" fmla="*/ 0 w 1"/>
                <a:gd name="T7" fmla="*/ 364 h 680"/>
                <a:gd name="T8" fmla="*/ 0 w 1"/>
                <a:gd name="T9" fmla="*/ 286 h 680"/>
                <a:gd name="T10" fmla="*/ 0 w 1"/>
                <a:gd name="T11" fmla="*/ 220 h 680"/>
                <a:gd name="T12" fmla="*/ 0 w 1"/>
                <a:gd name="T13" fmla="*/ 166 h 680"/>
                <a:gd name="T14" fmla="*/ 0 w 1"/>
                <a:gd name="T15" fmla="*/ 120 h 680"/>
                <a:gd name="T16" fmla="*/ 0 w 1"/>
                <a:gd name="T17" fmla="*/ 84 h 680"/>
                <a:gd name="T18" fmla="*/ 0 w 1"/>
                <a:gd name="T19" fmla="*/ 56 h 680"/>
                <a:gd name="T20" fmla="*/ 0 w 1"/>
                <a:gd name="T21" fmla="*/ 36 h 680"/>
                <a:gd name="T22" fmla="*/ 0 w 1"/>
                <a:gd name="T23" fmla="*/ 20 h 680"/>
                <a:gd name="T24" fmla="*/ 0 w 1"/>
                <a:gd name="T25" fmla="*/ 10 h 680"/>
                <a:gd name="T26" fmla="*/ 0 w 1"/>
                <a:gd name="T27" fmla="*/ 4 h 680"/>
                <a:gd name="T28" fmla="*/ 0 w 1"/>
                <a:gd name="T29" fmla="*/ 2 h 680"/>
                <a:gd name="T30" fmla="*/ 0 w 1"/>
                <a:gd name="T31" fmla="*/ 0 h 680"/>
                <a:gd name="T32" fmla="*/ 0 w 1"/>
                <a:gd name="T33" fmla="*/ 0 h 6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"/>
                <a:gd name="T52" fmla="*/ 0 h 680"/>
                <a:gd name="T53" fmla="*/ 1 w 1"/>
                <a:gd name="T54" fmla="*/ 680 h 6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" h="680">
                  <a:moveTo>
                    <a:pt x="0" y="680"/>
                  </a:moveTo>
                  <a:lnTo>
                    <a:pt x="0" y="560"/>
                  </a:lnTo>
                  <a:lnTo>
                    <a:pt x="0" y="456"/>
                  </a:lnTo>
                  <a:lnTo>
                    <a:pt x="0" y="364"/>
                  </a:lnTo>
                  <a:lnTo>
                    <a:pt x="0" y="286"/>
                  </a:lnTo>
                  <a:lnTo>
                    <a:pt x="0" y="220"/>
                  </a:lnTo>
                  <a:lnTo>
                    <a:pt x="0" y="166"/>
                  </a:lnTo>
                  <a:lnTo>
                    <a:pt x="0" y="120"/>
                  </a:lnTo>
                  <a:lnTo>
                    <a:pt x="0" y="84"/>
                  </a:lnTo>
                  <a:lnTo>
                    <a:pt x="0" y="56"/>
                  </a:lnTo>
                  <a:lnTo>
                    <a:pt x="0" y="36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11" name="Group 434"/>
          <p:cNvGrpSpPr>
            <a:grpSpLocks noChangeAspect="1"/>
          </p:cNvGrpSpPr>
          <p:nvPr/>
        </p:nvGrpSpPr>
        <p:grpSpPr bwMode="auto">
          <a:xfrm>
            <a:off x="3635375" y="3933825"/>
            <a:ext cx="3810000" cy="1752600"/>
            <a:chOff x="1680" y="1608"/>
            <a:chExt cx="2400" cy="1104"/>
          </a:xfrm>
        </p:grpSpPr>
        <p:sp>
          <p:nvSpPr>
            <p:cNvPr id="51259" name="AutoShape 435"/>
            <p:cNvSpPr>
              <a:spLocks noChangeAspect="1" noChangeArrowheads="1" noTextEdit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60" name="Rectangle 436"/>
            <p:cNvSpPr>
              <a:spLocks noChangeArrowheads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1" name="Line 437"/>
            <p:cNvSpPr>
              <a:spLocks noChangeShapeType="1"/>
            </p:cNvSpPr>
            <p:nvPr/>
          </p:nvSpPr>
          <p:spPr bwMode="auto">
            <a:xfrm flipV="1">
              <a:off x="1970" y="2550"/>
              <a:ext cx="52" cy="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62" name="Freeform 438"/>
            <p:cNvSpPr>
              <a:spLocks/>
            </p:cNvSpPr>
            <p:nvPr/>
          </p:nvSpPr>
          <p:spPr bwMode="auto">
            <a:xfrm>
              <a:off x="2040" y="254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22 w 52"/>
                <a:gd name="T3" fmla="*/ 4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22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3" name="Freeform 439"/>
            <p:cNvSpPr>
              <a:spLocks/>
            </p:cNvSpPr>
            <p:nvPr/>
          </p:nvSpPr>
          <p:spPr bwMode="auto">
            <a:xfrm>
              <a:off x="2110" y="253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4" name="Freeform 440"/>
            <p:cNvSpPr>
              <a:spLocks/>
            </p:cNvSpPr>
            <p:nvPr/>
          </p:nvSpPr>
          <p:spPr bwMode="auto">
            <a:xfrm>
              <a:off x="2180" y="252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5" name="Freeform 441"/>
            <p:cNvSpPr>
              <a:spLocks/>
            </p:cNvSpPr>
            <p:nvPr/>
          </p:nvSpPr>
          <p:spPr bwMode="auto">
            <a:xfrm>
              <a:off x="2250" y="251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6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6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6" name="Freeform 442"/>
            <p:cNvSpPr>
              <a:spLocks/>
            </p:cNvSpPr>
            <p:nvPr/>
          </p:nvSpPr>
          <p:spPr bwMode="auto">
            <a:xfrm>
              <a:off x="2318" y="2500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12 w 52"/>
                <a:gd name="T3" fmla="*/ 8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1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7" name="Freeform 443"/>
            <p:cNvSpPr>
              <a:spLocks/>
            </p:cNvSpPr>
            <p:nvPr/>
          </p:nvSpPr>
          <p:spPr bwMode="auto">
            <a:xfrm>
              <a:off x="2388" y="2486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34 w 52"/>
                <a:gd name="T3" fmla="*/ 4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68" name="Line 444"/>
            <p:cNvSpPr>
              <a:spLocks noChangeShapeType="1"/>
            </p:cNvSpPr>
            <p:nvPr/>
          </p:nvSpPr>
          <p:spPr bwMode="auto">
            <a:xfrm flipV="1">
              <a:off x="2456" y="2480"/>
              <a:ext cx="8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69" name="Freeform 445"/>
            <p:cNvSpPr>
              <a:spLocks/>
            </p:cNvSpPr>
            <p:nvPr/>
          </p:nvSpPr>
          <p:spPr bwMode="auto">
            <a:xfrm>
              <a:off x="2464" y="2468"/>
              <a:ext cx="44" cy="12"/>
            </a:xfrm>
            <a:custGeom>
              <a:avLst/>
              <a:gdLst>
                <a:gd name="T0" fmla="*/ 0 w 44"/>
                <a:gd name="T1" fmla="*/ 12 h 12"/>
                <a:gd name="T2" fmla="*/ 40 w 44"/>
                <a:gd name="T3" fmla="*/ 0 h 12"/>
                <a:gd name="T4" fmla="*/ 44 w 44"/>
                <a:gd name="T5" fmla="*/ 0 h 12"/>
                <a:gd name="T6" fmla="*/ 0 60000 65536"/>
                <a:gd name="T7" fmla="*/ 0 60000 65536"/>
                <a:gd name="T8" fmla="*/ 0 60000 65536"/>
                <a:gd name="T9" fmla="*/ 0 w 44"/>
                <a:gd name="T10" fmla="*/ 0 h 12"/>
                <a:gd name="T11" fmla="*/ 44 w 4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" h="12">
                  <a:moveTo>
                    <a:pt x="0" y="12"/>
                  </a:moveTo>
                  <a:lnTo>
                    <a:pt x="40" y="0"/>
                  </a:lnTo>
                  <a:lnTo>
                    <a:pt x="44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0" name="Freeform 446"/>
            <p:cNvSpPr>
              <a:spLocks/>
            </p:cNvSpPr>
            <p:nvPr/>
          </p:nvSpPr>
          <p:spPr bwMode="auto">
            <a:xfrm>
              <a:off x="2524" y="2448"/>
              <a:ext cx="52" cy="16"/>
            </a:xfrm>
            <a:custGeom>
              <a:avLst/>
              <a:gdLst>
                <a:gd name="T0" fmla="*/ 0 w 52"/>
                <a:gd name="T1" fmla="*/ 16 h 16"/>
                <a:gd name="T2" fmla="*/ 20 w 52"/>
                <a:gd name="T3" fmla="*/ 10 h 16"/>
                <a:gd name="T4" fmla="*/ 52 w 52"/>
                <a:gd name="T5" fmla="*/ 0 h 16"/>
                <a:gd name="T6" fmla="*/ 0 60000 65536"/>
                <a:gd name="T7" fmla="*/ 0 60000 65536"/>
                <a:gd name="T8" fmla="*/ 0 60000 65536"/>
                <a:gd name="T9" fmla="*/ 0 w 52"/>
                <a:gd name="T10" fmla="*/ 0 h 16"/>
                <a:gd name="T11" fmla="*/ 52 w 5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6">
                  <a:moveTo>
                    <a:pt x="0" y="16"/>
                  </a:moveTo>
                  <a:lnTo>
                    <a:pt x="20" y="10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1" name="Freeform 447"/>
            <p:cNvSpPr>
              <a:spLocks/>
            </p:cNvSpPr>
            <p:nvPr/>
          </p:nvSpPr>
          <p:spPr bwMode="auto">
            <a:xfrm>
              <a:off x="2592" y="242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0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0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2" name="Freeform 448"/>
            <p:cNvSpPr>
              <a:spLocks/>
            </p:cNvSpPr>
            <p:nvPr/>
          </p:nvSpPr>
          <p:spPr bwMode="auto">
            <a:xfrm>
              <a:off x="2660" y="240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22 w 50"/>
                <a:gd name="T3" fmla="*/ 8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22" y="8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3" name="Freeform 449"/>
            <p:cNvSpPr>
              <a:spLocks/>
            </p:cNvSpPr>
            <p:nvPr/>
          </p:nvSpPr>
          <p:spPr bwMode="auto">
            <a:xfrm>
              <a:off x="2726" y="238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12 w 50"/>
                <a:gd name="T3" fmla="*/ 14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12" y="14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4" name="Freeform 450"/>
            <p:cNvSpPr>
              <a:spLocks/>
            </p:cNvSpPr>
            <p:nvPr/>
          </p:nvSpPr>
          <p:spPr bwMode="auto">
            <a:xfrm>
              <a:off x="2794" y="2362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32 w 50"/>
                <a:gd name="T3" fmla="*/ 6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32" y="6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5" name="Freeform 451"/>
            <p:cNvSpPr>
              <a:spLocks/>
            </p:cNvSpPr>
            <p:nvPr/>
          </p:nvSpPr>
          <p:spPr bwMode="auto">
            <a:xfrm>
              <a:off x="2860" y="234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4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6" name="Freeform 452"/>
            <p:cNvSpPr>
              <a:spLocks/>
            </p:cNvSpPr>
            <p:nvPr/>
          </p:nvSpPr>
          <p:spPr bwMode="auto">
            <a:xfrm>
              <a:off x="2926" y="231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50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7" name="Freeform 453"/>
            <p:cNvSpPr>
              <a:spLocks/>
            </p:cNvSpPr>
            <p:nvPr/>
          </p:nvSpPr>
          <p:spPr bwMode="auto">
            <a:xfrm>
              <a:off x="2994" y="2294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8 w 50"/>
                <a:gd name="T3" fmla="*/ 0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8" name="Freeform 454"/>
            <p:cNvSpPr>
              <a:spLocks/>
            </p:cNvSpPr>
            <p:nvPr/>
          </p:nvSpPr>
          <p:spPr bwMode="auto">
            <a:xfrm>
              <a:off x="3060" y="227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6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6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79" name="Freeform 455"/>
            <p:cNvSpPr>
              <a:spLocks/>
            </p:cNvSpPr>
            <p:nvPr/>
          </p:nvSpPr>
          <p:spPr bwMode="auto">
            <a:xfrm>
              <a:off x="3126" y="224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0" name="Freeform 456"/>
            <p:cNvSpPr>
              <a:spLocks/>
            </p:cNvSpPr>
            <p:nvPr/>
          </p:nvSpPr>
          <p:spPr bwMode="auto">
            <a:xfrm>
              <a:off x="3192" y="222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1" name="Freeform 457"/>
            <p:cNvSpPr>
              <a:spLocks/>
            </p:cNvSpPr>
            <p:nvPr/>
          </p:nvSpPr>
          <p:spPr bwMode="auto">
            <a:xfrm>
              <a:off x="3260" y="220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8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2" name="Line 458"/>
            <p:cNvSpPr>
              <a:spLocks noChangeShapeType="1"/>
            </p:cNvSpPr>
            <p:nvPr/>
          </p:nvSpPr>
          <p:spPr bwMode="auto">
            <a:xfrm flipV="1">
              <a:off x="3326" y="2184"/>
              <a:ext cx="52" cy="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83" name="Line 459"/>
            <p:cNvSpPr>
              <a:spLocks noChangeShapeType="1"/>
            </p:cNvSpPr>
            <p:nvPr/>
          </p:nvSpPr>
          <p:spPr bwMode="auto">
            <a:xfrm flipV="1">
              <a:off x="3394" y="2166"/>
              <a:ext cx="52" cy="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84" name="Line 460"/>
            <p:cNvSpPr>
              <a:spLocks noChangeShapeType="1"/>
            </p:cNvSpPr>
            <p:nvPr/>
          </p:nvSpPr>
          <p:spPr bwMode="auto">
            <a:xfrm flipV="1">
              <a:off x="3462" y="2150"/>
              <a:ext cx="52" cy="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85" name="Freeform 461"/>
            <p:cNvSpPr>
              <a:spLocks/>
            </p:cNvSpPr>
            <p:nvPr/>
          </p:nvSpPr>
          <p:spPr bwMode="auto">
            <a:xfrm>
              <a:off x="3532" y="2138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0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0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6" name="Freeform 462"/>
            <p:cNvSpPr>
              <a:spLocks/>
            </p:cNvSpPr>
            <p:nvPr/>
          </p:nvSpPr>
          <p:spPr bwMode="auto">
            <a:xfrm>
              <a:off x="3600" y="2126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7" name="Line 463"/>
            <p:cNvSpPr>
              <a:spLocks noChangeShapeType="1"/>
            </p:cNvSpPr>
            <p:nvPr/>
          </p:nvSpPr>
          <p:spPr bwMode="auto">
            <a:xfrm flipV="1">
              <a:off x="3670" y="2118"/>
              <a:ext cx="52" cy="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88" name="Freeform 464"/>
            <p:cNvSpPr>
              <a:spLocks/>
            </p:cNvSpPr>
            <p:nvPr/>
          </p:nvSpPr>
          <p:spPr bwMode="auto">
            <a:xfrm>
              <a:off x="3740" y="211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38 w 52"/>
                <a:gd name="T3" fmla="*/ 2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38" y="2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89" name="Line 465"/>
            <p:cNvSpPr>
              <a:spLocks noChangeShapeType="1"/>
            </p:cNvSpPr>
            <p:nvPr/>
          </p:nvSpPr>
          <p:spPr bwMode="auto">
            <a:xfrm>
              <a:off x="3810" y="2112"/>
              <a:ext cx="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90" name="Freeform 466"/>
            <p:cNvSpPr>
              <a:spLocks/>
            </p:cNvSpPr>
            <p:nvPr/>
          </p:nvSpPr>
          <p:spPr bwMode="auto">
            <a:xfrm>
              <a:off x="3822" y="2110"/>
              <a:ext cx="42" cy="2"/>
            </a:xfrm>
            <a:custGeom>
              <a:avLst/>
              <a:gdLst>
                <a:gd name="T0" fmla="*/ 0 w 42"/>
                <a:gd name="T1" fmla="*/ 2 h 2"/>
                <a:gd name="T2" fmla="*/ 32 w 42"/>
                <a:gd name="T3" fmla="*/ 0 h 2"/>
                <a:gd name="T4" fmla="*/ 42 w 42"/>
                <a:gd name="T5" fmla="*/ 0 h 2"/>
                <a:gd name="T6" fmla="*/ 0 60000 65536"/>
                <a:gd name="T7" fmla="*/ 0 60000 65536"/>
                <a:gd name="T8" fmla="*/ 0 60000 65536"/>
                <a:gd name="T9" fmla="*/ 0 w 42"/>
                <a:gd name="T10" fmla="*/ 0 h 2"/>
                <a:gd name="T11" fmla="*/ 42 w 4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" h="2">
                  <a:moveTo>
                    <a:pt x="0" y="2"/>
                  </a:moveTo>
                  <a:lnTo>
                    <a:pt x="32" y="0"/>
                  </a:lnTo>
                  <a:lnTo>
                    <a:pt x="4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91" name="Line 467"/>
            <p:cNvSpPr>
              <a:spLocks noChangeShapeType="1"/>
            </p:cNvSpPr>
            <p:nvPr/>
          </p:nvSpPr>
          <p:spPr bwMode="auto">
            <a:xfrm>
              <a:off x="3880" y="2110"/>
              <a:ext cx="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92" name="Freeform 468"/>
            <p:cNvSpPr>
              <a:spLocks/>
            </p:cNvSpPr>
            <p:nvPr/>
          </p:nvSpPr>
          <p:spPr bwMode="auto">
            <a:xfrm>
              <a:off x="3796" y="2046"/>
              <a:ext cx="222" cy="152"/>
            </a:xfrm>
            <a:custGeom>
              <a:avLst/>
              <a:gdLst>
                <a:gd name="T0" fmla="*/ 0 w 222"/>
                <a:gd name="T1" fmla="*/ 0 h 152"/>
                <a:gd name="T2" fmla="*/ 222 w 222"/>
                <a:gd name="T3" fmla="*/ 36 h 152"/>
                <a:gd name="T4" fmla="*/ 30 w 222"/>
                <a:gd name="T5" fmla="*/ 152 h 152"/>
                <a:gd name="T6" fmla="*/ 40 w 222"/>
                <a:gd name="T7" fmla="*/ 122 h 152"/>
                <a:gd name="T8" fmla="*/ 42 w 222"/>
                <a:gd name="T9" fmla="*/ 88 h 152"/>
                <a:gd name="T10" fmla="*/ 36 w 222"/>
                <a:gd name="T11" fmla="*/ 56 h 152"/>
                <a:gd name="T12" fmla="*/ 22 w 222"/>
                <a:gd name="T13" fmla="*/ 26 h 152"/>
                <a:gd name="T14" fmla="*/ 0 w 222"/>
                <a:gd name="T15" fmla="*/ 0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52"/>
                <a:gd name="T26" fmla="*/ 222 w 222"/>
                <a:gd name="T27" fmla="*/ 152 h 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52">
                  <a:moveTo>
                    <a:pt x="0" y="0"/>
                  </a:moveTo>
                  <a:lnTo>
                    <a:pt x="222" y="36"/>
                  </a:lnTo>
                  <a:lnTo>
                    <a:pt x="30" y="152"/>
                  </a:lnTo>
                  <a:lnTo>
                    <a:pt x="40" y="122"/>
                  </a:lnTo>
                  <a:lnTo>
                    <a:pt x="42" y="88"/>
                  </a:lnTo>
                  <a:lnTo>
                    <a:pt x="36" y="56"/>
                  </a:lnTo>
                  <a:lnTo>
                    <a:pt x="22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12" name="Group 469"/>
          <p:cNvGrpSpPr>
            <a:grpSpLocks noChangeAspect="1"/>
          </p:cNvGrpSpPr>
          <p:nvPr/>
        </p:nvGrpSpPr>
        <p:grpSpPr bwMode="auto">
          <a:xfrm>
            <a:off x="900113" y="1341438"/>
            <a:ext cx="7289800" cy="4737100"/>
            <a:chOff x="584" y="668"/>
            <a:chExt cx="4592" cy="2984"/>
          </a:xfrm>
        </p:grpSpPr>
        <p:sp>
          <p:nvSpPr>
            <p:cNvPr id="51240" name="AutoShape 470"/>
            <p:cNvSpPr>
              <a:spLocks noChangeAspect="1" noChangeArrowheads="1" noTextEdit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41" name="Rectangle 471"/>
            <p:cNvSpPr>
              <a:spLocks noChangeArrowheads="1"/>
            </p:cNvSpPr>
            <p:nvPr/>
          </p:nvSpPr>
          <p:spPr bwMode="auto">
            <a:xfrm>
              <a:off x="584" y="668"/>
              <a:ext cx="4592" cy="298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2" name="Freeform 472"/>
            <p:cNvSpPr>
              <a:spLocks/>
            </p:cNvSpPr>
            <p:nvPr/>
          </p:nvSpPr>
          <p:spPr bwMode="auto">
            <a:xfrm>
              <a:off x="702" y="3248"/>
              <a:ext cx="3742" cy="1"/>
            </a:xfrm>
            <a:custGeom>
              <a:avLst/>
              <a:gdLst>
                <a:gd name="T0" fmla="*/ 3742 w 3742"/>
                <a:gd name="T1" fmla="*/ 0 h 1"/>
                <a:gd name="T2" fmla="*/ 3454 w 3742"/>
                <a:gd name="T3" fmla="*/ 0 h 1"/>
                <a:gd name="T4" fmla="*/ 3182 w 3742"/>
                <a:gd name="T5" fmla="*/ 0 h 1"/>
                <a:gd name="T6" fmla="*/ 2924 w 3742"/>
                <a:gd name="T7" fmla="*/ 0 h 1"/>
                <a:gd name="T8" fmla="*/ 2682 w 3742"/>
                <a:gd name="T9" fmla="*/ 0 h 1"/>
                <a:gd name="T10" fmla="*/ 2452 w 3742"/>
                <a:gd name="T11" fmla="*/ 0 h 1"/>
                <a:gd name="T12" fmla="*/ 2236 w 3742"/>
                <a:gd name="T13" fmla="*/ 0 h 1"/>
                <a:gd name="T14" fmla="*/ 2032 w 3742"/>
                <a:gd name="T15" fmla="*/ 0 h 1"/>
                <a:gd name="T16" fmla="*/ 1842 w 3742"/>
                <a:gd name="T17" fmla="*/ 0 h 1"/>
                <a:gd name="T18" fmla="*/ 1664 w 3742"/>
                <a:gd name="T19" fmla="*/ 0 h 1"/>
                <a:gd name="T20" fmla="*/ 1498 w 3742"/>
                <a:gd name="T21" fmla="*/ 0 h 1"/>
                <a:gd name="T22" fmla="*/ 1344 w 3742"/>
                <a:gd name="T23" fmla="*/ 0 h 1"/>
                <a:gd name="T24" fmla="*/ 1200 w 3742"/>
                <a:gd name="T25" fmla="*/ 0 h 1"/>
                <a:gd name="T26" fmla="*/ 1066 w 3742"/>
                <a:gd name="T27" fmla="*/ 0 h 1"/>
                <a:gd name="T28" fmla="*/ 944 w 3742"/>
                <a:gd name="T29" fmla="*/ 0 h 1"/>
                <a:gd name="T30" fmla="*/ 830 w 3742"/>
                <a:gd name="T31" fmla="*/ 0 h 1"/>
                <a:gd name="T32" fmla="*/ 728 w 3742"/>
                <a:gd name="T33" fmla="*/ 0 h 1"/>
                <a:gd name="T34" fmla="*/ 632 w 3742"/>
                <a:gd name="T35" fmla="*/ 0 h 1"/>
                <a:gd name="T36" fmla="*/ 546 w 3742"/>
                <a:gd name="T37" fmla="*/ 0 h 1"/>
                <a:gd name="T38" fmla="*/ 468 w 3742"/>
                <a:gd name="T39" fmla="*/ 0 h 1"/>
                <a:gd name="T40" fmla="*/ 398 w 3742"/>
                <a:gd name="T41" fmla="*/ 0 h 1"/>
                <a:gd name="T42" fmla="*/ 336 w 3742"/>
                <a:gd name="T43" fmla="*/ 0 h 1"/>
                <a:gd name="T44" fmla="*/ 280 w 3742"/>
                <a:gd name="T45" fmla="*/ 0 h 1"/>
                <a:gd name="T46" fmla="*/ 232 w 3742"/>
                <a:gd name="T47" fmla="*/ 0 h 1"/>
                <a:gd name="T48" fmla="*/ 188 w 3742"/>
                <a:gd name="T49" fmla="*/ 0 h 1"/>
                <a:gd name="T50" fmla="*/ 150 w 3742"/>
                <a:gd name="T51" fmla="*/ 0 h 1"/>
                <a:gd name="T52" fmla="*/ 118 w 3742"/>
                <a:gd name="T53" fmla="*/ 0 h 1"/>
                <a:gd name="T54" fmla="*/ 92 w 3742"/>
                <a:gd name="T55" fmla="*/ 0 h 1"/>
                <a:gd name="T56" fmla="*/ 70 w 3742"/>
                <a:gd name="T57" fmla="*/ 0 h 1"/>
                <a:gd name="T58" fmla="*/ 50 w 3742"/>
                <a:gd name="T59" fmla="*/ 0 h 1"/>
                <a:gd name="T60" fmla="*/ 36 w 3742"/>
                <a:gd name="T61" fmla="*/ 0 h 1"/>
                <a:gd name="T62" fmla="*/ 24 w 3742"/>
                <a:gd name="T63" fmla="*/ 0 h 1"/>
                <a:gd name="T64" fmla="*/ 16 w 3742"/>
                <a:gd name="T65" fmla="*/ 0 h 1"/>
                <a:gd name="T66" fmla="*/ 10 w 3742"/>
                <a:gd name="T67" fmla="*/ 0 h 1"/>
                <a:gd name="T68" fmla="*/ 6 w 3742"/>
                <a:gd name="T69" fmla="*/ 0 h 1"/>
                <a:gd name="T70" fmla="*/ 2 w 3742"/>
                <a:gd name="T71" fmla="*/ 0 h 1"/>
                <a:gd name="T72" fmla="*/ 2 w 3742"/>
                <a:gd name="T73" fmla="*/ 0 h 1"/>
                <a:gd name="T74" fmla="*/ 2 w 3742"/>
                <a:gd name="T75" fmla="*/ 0 h 1"/>
                <a:gd name="T76" fmla="*/ 0 w 3742"/>
                <a:gd name="T77" fmla="*/ 0 h 1"/>
                <a:gd name="T78" fmla="*/ 1280 w 3742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742"/>
                <a:gd name="T121" fmla="*/ 0 h 1"/>
                <a:gd name="T122" fmla="*/ 3742 w 3742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742" h="1">
                  <a:moveTo>
                    <a:pt x="3742" y="0"/>
                  </a:moveTo>
                  <a:lnTo>
                    <a:pt x="3454" y="0"/>
                  </a:lnTo>
                  <a:lnTo>
                    <a:pt x="3182" y="0"/>
                  </a:lnTo>
                  <a:lnTo>
                    <a:pt x="2924" y="0"/>
                  </a:lnTo>
                  <a:lnTo>
                    <a:pt x="2682" y="0"/>
                  </a:lnTo>
                  <a:lnTo>
                    <a:pt x="2452" y="0"/>
                  </a:lnTo>
                  <a:lnTo>
                    <a:pt x="2236" y="0"/>
                  </a:lnTo>
                  <a:lnTo>
                    <a:pt x="2032" y="0"/>
                  </a:lnTo>
                  <a:lnTo>
                    <a:pt x="1842" y="0"/>
                  </a:lnTo>
                  <a:lnTo>
                    <a:pt x="1664" y="0"/>
                  </a:lnTo>
                  <a:lnTo>
                    <a:pt x="1498" y="0"/>
                  </a:lnTo>
                  <a:lnTo>
                    <a:pt x="1344" y="0"/>
                  </a:lnTo>
                  <a:lnTo>
                    <a:pt x="1200" y="0"/>
                  </a:lnTo>
                  <a:lnTo>
                    <a:pt x="1066" y="0"/>
                  </a:lnTo>
                  <a:lnTo>
                    <a:pt x="944" y="0"/>
                  </a:lnTo>
                  <a:lnTo>
                    <a:pt x="830" y="0"/>
                  </a:lnTo>
                  <a:lnTo>
                    <a:pt x="728" y="0"/>
                  </a:lnTo>
                  <a:lnTo>
                    <a:pt x="632" y="0"/>
                  </a:lnTo>
                  <a:lnTo>
                    <a:pt x="546" y="0"/>
                  </a:lnTo>
                  <a:lnTo>
                    <a:pt x="468" y="0"/>
                  </a:lnTo>
                  <a:lnTo>
                    <a:pt x="398" y="0"/>
                  </a:lnTo>
                  <a:lnTo>
                    <a:pt x="336" y="0"/>
                  </a:lnTo>
                  <a:lnTo>
                    <a:pt x="280" y="0"/>
                  </a:lnTo>
                  <a:lnTo>
                    <a:pt x="232" y="0"/>
                  </a:lnTo>
                  <a:lnTo>
                    <a:pt x="188" y="0"/>
                  </a:lnTo>
                  <a:lnTo>
                    <a:pt x="150" y="0"/>
                  </a:lnTo>
                  <a:lnTo>
                    <a:pt x="118" y="0"/>
                  </a:lnTo>
                  <a:lnTo>
                    <a:pt x="92" y="0"/>
                  </a:lnTo>
                  <a:lnTo>
                    <a:pt x="70" y="0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1280" y="0"/>
                  </a:lnTo>
                </a:path>
              </a:pathLst>
            </a:custGeom>
            <a:noFill/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3" name="Freeform 473"/>
            <p:cNvSpPr>
              <a:spLocks/>
            </p:cNvSpPr>
            <p:nvPr/>
          </p:nvSpPr>
          <p:spPr bwMode="auto">
            <a:xfrm>
              <a:off x="4380" y="3178"/>
              <a:ext cx="192" cy="140"/>
            </a:xfrm>
            <a:custGeom>
              <a:avLst/>
              <a:gdLst>
                <a:gd name="T0" fmla="*/ 0 w 192"/>
                <a:gd name="T1" fmla="*/ 0 h 140"/>
                <a:gd name="T2" fmla="*/ 192 w 192"/>
                <a:gd name="T3" fmla="*/ 70 h 140"/>
                <a:gd name="T4" fmla="*/ 0 w 192"/>
                <a:gd name="T5" fmla="*/ 140 h 140"/>
                <a:gd name="T6" fmla="*/ 14 w 192"/>
                <a:gd name="T7" fmla="*/ 114 h 140"/>
                <a:gd name="T8" fmla="*/ 22 w 192"/>
                <a:gd name="T9" fmla="*/ 84 h 140"/>
                <a:gd name="T10" fmla="*/ 22 w 192"/>
                <a:gd name="T11" fmla="*/ 56 h 140"/>
                <a:gd name="T12" fmla="*/ 14 w 192"/>
                <a:gd name="T13" fmla="*/ 26 h 140"/>
                <a:gd name="T14" fmla="*/ 0 w 192"/>
                <a:gd name="T15" fmla="*/ 0 h 1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2"/>
                <a:gd name="T25" fmla="*/ 0 h 140"/>
                <a:gd name="T26" fmla="*/ 192 w 192"/>
                <a:gd name="T27" fmla="*/ 140 h 1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2" h="140">
                  <a:moveTo>
                    <a:pt x="0" y="0"/>
                  </a:moveTo>
                  <a:lnTo>
                    <a:pt x="192" y="70"/>
                  </a:lnTo>
                  <a:lnTo>
                    <a:pt x="0" y="140"/>
                  </a:lnTo>
                  <a:lnTo>
                    <a:pt x="14" y="114"/>
                  </a:lnTo>
                  <a:lnTo>
                    <a:pt x="22" y="84"/>
                  </a:lnTo>
                  <a:lnTo>
                    <a:pt x="22" y="56"/>
                  </a:lnTo>
                  <a:lnTo>
                    <a:pt x="14" y="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4" name="Freeform 474"/>
            <p:cNvSpPr>
              <a:spLocks/>
            </p:cNvSpPr>
            <p:nvPr/>
          </p:nvSpPr>
          <p:spPr bwMode="auto">
            <a:xfrm>
              <a:off x="2582" y="3482"/>
              <a:ext cx="1958" cy="1"/>
            </a:xfrm>
            <a:custGeom>
              <a:avLst/>
              <a:gdLst>
                <a:gd name="T0" fmla="*/ 1958 w 1958"/>
                <a:gd name="T1" fmla="*/ 0 h 1"/>
                <a:gd name="T2" fmla="*/ 1764 w 1958"/>
                <a:gd name="T3" fmla="*/ 0 h 1"/>
                <a:gd name="T4" fmla="*/ 1584 w 1958"/>
                <a:gd name="T5" fmla="*/ 0 h 1"/>
                <a:gd name="T6" fmla="*/ 1418 w 1958"/>
                <a:gd name="T7" fmla="*/ 0 h 1"/>
                <a:gd name="T8" fmla="*/ 1266 w 1958"/>
                <a:gd name="T9" fmla="*/ 0 h 1"/>
                <a:gd name="T10" fmla="*/ 1126 w 1958"/>
                <a:gd name="T11" fmla="*/ 0 h 1"/>
                <a:gd name="T12" fmla="*/ 1000 w 1958"/>
                <a:gd name="T13" fmla="*/ 0 h 1"/>
                <a:gd name="T14" fmla="*/ 886 w 1958"/>
                <a:gd name="T15" fmla="*/ 0 h 1"/>
                <a:gd name="T16" fmla="*/ 782 w 1958"/>
                <a:gd name="T17" fmla="*/ 0 h 1"/>
                <a:gd name="T18" fmla="*/ 688 w 1958"/>
                <a:gd name="T19" fmla="*/ 0 h 1"/>
                <a:gd name="T20" fmla="*/ 606 w 1958"/>
                <a:gd name="T21" fmla="*/ 0 h 1"/>
                <a:gd name="T22" fmla="*/ 532 w 1958"/>
                <a:gd name="T23" fmla="*/ 0 h 1"/>
                <a:gd name="T24" fmla="*/ 466 w 1958"/>
                <a:gd name="T25" fmla="*/ 0 h 1"/>
                <a:gd name="T26" fmla="*/ 408 w 1958"/>
                <a:gd name="T27" fmla="*/ 0 h 1"/>
                <a:gd name="T28" fmla="*/ 356 w 1958"/>
                <a:gd name="T29" fmla="*/ 0 h 1"/>
                <a:gd name="T30" fmla="*/ 312 w 1958"/>
                <a:gd name="T31" fmla="*/ 0 h 1"/>
                <a:gd name="T32" fmla="*/ 272 w 1958"/>
                <a:gd name="T33" fmla="*/ 0 h 1"/>
                <a:gd name="T34" fmla="*/ 240 w 1958"/>
                <a:gd name="T35" fmla="*/ 0 h 1"/>
                <a:gd name="T36" fmla="*/ 210 w 1958"/>
                <a:gd name="T37" fmla="*/ 0 h 1"/>
                <a:gd name="T38" fmla="*/ 184 w 1958"/>
                <a:gd name="T39" fmla="*/ 0 h 1"/>
                <a:gd name="T40" fmla="*/ 162 w 1958"/>
                <a:gd name="T41" fmla="*/ 0 h 1"/>
                <a:gd name="T42" fmla="*/ 144 w 1958"/>
                <a:gd name="T43" fmla="*/ 0 h 1"/>
                <a:gd name="T44" fmla="*/ 126 w 1958"/>
                <a:gd name="T45" fmla="*/ 0 h 1"/>
                <a:gd name="T46" fmla="*/ 110 w 1958"/>
                <a:gd name="T47" fmla="*/ 0 h 1"/>
                <a:gd name="T48" fmla="*/ 94 w 1958"/>
                <a:gd name="T49" fmla="*/ 0 h 1"/>
                <a:gd name="T50" fmla="*/ 78 w 1958"/>
                <a:gd name="T51" fmla="*/ 0 h 1"/>
                <a:gd name="T52" fmla="*/ 60 w 1958"/>
                <a:gd name="T53" fmla="*/ 0 h 1"/>
                <a:gd name="T54" fmla="*/ 42 w 1958"/>
                <a:gd name="T55" fmla="*/ 0 h 1"/>
                <a:gd name="T56" fmla="*/ 22 w 1958"/>
                <a:gd name="T57" fmla="*/ 0 h 1"/>
                <a:gd name="T58" fmla="*/ 0 w 1958"/>
                <a:gd name="T59" fmla="*/ 0 h 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58"/>
                <a:gd name="T91" fmla="*/ 0 h 1"/>
                <a:gd name="T92" fmla="*/ 1958 w 1958"/>
                <a:gd name="T93" fmla="*/ 1 h 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58" h="1">
                  <a:moveTo>
                    <a:pt x="1958" y="0"/>
                  </a:moveTo>
                  <a:lnTo>
                    <a:pt x="1764" y="0"/>
                  </a:lnTo>
                  <a:lnTo>
                    <a:pt x="1584" y="0"/>
                  </a:lnTo>
                  <a:lnTo>
                    <a:pt x="1418" y="0"/>
                  </a:lnTo>
                  <a:lnTo>
                    <a:pt x="1266" y="0"/>
                  </a:lnTo>
                  <a:lnTo>
                    <a:pt x="1126" y="0"/>
                  </a:lnTo>
                  <a:lnTo>
                    <a:pt x="1000" y="0"/>
                  </a:lnTo>
                  <a:lnTo>
                    <a:pt x="886" y="0"/>
                  </a:lnTo>
                  <a:lnTo>
                    <a:pt x="782" y="0"/>
                  </a:lnTo>
                  <a:lnTo>
                    <a:pt x="688" y="0"/>
                  </a:lnTo>
                  <a:lnTo>
                    <a:pt x="606" y="0"/>
                  </a:lnTo>
                  <a:lnTo>
                    <a:pt x="532" y="0"/>
                  </a:lnTo>
                  <a:lnTo>
                    <a:pt x="466" y="0"/>
                  </a:lnTo>
                  <a:lnTo>
                    <a:pt x="408" y="0"/>
                  </a:lnTo>
                  <a:lnTo>
                    <a:pt x="356" y="0"/>
                  </a:lnTo>
                  <a:lnTo>
                    <a:pt x="312" y="0"/>
                  </a:lnTo>
                  <a:lnTo>
                    <a:pt x="272" y="0"/>
                  </a:lnTo>
                  <a:lnTo>
                    <a:pt x="240" y="0"/>
                  </a:lnTo>
                  <a:lnTo>
                    <a:pt x="210" y="0"/>
                  </a:lnTo>
                  <a:lnTo>
                    <a:pt x="184" y="0"/>
                  </a:lnTo>
                  <a:lnTo>
                    <a:pt x="162" y="0"/>
                  </a:lnTo>
                  <a:lnTo>
                    <a:pt x="144" y="0"/>
                  </a:lnTo>
                  <a:lnTo>
                    <a:pt x="126" y="0"/>
                  </a:lnTo>
                  <a:lnTo>
                    <a:pt x="110" y="0"/>
                  </a:lnTo>
                  <a:lnTo>
                    <a:pt x="94" y="0"/>
                  </a:lnTo>
                  <a:lnTo>
                    <a:pt x="78" y="0"/>
                  </a:lnTo>
                  <a:lnTo>
                    <a:pt x="60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5" name="Freeform 475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6" name="Freeform 476"/>
            <p:cNvSpPr>
              <a:spLocks/>
            </p:cNvSpPr>
            <p:nvPr/>
          </p:nvSpPr>
          <p:spPr bwMode="auto">
            <a:xfrm>
              <a:off x="4494" y="3466"/>
              <a:ext cx="62" cy="34"/>
            </a:xfrm>
            <a:custGeom>
              <a:avLst/>
              <a:gdLst>
                <a:gd name="T0" fmla="*/ 18 w 62"/>
                <a:gd name="T1" fmla="*/ 16 h 34"/>
                <a:gd name="T2" fmla="*/ 0 w 62"/>
                <a:gd name="T3" fmla="*/ 34 h 34"/>
                <a:gd name="T4" fmla="*/ 62 w 62"/>
                <a:gd name="T5" fmla="*/ 16 h 34"/>
                <a:gd name="T6" fmla="*/ 0 w 62"/>
                <a:gd name="T7" fmla="*/ 0 h 34"/>
                <a:gd name="T8" fmla="*/ 18 w 62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4"/>
                <a:gd name="T17" fmla="*/ 62 w 6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4">
                  <a:moveTo>
                    <a:pt x="18" y="16"/>
                  </a:moveTo>
                  <a:lnTo>
                    <a:pt x="0" y="34"/>
                  </a:lnTo>
                  <a:lnTo>
                    <a:pt x="62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7" name="Line 477"/>
            <p:cNvSpPr>
              <a:spLocks noChangeShapeType="1"/>
            </p:cNvSpPr>
            <p:nvPr/>
          </p:nvSpPr>
          <p:spPr bwMode="auto">
            <a:xfrm flipV="1">
              <a:off x="4564" y="3258"/>
              <a:ext cx="1" cy="25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48" name="Freeform 478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49" name="Freeform 479"/>
            <p:cNvSpPr>
              <a:spLocks/>
            </p:cNvSpPr>
            <p:nvPr/>
          </p:nvSpPr>
          <p:spPr bwMode="auto">
            <a:xfrm>
              <a:off x="2566" y="3466"/>
              <a:ext cx="60" cy="34"/>
            </a:xfrm>
            <a:custGeom>
              <a:avLst/>
              <a:gdLst>
                <a:gd name="T0" fmla="*/ 42 w 60"/>
                <a:gd name="T1" fmla="*/ 16 h 34"/>
                <a:gd name="T2" fmla="*/ 60 w 60"/>
                <a:gd name="T3" fmla="*/ 34 h 34"/>
                <a:gd name="T4" fmla="*/ 0 w 60"/>
                <a:gd name="T5" fmla="*/ 16 h 34"/>
                <a:gd name="T6" fmla="*/ 60 w 60"/>
                <a:gd name="T7" fmla="*/ 0 h 34"/>
                <a:gd name="T8" fmla="*/ 42 w 6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34"/>
                <a:gd name="T17" fmla="*/ 60 w 6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34">
                  <a:moveTo>
                    <a:pt x="42" y="16"/>
                  </a:moveTo>
                  <a:lnTo>
                    <a:pt x="60" y="34"/>
                  </a:lnTo>
                  <a:lnTo>
                    <a:pt x="0" y="16"/>
                  </a:lnTo>
                  <a:lnTo>
                    <a:pt x="60" y="0"/>
                  </a:lnTo>
                  <a:lnTo>
                    <a:pt x="42" y="1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0" name="Line 480"/>
            <p:cNvSpPr>
              <a:spLocks noChangeShapeType="1"/>
            </p:cNvSpPr>
            <p:nvPr/>
          </p:nvSpPr>
          <p:spPr bwMode="auto">
            <a:xfrm flipV="1">
              <a:off x="2558" y="3258"/>
              <a:ext cx="1" cy="2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51" name="Freeform 481"/>
            <p:cNvSpPr>
              <a:spLocks/>
            </p:cNvSpPr>
            <p:nvPr/>
          </p:nvSpPr>
          <p:spPr bwMode="auto">
            <a:xfrm>
              <a:off x="732" y="3476"/>
              <a:ext cx="1800" cy="1"/>
            </a:xfrm>
            <a:custGeom>
              <a:avLst/>
              <a:gdLst>
                <a:gd name="T0" fmla="*/ 1800 w 1800"/>
                <a:gd name="T1" fmla="*/ 0 h 1"/>
                <a:gd name="T2" fmla="*/ 1614 w 1800"/>
                <a:gd name="T3" fmla="*/ 0 h 1"/>
                <a:gd name="T4" fmla="*/ 1444 w 1800"/>
                <a:gd name="T5" fmla="*/ 0 h 1"/>
                <a:gd name="T6" fmla="*/ 1288 w 1800"/>
                <a:gd name="T7" fmla="*/ 0 h 1"/>
                <a:gd name="T8" fmla="*/ 1144 w 1800"/>
                <a:gd name="T9" fmla="*/ 0 h 1"/>
                <a:gd name="T10" fmla="*/ 1014 w 1800"/>
                <a:gd name="T11" fmla="*/ 0 h 1"/>
                <a:gd name="T12" fmla="*/ 896 w 1800"/>
                <a:gd name="T13" fmla="*/ 0 h 1"/>
                <a:gd name="T14" fmla="*/ 790 w 1800"/>
                <a:gd name="T15" fmla="*/ 0 h 1"/>
                <a:gd name="T16" fmla="*/ 694 w 1800"/>
                <a:gd name="T17" fmla="*/ 0 h 1"/>
                <a:gd name="T18" fmla="*/ 608 w 1800"/>
                <a:gd name="T19" fmla="*/ 0 h 1"/>
                <a:gd name="T20" fmla="*/ 532 w 1800"/>
                <a:gd name="T21" fmla="*/ 0 h 1"/>
                <a:gd name="T22" fmla="*/ 464 w 1800"/>
                <a:gd name="T23" fmla="*/ 0 h 1"/>
                <a:gd name="T24" fmla="*/ 404 w 1800"/>
                <a:gd name="T25" fmla="*/ 0 h 1"/>
                <a:gd name="T26" fmla="*/ 352 w 1800"/>
                <a:gd name="T27" fmla="*/ 0 h 1"/>
                <a:gd name="T28" fmla="*/ 308 w 1800"/>
                <a:gd name="T29" fmla="*/ 0 h 1"/>
                <a:gd name="T30" fmla="*/ 268 w 1800"/>
                <a:gd name="T31" fmla="*/ 0 h 1"/>
                <a:gd name="T32" fmla="*/ 234 w 1800"/>
                <a:gd name="T33" fmla="*/ 0 h 1"/>
                <a:gd name="T34" fmla="*/ 204 w 1800"/>
                <a:gd name="T35" fmla="*/ 0 h 1"/>
                <a:gd name="T36" fmla="*/ 178 w 1800"/>
                <a:gd name="T37" fmla="*/ 0 h 1"/>
                <a:gd name="T38" fmla="*/ 156 w 1800"/>
                <a:gd name="T39" fmla="*/ 0 h 1"/>
                <a:gd name="T40" fmla="*/ 138 w 1800"/>
                <a:gd name="T41" fmla="*/ 0 h 1"/>
                <a:gd name="T42" fmla="*/ 120 w 1800"/>
                <a:gd name="T43" fmla="*/ 0 h 1"/>
                <a:gd name="T44" fmla="*/ 104 w 1800"/>
                <a:gd name="T45" fmla="*/ 0 h 1"/>
                <a:gd name="T46" fmla="*/ 90 w 1800"/>
                <a:gd name="T47" fmla="*/ 0 h 1"/>
                <a:gd name="T48" fmla="*/ 74 w 1800"/>
                <a:gd name="T49" fmla="*/ 0 h 1"/>
                <a:gd name="T50" fmla="*/ 58 w 1800"/>
                <a:gd name="T51" fmla="*/ 0 h 1"/>
                <a:gd name="T52" fmla="*/ 42 w 1800"/>
                <a:gd name="T53" fmla="*/ 0 h 1"/>
                <a:gd name="T54" fmla="*/ 22 w 1800"/>
                <a:gd name="T55" fmla="*/ 0 h 1"/>
                <a:gd name="T56" fmla="*/ 0 w 1800"/>
                <a:gd name="T57" fmla="*/ 0 h 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00"/>
                <a:gd name="T88" fmla="*/ 0 h 1"/>
                <a:gd name="T89" fmla="*/ 1800 w 1800"/>
                <a:gd name="T90" fmla="*/ 1 h 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00" h="1">
                  <a:moveTo>
                    <a:pt x="1800" y="0"/>
                  </a:moveTo>
                  <a:lnTo>
                    <a:pt x="1614" y="0"/>
                  </a:lnTo>
                  <a:lnTo>
                    <a:pt x="1444" y="0"/>
                  </a:lnTo>
                  <a:lnTo>
                    <a:pt x="1288" y="0"/>
                  </a:lnTo>
                  <a:lnTo>
                    <a:pt x="1144" y="0"/>
                  </a:lnTo>
                  <a:lnTo>
                    <a:pt x="1014" y="0"/>
                  </a:lnTo>
                  <a:lnTo>
                    <a:pt x="896" y="0"/>
                  </a:lnTo>
                  <a:lnTo>
                    <a:pt x="790" y="0"/>
                  </a:lnTo>
                  <a:lnTo>
                    <a:pt x="694" y="0"/>
                  </a:lnTo>
                  <a:lnTo>
                    <a:pt x="608" y="0"/>
                  </a:lnTo>
                  <a:lnTo>
                    <a:pt x="532" y="0"/>
                  </a:lnTo>
                  <a:lnTo>
                    <a:pt x="464" y="0"/>
                  </a:lnTo>
                  <a:lnTo>
                    <a:pt x="404" y="0"/>
                  </a:lnTo>
                  <a:lnTo>
                    <a:pt x="352" y="0"/>
                  </a:lnTo>
                  <a:lnTo>
                    <a:pt x="308" y="0"/>
                  </a:lnTo>
                  <a:lnTo>
                    <a:pt x="268" y="0"/>
                  </a:lnTo>
                  <a:lnTo>
                    <a:pt x="234" y="0"/>
                  </a:lnTo>
                  <a:lnTo>
                    <a:pt x="204" y="0"/>
                  </a:lnTo>
                  <a:lnTo>
                    <a:pt x="178" y="0"/>
                  </a:lnTo>
                  <a:lnTo>
                    <a:pt x="156" y="0"/>
                  </a:lnTo>
                  <a:lnTo>
                    <a:pt x="138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90" y="0"/>
                  </a:lnTo>
                  <a:lnTo>
                    <a:pt x="74" y="0"/>
                  </a:lnTo>
                  <a:lnTo>
                    <a:pt x="58" y="0"/>
                  </a:lnTo>
                  <a:lnTo>
                    <a:pt x="42" y="0"/>
                  </a:lnTo>
                  <a:lnTo>
                    <a:pt x="2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2" name="Freeform 482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3" name="Freeform 483"/>
            <p:cNvSpPr>
              <a:spLocks/>
            </p:cNvSpPr>
            <p:nvPr/>
          </p:nvSpPr>
          <p:spPr bwMode="auto">
            <a:xfrm>
              <a:off x="2488" y="3460"/>
              <a:ext cx="58" cy="32"/>
            </a:xfrm>
            <a:custGeom>
              <a:avLst/>
              <a:gdLst>
                <a:gd name="T0" fmla="*/ 18 w 58"/>
                <a:gd name="T1" fmla="*/ 16 h 32"/>
                <a:gd name="T2" fmla="*/ 0 w 58"/>
                <a:gd name="T3" fmla="*/ 32 h 32"/>
                <a:gd name="T4" fmla="*/ 58 w 58"/>
                <a:gd name="T5" fmla="*/ 16 h 32"/>
                <a:gd name="T6" fmla="*/ 0 w 58"/>
                <a:gd name="T7" fmla="*/ 0 h 32"/>
                <a:gd name="T8" fmla="*/ 18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18" y="16"/>
                  </a:moveTo>
                  <a:lnTo>
                    <a:pt x="0" y="32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18" y="1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4" name="Line 484"/>
            <p:cNvSpPr>
              <a:spLocks noChangeShapeType="1"/>
            </p:cNvSpPr>
            <p:nvPr/>
          </p:nvSpPr>
          <p:spPr bwMode="auto">
            <a:xfrm flipV="1">
              <a:off x="2554" y="3260"/>
              <a:ext cx="1" cy="24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55" name="Freeform 485"/>
            <p:cNvSpPr>
              <a:spLocks/>
            </p:cNvSpPr>
            <p:nvPr/>
          </p:nvSpPr>
          <p:spPr bwMode="auto">
            <a:xfrm>
              <a:off x="718" y="3460"/>
              <a:ext cx="58" cy="32"/>
            </a:xfrm>
            <a:custGeom>
              <a:avLst/>
              <a:gdLst>
                <a:gd name="T0" fmla="*/ 40 w 58"/>
                <a:gd name="T1" fmla="*/ 16 h 32"/>
                <a:gd name="T2" fmla="*/ 58 w 58"/>
                <a:gd name="T3" fmla="*/ 32 h 32"/>
                <a:gd name="T4" fmla="*/ 0 w 58"/>
                <a:gd name="T5" fmla="*/ 16 h 32"/>
                <a:gd name="T6" fmla="*/ 58 w 58"/>
                <a:gd name="T7" fmla="*/ 0 h 32"/>
                <a:gd name="T8" fmla="*/ 40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40" y="16"/>
                  </a:moveTo>
                  <a:lnTo>
                    <a:pt x="58" y="32"/>
                  </a:lnTo>
                  <a:lnTo>
                    <a:pt x="0" y="16"/>
                  </a:lnTo>
                  <a:lnTo>
                    <a:pt x="58" y="0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6" name="Freeform 486"/>
            <p:cNvSpPr>
              <a:spLocks/>
            </p:cNvSpPr>
            <p:nvPr/>
          </p:nvSpPr>
          <p:spPr bwMode="auto">
            <a:xfrm>
              <a:off x="718" y="3460"/>
              <a:ext cx="58" cy="32"/>
            </a:xfrm>
            <a:custGeom>
              <a:avLst/>
              <a:gdLst>
                <a:gd name="T0" fmla="*/ 40 w 58"/>
                <a:gd name="T1" fmla="*/ 16 h 32"/>
                <a:gd name="T2" fmla="*/ 58 w 58"/>
                <a:gd name="T3" fmla="*/ 32 h 32"/>
                <a:gd name="T4" fmla="*/ 0 w 58"/>
                <a:gd name="T5" fmla="*/ 16 h 32"/>
                <a:gd name="T6" fmla="*/ 58 w 58"/>
                <a:gd name="T7" fmla="*/ 0 h 32"/>
                <a:gd name="T8" fmla="*/ 40 w 58"/>
                <a:gd name="T9" fmla="*/ 1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2"/>
                <a:gd name="T17" fmla="*/ 58 w 5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2">
                  <a:moveTo>
                    <a:pt x="40" y="16"/>
                  </a:moveTo>
                  <a:lnTo>
                    <a:pt x="58" y="32"/>
                  </a:lnTo>
                  <a:lnTo>
                    <a:pt x="0" y="16"/>
                  </a:lnTo>
                  <a:lnTo>
                    <a:pt x="58" y="0"/>
                  </a:lnTo>
                  <a:lnTo>
                    <a:pt x="40" y="1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57" name="Line 487"/>
            <p:cNvSpPr>
              <a:spLocks noChangeShapeType="1"/>
            </p:cNvSpPr>
            <p:nvPr/>
          </p:nvSpPr>
          <p:spPr bwMode="auto">
            <a:xfrm flipV="1">
              <a:off x="710" y="3260"/>
              <a:ext cx="1" cy="24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58" name="Freeform 488"/>
            <p:cNvSpPr>
              <a:spLocks/>
            </p:cNvSpPr>
            <p:nvPr/>
          </p:nvSpPr>
          <p:spPr bwMode="auto">
            <a:xfrm>
              <a:off x="2560" y="2592"/>
              <a:ext cx="1" cy="680"/>
            </a:xfrm>
            <a:custGeom>
              <a:avLst/>
              <a:gdLst>
                <a:gd name="T0" fmla="*/ 0 w 1"/>
                <a:gd name="T1" fmla="*/ 680 h 680"/>
                <a:gd name="T2" fmla="*/ 0 w 1"/>
                <a:gd name="T3" fmla="*/ 560 h 680"/>
                <a:gd name="T4" fmla="*/ 0 w 1"/>
                <a:gd name="T5" fmla="*/ 456 h 680"/>
                <a:gd name="T6" fmla="*/ 0 w 1"/>
                <a:gd name="T7" fmla="*/ 364 h 680"/>
                <a:gd name="T8" fmla="*/ 0 w 1"/>
                <a:gd name="T9" fmla="*/ 286 h 680"/>
                <a:gd name="T10" fmla="*/ 0 w 1"/>
                <a:gd name="T11" fmla="*/ 220 h 680"/>
                <a:gd name="T12" fmla="*/ 0 w 1"/>
                <a:gd name="T13" fmla="*/ 166 h 680"/>
                <a:gd name="T14" fmla="*/ 0 w 1"/>
                <a:gd name="T15" fmla="*/ 120 h 680"/>
                <a:gd name="T16" fmla="*/ 0 w 1"/>
                <a:gd name="T17" fmla="*/ 84 h 680"/>
                <a:gd name="T18" fmla="*/ 0 w 1"/>
                <a:gd name="T19" fmla="*/ 56 h 680"/>
                <a:gd name="T20" fmla="*/ 0 w 1"/>
                <a:gd name="T21" fmla="*/ 36 h 680"/>
                <a:gd name="T22" fmla="*/ 0 w 1"/>
                <a:gd name="T23" fmla="*/ 20 h 680"/>
                <a:gd name="T24" fmla="*/ 0 w 1"/>
                <a:gd name="T25" fmla="*/ 10 h 680"/>
                <a:gd name="T26" fmla="*/ 0 w 1"/>
                <a:gd name="T27" fmla="*/ 4 h 680"/>
                <a:gd name="T28" fmla="*/ 0 w 1"/>
                <a:gd name="T29" fmla="*/ 2 h 680"/>
                <a:gd name="T30" fmla="*/ 0 w 1"/>
                <a:gd name="T31" fmla="*/ 0 h 680"/>
                <a:gd name="T32" fmla="*/ 0 w 1"/>
                <a:gd name="T33" fmla="*/ 0 h 6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"/>
                <a:gd name="T52" fmla="*/ 0 h 680"/>
                <a:gd name="T53" fmla="*/ 1 w 1"/>
                <a:gd name="T54" fmla="*/ 680 h 6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" h="680">
                  <a:moveTo>
                    <a:pt x="0" y="680"/>
                  </a:moveTo>
                  <a:lnTo>
                    <a:pt x="0" y="560"/>
                  </a:lnTo>
                  <a:lnTo>
                    <a:pt x="0" y="456"/>
                  </a:lnTo>
                  <a:lnTo>
                    <a:pt x="0" y="364"/>
                  </a:lnTo>
                  <a:lnTo>
                    <a:pt x="0" y="286"/>
                  </a:lnTo>
                  <a:lnTo>
                    <a:pt x="0" y="220"/>
                  </a:lnTo>
                  <a:lnTo>
                    <a:pt x="0" y="166"/>
                  </a:lnTo>
                  <a:lnTo>
                    <a:pt x="0" y="120"/>
                  </a:lnTo>
                  <a:lnTo>
                    <a:pt x="0" y="84"/>
                  </a:lnTo>
                  <a:lnTo>
                    <a:pt x="0" y="56"/>
                  </a:lnTo>
                  <a:lnTo>
                    <a:pt x="0" y="36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13" name="Group 509"/>
          <p:cNvGrpSpPr>
            <a:grpSpLocks noChangeAspect="1"/>
          </p:cNvGrpSpPr>
          <p:nvPr/>
        </p:nvGrpSpPr>
        <p:grpSpPr bwMode="auto">
          <a:xfrm>
            <a:off x="3332163" y="4592638"/>
            <a:ext cx="923925" cy="1069975"/>
            <a:chOff x="2064" y="2704"/>
            <a:chExt cx="512" cy="592"/>
          </a:xfrm>
        </p:grpSpPr>
        <p:sp>
          <p:nvSpPr>
            <p:cNvPr id="51236" name="AutoShape 510"/>
            <p:cNvSpPr>
              <a:spLocks noChangeAspect="1" noChangeArrowheads="1" noTextEdit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37" name="Rectangle 511"/>
            <p:cNvSpPr>
              <a:spLocks noChangeArrowheads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38" name="Freeform 512"/>
            <p:cNvSpPr>
              <a:spLocks/>
            </p:cNvSpPr>
            <p:nvPr/>
          </p:nvSpPr>
          <p:spPr bwMode="auto">
            <a:xfrm>
              <a:off x="2204" y="2808"/>
              <a:ext cx="210" cy="366"/>
            </a:xfrm>
            <a:custGeom>
              <a:avLst/>
              <a:gdLst>
                <a:gd name="T0" fmla="*/ 210 w 210"/>
                <a:gd name="T1" fmla="*/ 366 h 366"/>
                <a:gd name="T2" fmla="*/ 202 w 210"/>
                <a:gd name="T3" fmla="*/ 364 h 366"/>
                <a:gd name="T4" fmla="*/ 188 w 210"/>
                <a:gd name="T5" fmla="*/ 362 h 366"/>
                <a:gd name="T6" fmla="*/ 174 w 210"/>
                <a:gd name="T7" fmla="*/ 360 h 366"/>
                <a:gd name="T8" fmla="*/ 158 w 210"/>
                <a:gd name="T9" fmla="*/ 356 h 366"/>
                <a:gd name="T10" fmla="*/ 142 w 210"/>
                <a:gd name="T11" fmla="*/ 350 h 366"/>
                <a:gd name="T12" fmla="*/ 130 w 210"/>
                <a:gd name="T13" fmla="*/ 340 h 366"/>
                <a:gd name="T14" fmla="*/ 124 w 210"/>
                <a:gd name="T15" fmla="*/ 328 h 366"/>
                <a:gd name="T16" fmla="*/ 124 w 210"/>
                <a:gd name="T17" fmla="*/ 312 h 366"/>
                <a:gd name="T18" fmla="*/ 126 w 210"/>
                <a:gd name="T19" fmla="*/ 300 h 366"/>
                <a:gd name="T20" fmla="*/ 128 w 210"/>
                <a:gd name="T21" fmla="*/ 282 h 366"/>
                <a:gd name="T22" fmla="*/ 130 w 210"/>
                <a:gd name="T23" fmla="*/ 260 h 366"/>
                <a:gd name="T24" fmla="*/ 130 w 210"/>
                <a:gd name="T25" fmla="*/ 240 h 366"/>
                <a:gd name="T26" fmla="*/ 132 w 210"/>
                <a:gd name="T27" fmla="*/ 224 h 366"/>
                <a:gd name="T28" fmla="*/ 132 w 210"/>
                <a:gd name="T29" fmla="*/ 214 h 366"/>
                <a:gd name="T30" fmla="*/ 126 w 210"/>
                <a:gd name="T31" fmla="*/ 194 h 366"/>
                <a:gd name="T32" fmla="*/ 114 w 210"/>
                <a:gd name="T33" fmla="*/ 178 h 366"/>
                <a:gd name="T34" fmla="*/ 96 w 210"/>
                <a:gd name="T35" fmla="*/ 166 h 366"/>
                <a:gd name="T36" fmla="*/ 72 w 210"/>
                <a:gd name="T37" fmla="*/ 158 h 366"/>
                <a:gd name="T38" fmla="*/ 52 w 210"/>
                <a:gd name="T39" fmla="*/ 154 h 366"/>
                <a:gd name="T40" fmla="*/ 34 w 210"/>
                <a:gd name="T41" fmla="*/ 150 h 366"/>
                <a:gd name="T42" fmla="*/ 18 w 210"/>
                <a:gd name="T43" fmla="*/ 144 h 366"/>
                <a:gd name="T44" fmla="*/ 6 w 210"/>
                <a:gd name="T45" fmla="*/ 136 h 366"/>
                <a:gd name="T46" fmla="*/ 0 w 210"/>
                <a:gd name="T47" fmla="*/ 124 h 366"/>
                <a:gd name="T48" fmla="*/ 2 w 210"/>
                <a:gd name="T49" fmla="*/ 108 h 366"/>
                <a:gd name="T50" fmla="*/ 4 w 210"/>
                <a:gd name="T51" fmla="*/ 84 h 366"/>
                <a:gd name="T52" fmla="*/ 6 w 210"/>
                <a:gd name="T53" fmla="*/ 58 h 366"/>
                <a:gd name="T54" fmla="*/ 6 w 210"/>
                <a:gd name="T55" fmla="*/ 34 h 366"/>
                <a:gd name="T56" fmla="*/ 10 w 210"/>
                <a:gd name="T57" fmla="*/ 10 h 366"/>
                <a:gd name="T58" fmla="*/ 4 w 210"/>
                <a:gd name="T59" fmla="*/ 10 h 366"/>
                <a:gd name="T60" fmla="*/ 2 w 210"/>
                <a:gd name="T61" fmla="*/ 10 h 366"/>
                <a:gd name="T62" fmla="*/ 2 w 210"/>
                <a:gd name="T63" fmla="*/ 8 h 366"/>
                <a:gd name="T64" fmla="*/ 2 w 210"/>
                <a:gd name="T65" fmla="*/ 8 h 366"/>
                <a:gd name="T66" fmla="*/ 2 w 210"/>
                <a:gd name="T67" fmla="*/ 6 h 366"/>
                <a:gd name="T68" fmla="*/ 4 w 210"/>
                <a:gd name="T69" fmla="*/ 0 h 3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0"/>
                <a:gd name="T106" fmla="*/ 0 h 366"/>
                <a:gd name="T107" fmla="*/ 210 w 210"/>
                <a:gd name="T108" fmla="*/ 366 h 3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0" h="366">
                  <a:moveTo>
                    <a:pt x="210" y="366"/>
                  </a:moveTo>
                  <a:lnTo>
                    <a:pt x="202" y="364"/>
                  </a:lnTo>
                  <a:lnTo>
                    <a:pt x="188" y="362"/>
                  </a:lnTo>
                  <a:lnTo>
                    <a:pt x="174" y="360"/>
                  </a:lnTo>
                  <a:lnTo>
                    <a:pt x="158" y="356"/>
                  </a:lnTo>
                  <a:lnTo>
                    <a:pt x="142" y="350"/>
                  </a:lnTo>
                  <a:lnTo>
                    <a:pt x="130" y="340"/>
                  </a:lnTo>
                  <a:lnTo>
                    <a:pt x="124" y="328"/>
                  </a:lnTo>
                  <a:lnTo>
                    <a:pt x="124" y="312"/>
                  </a:lnTo>
                  <a:lnTo>
                    <a:pt x="126" y="300"/>
                  </a:lnTo>
                  <a:lnTo>
                    <a:pt x="128" y="282"/>
                  </a:lnTo>
                  <a:lnTo>
                    <a:pt x="130" y="260"/>
                  </a:lnTo>
                  <a:lnTo>
                    <a:pt x="130" y="240"/>
                  </a:lnTo>
                  <a:lnTo>
                    <a:pt x="132" y="224"/>
                  </a:lnTo>
                  <a:lnTo>
                    <a:pt x="132" y="214"/>
                  </a:lnTo>
                  <a:lnTo>
                    <a:pt x="126" y="194"/>
                  </a:lnTo>
                  <a:lnTo>
                    <a:pt x="114" y="178"/>
                  </a:lnTo>
                  <a:lnTo>
                    <a:pt x="96" y="166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4" y="150"/>
                  </a:lnTo>
                  <a:lnTo>
                    <a:pt x="18" y="144"/>
                  </a:lnTo>
                  <a:lnTo>
                    <a:pt x="6" y="136"/>
                  </a:lnTo>
                  <a:lnTo>
                    <a:pt x="0" y="124"/>
                  </a:lnTo>
                  <a:lnTo>
                    <a:pt x="2" y="108"/>
                  </a:lnTo>
                  <a:lnTo>
                    <a:pt x="4" y="84"/>
                  </a:lnTo>
                  <a:lnTo>
                    <a:pt x="6" y="58"/>
                  </a:lnTo>
                  <a:lnTo>
                    <a:pt x="6" y="34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39" name="Freeform 513"/>
            <p:cNvSpPr>
              <a:spLocks/>
            </p:cNvSpPr>
            <p:nvPr/>
          </p:nvSpPr>
          <p:spPr bwMode="auto">
            <a:xfrm>
              <a:off x="2362" y="3120"/>
              <a:ext cx="128" cy="86"/>
            </a:xfrm>
            <a:custGeom>
              <a:avLst/>
              <a:gdLst>
                <a:gd name="T0" fmla="*/ 22 w 128"/>
                <a:gd name="T1" fmla="*/ 0 h 86"/>
                <a:gd name="T2" fmla="*/ 128 w 128"/>
                <a:gd name="T3" fmla="*/ 72 h 86"/>
                <a:gd name="T4" fmla="*/ 0 w 128"/>
                <a:gd name="T5" fmla="*/ 86 h 86"/>
                <a:gd name="T6" fmla="*/ 16 w 128"/>
                <a:gd name="T7" fmla="*/ 68 h 86"/>
                <a:gd name="T8" fmla="*/ 26 w 128"/>
                <a:gd name="T9" fmla="*/ 48 h 86"/>
                <a:gd name="T10" fmla="*/ 28 w 128"/>
                <a:gd name="T11" fmla="*/ 24 h 86"/>
                <a:gd name="T12" fmla="*/ 22 w 128"/>
                <a:gd name="T13" fmla="*/ 0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86"/>
                <a:gd name="T23" fmla="*/ 128 w 12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86">
                  <a:moveTo>
                    <a:pt x="22" y="0"/>
                  </a:moveTo>
                  <a:lnTo>
                    <a:pt x="128" y="72"/>
                  </a:lnTo>
                  <a:lnTo>
                    <a:pt x="0" y="86"/>
                  </a:lnTo>
                  <a:lnTo>
                    <a:pt x="16" y="68"/>
                  </a:lnTo>
                  <a:lnTo>
                    <a:pt x="26" y="48"/>
                  </a:lnTo>
                  <a:lnTo>
                    <a:pt x="28" y="2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14" name="Group 514"/>
          <p:cNvGrpSpPr>
            <a:grpSpLocks noChangeAspect="1"/>
          </p:cNvGrpSpPr>
          <p:nvPr/>
        </p:nvGrpSpPr>
        <p:grpSpPr bwMode="auto">
          <a:xfrm>
            <a:off x="3652838" y="4479925"/>
            <a:ext cx="823912" cy="1068388"/>
            <a:chOff x="2290" y="2659"/>
            <a:chExt cx="456" cy="592"/>
          </a:xfrm>
        </p:grpSpPr>
        <p:sp>
          <p:nvSpPr>
            <p:cNvPr id="51232" name="AutoShape 515"/>
            <p:cNvSpPr>
              <a:spLocks noChangeAspect="1" noChangeArrowheads="1" noTextEdit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1233" name="Rectangle 516"/>
            <p:cNvSpPr>
              <a:spLocks noChangeArrowheads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34" name="Freeform 517"/>
            <p:cNvSpPr>
              <a:spLocks/>
            </p:cNvSpPr>
            <p:nvPr/>
          </p:nvSpPr>
          <p:spPr bwMode="auto">
            <a:xfrm>
              <a:off x="2452" y="2729"/>
              <a:ext cx="166" cy="396"/>
            </a:xfrm>
            <a:custGeom>
              <a:avLst/>
              <a:gdLst>
                <a:gd name="T0" fmla="*/ 34 w 166"/>
                <a:gd name="T1" fmla="*/ 396 h 396"/>
                <a:gd name="T2" fmla="*/ 30 w 166"/>
                <a:gd name="T3" fmla="*/ 390 h 396"/>
                <a:gd name="T4" fmla="*/ 22 w 166"/>
                <a:gd name="T5" fmla="*/ 380 h 396"/>
                <a:gd name="T6" fmla="*/ 14 w 166"/>
                <a:gd name="T7" fmla="*/ 366 h 396"/>
                <a:gd name="T8" fmla="*/ 6 w 166"/>
                <a:gd name="T9" fmla="*/ 352 h 396"/>
                <a:gd name="T10" fmla="*/ 0 w 166"/>
                <a:gd name="T11" fmla="*/ 336 h 396"/>
                <a:gd name="T12" fmla="*/ 0 w 166"/>
                <a:gd name="T13" fmla="*/ 322 h 396"/>
                <a:gd name="T14" fmla="*/ 4 w 166"/>
                <a:gd name="T15" fmla="*/ 308 h 396"/>
                <a:gd name="T16" fmla="*/ 16 w 166"/>
                <a:gd name="T17" fmla="*/ 298 h 396"/>
                <a:gd name="T18" fmla="*/ 26 w 166"/>
                <a:gd name="T19" fmla="*/ 290 h 396"/>
                <a:gd name="T20" fmla="*/ 42 w 166"/>
                <a:gd name="T21" fmla="*/ 280 h 396"/>
                <a:gd name="T22" fmla="*/ 58 w 166"/>
                <a:gd name="T23" fmla="*/ 266 h 396"/>
                <a:gd name="T24" fmla="*/ 74 w 166"/>
                <a:gd name="T25" fmla="*/ 254 h 396"/>
                <a:gd name="T26" fmla="*/ 86 w 166"/>
                <a:gd name="T27" fmla="*/ 244 h 396"/>
                <a:gd name="T28" fmla="*/ 94 w 166"/>
                <a:gd name="T29" fmla="*/ 238 h 396"/>
                <a:gd name="T30" fmla="*/ 104 w 166"/>
                <a:gd name="T31" fmla="*/ 222 h 396"/>
                <a:gd name="T32" fmla="*/ 108 w 166"/>
                <a:gd name="T33" fmla="*/ 202 h 396"/>
                <a:gd name="T34" fmla="*/ 104 w 166"/>
                <a:gd name="T35" fmla="*/ 178 h 396"/>
                <a:gd name="T36" fmla="*/ 96 w 166"/>
                <a:gd name="T37" fmla="*/ 156 h 396"/>
                <a:gd name="T38" fmla="*/ 86 w 166"/>
                <a:gd name="T39" fmla="*/ 138 h 396"/>
                <a:gd name="T40" fmla="*/ 76 w 166"/>
                <a:gd name="T41" fmla="*/ 122 h 396"/>
                <a:gd name="T42" fmla="*/ 70 w 166"/>
                <a:gd name="T43" fmla="*/ 106 h 396"/>
                <a:gd name="T44" fmla="*/ 68 w 166"/>
                <a:gd name="T45" fmla="*/ 92 h 396"/>
                <a:gd name="T46" fmla="*/ 74 w 166"/>
                <a:gd name="T47" fmla="*/ 80 h 396"/>
                <a:gd name="T48" fmla="*/ 86 w 166"/>
                <a:gd name="T49" fmla="*/ 70 h 396"/>
                <a:gd name="T50" fmla="*/ 112 w 166"/>
                <a:gd name="T51" fmla="*/ 50 h 396"/>
                <a:gd name="T52" fmla="*/ 138 w 166"/>
                <a:gd name="T53" fmla="*/ 28 h 396"/>
                <a:gd name="T54" fmla="*/ 162 w 166"/>
                <a:gd name="T55" fmla="*/ 10 h 396"/>
                <a:gd name="T56" fmla="*/ 160 w 166"/>
                <a:gd name="T57" fmla="*/ 6 h 396"/>
                <a:gd name="T58" fmla="*/ 160 w 166"/>
                <a:gd name="T59" fmla="*/ 4 h 396"/>
                <a:gd name="T60" fmla="*/ 160 w 166"/>
                <a:gd name="T61" fmla="*/ 4 h 396"/>
                <a:gd name="T62" fmla="*/ 160 w 166"/>
                <a:gd name="T63" fmla="*/ 2 h 396"/>
                <a:gd name="T64" fmla="*/ 162 w 166"/>
                <a:gd name="T65" fmla="*/ 2 h 396"/>
                <a:gd name="T66" fmla="*/ 166 w 166"/>
                <a:gd name="T67" fmla="*/ 0 h 3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396"/>
                <a:gd name="T104" fmla="*/ 166 w 166"/>
                <a:gd name="T105" fmla="*/ 396 h 3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396">
                  <a:moveTo>
                    <a:pt x="34" y="396"/>
                  </a:moveTo>
                  <a:lnTo>
                    <a:pt x="30" y="390"/>
                  </a:lnTo>
                  <a:lnTo>
                    <a:pt x="22" y="380"/>
                  </a:lnTo>
                  <a:lnTo>
                    <a:pt x="14" y="366"/>
                  </a:lnTo>
                  <a:lnTo>
                    <a:pt x="6" y="352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08"/>
                  </a:lnTo>
                  <a:lnTo>
                    <a:pt x="16" y="298"/>
                  </a:lnTo>
                  <a:lnTo>
                    <a:pt x="26" y="290"/>
                  </a:lnTo>
                  <a:lnTo>
                    <a:pt x="42" y="280"/>
                  </a:lnTo>
                  <a:lnTo>
                    <a:pt x="58" y="266"/>
                  </a:lnTo>
                  <a:lnTo>
                    <a:pt x="74" y="254"/>
                  </a:lnTo>
                  <a:lnTo>
                    <a:pt x="86" y="244"/>
                  </a:lnTo>
                  <a:lnTo>
                    <a:pt x="94" y="238"/>
                  </a:lnTo>
                  <a:lnTo>
                    <a:pt x="104" y="222"/>
                  </a:lnTo>
                  <a:lnTo>
                    <a:pt x="108" y="202"/>
                  </a:lnTo>
                  <a:lnTo>
                    <a:pt x="104" y="178"/>
                  </a:lnTo>
                  <a:lnTo>
                    <a:pt x="96" y="156"/>
                  </a:lnTo>
                  <a:lnTo>
                    <a:pt x="86" y="138"/>
                  </a:lnTo>
                  <a:lnTo>
                    <a:pt x="76" y="122"/>
                  </a:lnTo>
                  <a:lnTo>
                    <a:pt x="70" y="106"/>
                  </a:lnTo>
                  <a:lnTo>
                    <a:pt x="68" y="92"/>
                  </a:lnTo>
                  <a:lnTo>
                    <a:pt x="74" y="80"/>
                  </a:lnTo>
                  <a:lnTo>
                    <a:pt x="86" y="70"/>
                  </a:lnTo>
                  <a:lnTo>
                    <a:pt x="112" y="50"/>
                  </a:lnTo>
                  <a:lnTo>
                    <a:pt x="138" y="28"/>
                  </a:lnTo>
                  <a:lnTo>
                    <a:pt x="162" y="10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2"/>
                  </a:lnTo>
                  <a:lnTo>
                    <a:pt x="162" y="2"/>
                  </a:lnTo>
                  <a:lnTo>
                    <a:pt x="166" y="0"/>
                  </a:lnTo>
                </a:path>
              </a:pathLst>
            </a:custGeom>
            <a:noFill/>
            <a:ln w="28575">
              <a:solidFill>
                <a:srgbClr val="00814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1235" name="Freeform 518"/>
            <p:cNvSpPr>
              <a:spLocks/>
            </p:cNvSpPr>
            <p:nvPr/>
          </p:nvSpPr>
          <p:spPr bwMode="auto">
            <a:xfrm>
              <a:off x="2428" y="3069"/>
              <a:ext cx="96" cy="126"/>
            </a:xfrm>
            <a:custGeom>
              <a:avLst/>
              <a:gdLst>
                <a:gd name="T0" fmla="*/ 78 w 96"/>
                <a:gd name="T1" fmla="*/ 0 h 126"/>
                <a:gd name="T2" fmla="*/ 96 w 96"/>
                <a:gd name="T3" fmla="*/ 126 h 126"/>
                <a:gd name="T4" fmla="*/ 0 w 96"/>
                <a:gd name="T5" fmla="*/ 42 h 126"/>
                <a:gd name="T6" fmla="*/ 22 w 96"/>
                <a:gd name="T7" fmla="*/ 40 h 126"/>
                <a:gd name="T8" fmla="*/ 44 w 96"/>
                <a:gd name="T9" fmla="*/ 34 h 126"/>
                <a:gd name="T10" fmla="*/ 64 w 96"/>
                <a:gd name="T11" fmla="*/ 20 h 126"/>
                <a:gd name="T12" fmla="*/ 78 w 96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126"/>
                <a:gd name="T23" fmla="*/ 96 w 96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126">
                  <a:moveTo>
                    <a:pt x="78" y="0"/>
                  </a:moveTo>
                  <a:lnTo>
                    <a:pt x="96" y="126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4" y="34"/>
                  </a:lnTo>
                  <a:lnTo>
                    <a:pt x="64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73223" name="Object 519"/>
          <p:cNvGraphicFramePr>
            <a:graphicFrameLocks noChangeAspect="1"/>
          </p:cNvGraphicFramePr>
          <p:nvPr/>
        </p:nvGraphicFramePr>
        <p:xfrm>
          <a:off x="4211638" y="4437063"/>
          <a:ext cx="5730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640" imgH="241200" progId="Equation.DSMT4">
                  <p:embed/>
                </p:oleObj>
              </mc:Choice>
              <mc:Fallback>
                <p:oleObj name="Equation" r:id="rId25" imgW="215640" imgH="241200" progId="Equation.DSMT4">
                  <p:embed/>
                  <p:pic>
                    <p:nvPicPr>
                      <p:cNvPr id="73223" name="Object 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437063"/>
                        <a:ext cx="573087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24" name="Object 520"/>
          <p:cNvGraphicFramePr>
            <a:graphicFrameLocks noChangeAspect="1"/>
          </p:cNvGraphicFramePr>
          <p:nvPr/>
        </p:nvGraphicFramePr>
        <p:xfrm>
          <a:off x="3300413" y="4949825"/>
          <a:ext cx="5064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228600" progId="Equation.DSMT4">
                  <p:embed/>
                </p:oleObj>
              </mc:Choice>
              <mc:Fallback>
                <p:oleObj name="Equation" r:id="rId27" imgW="190440" imgH="228600" progId="Equation.DSMT4">
                  <p:embed/>
                  <p:pic>
                    <p:nvPicPr>
                      <p:cNvPr id="73224" name="Object 5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0413" y="4949825"/>
                        <a:ext cx="506412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0" name="Text Box 521"/>
          <p:cNvSpPr txBox="1">
            <a:spLocks noChangeArrowheads="1"/>
          </p:cNvSpPr>
          <p:nvPr/>
        </p:nvSpPr>
        <p:spPr bwMode="auto">
          <a:xfrm>
            <a:off x="5164138" y="958850"/>
            <a:ext cx="3830637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altLang="ja-JP">
                <a:latin typeface="Times New Roman" pitchFamily="18" charset="0"/>
                <a:cs typeface="Times New Roman" pitchFamily="18" charset="0"/>
              </a:rPr>
              <a:t>Jansen &amp; Duppen, </a:t>
            </a:r>
            <a:r>
              <a:rPr lang="de-DE" altLang="ja-JP">
                <a:latin typeface="Times New Roman" pitchFamily="18" charset="0"/>
                <a:cs typeface="Times New Roman" pitchFamily="18" charset="0"/>
                <a:hlinkClick r:id="rId29"/>
              </a:rPr>
              <a:t>JCP </a:t>
            </a:r>
            <a:r>
              <a:rPr lang="de-DE" altLang="ja-JP" b="1">
                <a:latin typeface="Times New Roman" pitchFamily="18" charset="0"/>
                <a:cs typeface="Times New Roman" pitchFamily="18" charset="0"/>
                <a:hlinkClick r:id="rId29"/>
              </a:rPr>
              <a:t>113</a:t>
            </a:r>
            <a:r>
              <a:rPr lang="de-DE" altLang="ja-JP">
                <a:latin typeface="Times New Roman" pitchFamily="18" charset="0"/>
                <a:cs typeface="Times New Roman" pitchFamily="18" charset="0"/>
                <a:hlinkClick r:id="rId29"/>
              </a:rPr>
              <a:t>,307 (2000)</a:t>
            </a:r>
            <a:r>
              <a:rPr lang="de-DE" altLang="ja-JP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" name="Rectangle 3"/>
          <p:cNvSpPr txBox="1">
            <a:spLocks noChangeArrowheads="1"/>
          </p:cNvSpPr>
          <p:nvPr/>
        </p:nvSpPr>
        <p:spPr bwMode="auto">
          <a:xfrm>
            <a:off x="385763" y="203200"/>
            <a:ext cx="84629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600" b="1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B3. </a:t>
            </a:r>
            <a:r>
              <a:rPr lang="en-US" altLang="ja-JP" sz="3600" b="1" kern="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nonEquilibrium</a:t>
            </a:r>
            <a:r>
              <a:rPr lang="en-US" altLang="ja-JP" sz="3600" b="1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MD for 2D Raman</a:t>
            </a:r>
          </a:p>
        </p:txBody>
      </p:sp>
      <p:graphicFrame>
        <p:nvGraphicFramePr>
          <p:cNvPr id="8194" name="Object 15"/>
          <p:cNvGraphicFramePr>
            <a:graphicFrameLocks noChangeAspect="1"/>
          </p:cNvGraphicFramePr>
          <p:nvPr/>
        </p:nvGraphicFramePr>
        <p:xfrm>
          <a:off x="2354707" y="1856423"/>
          <a:ext cx="20177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19240" imgH="495000" progId="Equation.DSMT4">
                  <p:embed/>
                </p:oleObj>
              </mc:Choice>
              <mc:Fallback>
                <p:oleObj name="Equation" r:id="rId30" imgW="2019240" imgH="495000" progId="Equation.DSMT4">
                  <p:embed/>
                  <p:pic>
                    <p:nvPicPr>
                      <p:cNvPr id="8194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4707" y="1856423"/>
                        <a:ext cx="2017713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7" name="Object 16"/>
          <p:cNvGraphicFramePr>
            <a:graphicFrameLocks noChangeAspect="1"/>
          </p:cNvGraphicFramePr>
          <p:nvPr/>
        </p:nvGraphicFramePr>
        <p:xfrm>
          <a:off x="3839020" y="1883410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74640" imgH="495000" progId="Equation.DSMT4">
                  <p:embed/>
                </p:oleObj>
              </mc:Choice>
              <mc:Fallback>
                <p:oleObj name="Equation" r:id="rId32" imgW="1574640" imgH="495000" progId="Equation.DSMT4">
                  <p:embed/>
                  <p:pic>
                    <p:nvPicPr>
                      <p:cNvPr id="471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020" y="1883410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9"/>
          <p:cNvGraphicFramePr>
            <a:graphicFrameLocks noChangeAspect="1"/>
          </p:cNvGraphicFramePr>
          <p:nvPr/>
        </p:nvGraphicFramePr>
        <p:xfrm>
          <a:off x="5432679" y="1903984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74640" imgH="495000" progId="Equation.DSMT4">
                  <p:embed/>
                </p:oleObj>
              </mc:Choice>
              <mc:Fallback>
                <p:oleObj name="Equation" r:id="rId34" imgW="1574640" imgH="495000" progId="Equation.DSMT4">
                  <p:embed/>
                  <p:pic>
                    <p:nvPicPr>
                      <p:cNvPr id="16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2679" y="1903984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0"/>
          <p:cNvGraphicFramePr>
            <a:graphicFrameLocks noChangeAspect="1"/>
          </p:cNvGraphicFramePr>
          <p:nvPr/>
        </p:nvGraphicFramePr>
        <p:xfrm>
          <a:off x="7075615" y="1876298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574640" imgH="495000" progId="Equation.DSMT4">
                  <p:embed/>
                </p:oleObj>
              </mc:Choice>
              <mc:Fallback>
                <p:oleObj name="Equation" r:id="rId36" imgW="1574640" imgH="495000" progId="Equation.DSMT4">
                  <p:embed/>
                  <p:pic>
                    <p:nvPicPr>
                      <p:cNvPr id="17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5615" y="1876298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2" name="Object 4"/>
          <p:cNvGraphicFramePr>
            <a:graphicFrameLocks noChangeAspect="1"/>
          </p:cNvGraphicFramePr>
          <p:nvPr/>
        </p:nvGraphicFramePr>
        <p:xfrm>
          <a:off x="513842" y="1820926"/>
          <a:ext cx="18161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01440" imgH="253800" progId="Equation.DSMT4">
                  <p:embed/>
                </p:oleObj>
              </mc:Choice>
              <mc:Fallback>
                <p:oleObj name="Equation" r:id="rId38" imgW="901440" imgH="253800" progId="Equation.DSMT4">
                  <p:embed/>
                  <p:pic>
                    <p:nvPicPr>
                      <p:cNvPr id="5122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42" y="1820926"/>
                        <a:ext cx="1816100" cy="512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3"/>
          <p:cNvGraphicFramePr>
            <a:graphicFrameLocks noChangeAspect="1"/>
          </p:cNvGraphicFramePr>
          <p:nvPr/>
        </p:nvGraphicFramePr>
        <p:xfrm>
          <a:off x="7455471" y="2729484"/>
          <a:ext cx="20177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19240" imgH="495000" progId="Equation.DSMT4">
                  <p:embed/>
                </p:oleObj>
              </mc:Choice>
              <mc:Fallback>
                <p:oleObj name="Equation" r:id="rId30" imgW="2019240" imgH="495000" progId="Equation.DSMT4">
                  <p:embed/>
                  <p:pic>
                    <p:nvPicPr>
                      <p:cNvPr id="18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5471" y="2729484"/>
                        <a:ext cx="2017713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4"/>
          <p:cNvGraphicFramePr>
            <a:graphicFrameLocks noChangeAspect="1"/>
          </p:cNvGraphicFramePr>
          <p:nvPr/>
        </p:nvGraphicFramePr>
        <p:xfrm>
          <a:off x="7361936" y="3305747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74640" imgH="495000" progId="Equation.DSMT4">
                  <p:embed/>
                </p:oleObj>
              </mc:Choice>
              <mc:Fallback>
                <p:oleObj name="Equation" r:id="rId32" imgW="1574640" imgH="495000" progId="Equation.DSMT4">
                  <p:embed/>
                  <p:pic>
                    <p:nvPicPr>
                      <p:cNvPr id="19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936" y="3305747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5"/>
          <p:cNvGraphicFramePr>
            <a:graphicFrameLocks noChangeAspect="1"/>
          </p:cNvGraphicFramePr>
          <p:nvPr/>
        </p:nvGraphicFramePr>
        <p:xfrm>
          <a:off x="7422896" y="4435856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574640" imgH="495000" progId="Equation.DSMT4">
                  <p:embed/>
                </p:oleObj>
              </mc:Choice>
              <mc:Fallback>
                <p:oleObj name="Equation" r:id="rId40" imgW="1574640" imgH="495000" progId="Equation.DSMT4">
                  <p:embed/>
                  <p:pic>
                    <p:nvPicPr>
                      <p:cNvPr id="2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2896" y="4435856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6"/>
          <p:cNvGraphicFramePr>
            <a:graphicFrameLocks noChangeAspect="1"/>
          </p:cNvGraphicFramePr>
          <p:nvPr/>
        </p:nvGraphicFramePr>
        <p:xfrm>
          <a:off x="7364603" y="5189157"/>
          <a:ext cx="157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574640" imgH="495000" progId="Equation.DSMT4">
                  <p:embed/>
                </p:oleObj>
              </mc:Choice>
              <mc:Fallback>
                <p:oleObj name="Equation" r:id="rId36" imgW="1574640" imgH="495000" progId="Equation.DSMT4">
                  <p:embed/>
                  <p:pic>
                    <p:nvPicPr>
                      <p:cNvPr id="21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4603" y="5189157"/>
                        <a:ext cx="1574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7"/>
          <p:cNvGraphicFramePr>
            <a:graphicFrameLocks noChangeAspect="1"/>
          </p:cNvGraphicFramePr>
          <p:nvPr/>
        </p:nvGraphicFramePr>
        <p:xfrm>
          <a:off x="2227707" y="1888300"/>
          <a:ext cx="62404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6248160" imgH="495000" progId="Equation.DSMT4">
                  <p:embed/>
                </p:oleObj>
              </mc:Choice>
              <mc:Fallback>
                <p:oleObj name="Equation" r:id="rId42" imgW="6248160" imgH="495000" progId="Equation.DSMT4">
                  <p:embed/>
                  <p:pic>
                    <p:nvPicPr>
                      <p:cNvPr id="22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7707" y="1888300"/>
                        <a:ext cx="6240463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2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2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2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7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7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9750" y="1341438"/>
          <a:ext cx="823436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0" imgH="253800" progId="Equation.DSMT4">
                  <p:embed/>
                </p:oleObj>
              </mc:Choice>
              <mc:Fallback>
                <p:oleObj name="Equation" r:id="rId3" imgW="3682800" imgH="253800" progId="Equation.DSMT4">
                  <p:embed/>
                  <p:pic>
                    <p:nvPicPr>
                      <p:cNvPr id="52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341438"/>
                        <a:ext cx="8234363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09713" y="3351213"/>
          <a:ext cx="10937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469800" progId="Equation.DSMT4">
                  <p:embed/>
                </p:oleObj>
              </mc:Choice>
              <mc:Fallback>
                <p:oleObj name="Equation" r:id="rId5" imgW="1498320" imgH="469800" progId="Equation.DSMT4">
                  <p:embed/>
                  <p:pic>
                    <p:nvPicPr>
                      <p:cNvPr id="522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3" y="3351213"/>
                        <a:ext cx="1093787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Rectangle 4"/>
          <p:cNvSpPr>
            <a:spLocks noChangeArrowheads="1"/>
          </p:cNvSpPr>
          <p:nvPr/>
        </p:nvSpPr>
        <p:spPr bwMode="auto">
          <a:xfrm>
            <a:off x="468313" y="404813"/>
            <a:ext cx="84359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B4.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Noneq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Hybrid MD approach</a:t>
            </a:r>
          </a:p>
        </p:txBody>
      </p:sp>
      <p:sp>
        <p:nvSpPr>
          <p:cNvPr id="52235" name="Rectangle 7"/>
          <p:cNvSpPr>
            <a:spLocks noChangeArrowheads="1"/>
          </p:cNvSpPr>
          <p:nvPr/>
        </p:nvSpPr>
        <p:spPr bwMode="auto">
          <a:xfrm>
            <a:off x="927100" y="1027113"/>
            <a:ext cx="7289800" cy="47371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73737" name="Freeform 9"/>
          <p:cNvSpPr>
            <a:spLocks/>
          </p:cNvSpPr>
          <p:nvPr/>
        </p:nvSpPr>
        <p:spPr bwMode="auto">
          <a:xfrm>
            <a:off x="6880225" y="4105275"/>
            <a:ext cx="304800" cy="222250"/>
          </a:xfrm>
          <a:custGeom>
            <a:avLst/>
            <a:gdLst>
              <a:gd name="T0" fmla="*/ 0 w 192"/>
              <a:gd name="T1" fmla="*/ 0 h 140"/>
              <a:gd name="T2" fmla="*/ 2147483647 w 192"/>
              <a:gd name="T3" fmla="*/ 2147483647 h 140"/>
              <a:gd name="T4" fmla="*/ 0 w 192"/>
              <a:gd name="T5" fmla="*/ 2147483647 h 140"/>
              <a:gd name="T6" fmla="*/ 2147483647 w 192"/>
              <a:gd name="T7" fmla="*/ 2147483647 h 140"/>
              <a:gd name="T8" fmla="*/ 2147483647 w 192"/>
              <a:gd name="T9" fmla="*/ 2147483647 h 140"/>
              <a:gd name="T10" fmla="*/ 2147483647 w 192"/>
              <a:gd name="T11" fmla="*/ 2147483647 h 140"/>
              <a:gd name="T12" fmla="*/ 2147483647 w 192"/>
              <a:gd name="T13" fmla="*/ 2147483647 h 140"/>
              <a:gd name="T14" fmla="*/ 0 w 192"/>
              <a:gd name="T15" fmla="*/ 0 h 1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2"/>
              <a:gd name="T25" fmla="*/ 0 h 140"/>
              <a:gd name="T26" fmla="*/ 192 w 192"/>
              <a:gd name="T27" fmla="*/ 140 h 1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2" h="140">
                <a:moveTo>
                  <a:pt x="0" y="0"/>
                </a:moveTo>
                <a:lnTo>
                  <a:pt x="192" y="70"/>
                </a:lnTo>
                <a:lnTo>
                  <a:pt x="0" y="140"/>
                </a:lnTo>
                <a:lnTo>
                  <a:pt x="14" y="114"/>
                </a:lnTo>
                <a:lnTo>
                  <a:pt x="22" y="84"/>
                </a:lnTo>
                <a:lnTo>
                  <a:pt x="22" y="56"/>
                </a:lnTo>
                <a:lnTo>
                  <a:pt x="14" y="2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37" name="Freeform 10"/>
          <p:cNvSpPr>
            <a:spLocks/>
          </p:cNvSpPr>
          <p:nvPr/>
        </p:nvSpPr>
        <p:spPr bwMode="auto">
          <a:xfrm>
            <a:off x="4025900" y="4587875"/>
            <a:ext cx="3108325" cy="1588"/>
          </a:xfrm>
          <a:custGeom>
            <a:avLst/>
            <a:gdLst>
              <a:gd name="T0" fmla="*/ 2147483647 w 1958"/>
              <a:gd name="T1" fmla="*/ 0 h 1588"/>
              <a:gd name="T2" fmla="*/ 2147483647 w 1958"/>
              <a:gd name="T3" fmla="*/ 0 h 1588"/>
              <a:gd name="T4" fmla="*/ 2147483647 w 1958"/>
              <a:gd name="T5" fmla="*/ 0 h 1588"/>
              <a:gd name="T6" fmla="*/ 2147483647 w 1958"/>
              <a:gd name="T7" fmla="*/ 0 h 1588"/>
              <a:gd name="T8" fmla="*/ 2147483647 w 1958"/>
              <a:gd name="T9" fmla="*/ 0 h 1588"/>
              <a:gd name="T10" fmla="*/ 2147483647 w 1958"/>
              <a:gd name="T11" fmla="*/ 0 h 1588"/>
              <a:gd name="T12" fmla="*/ 2147483647 w 1958"/>
              <a:gd name="T13" fmla="*/ 0 h 1588"/>
              <a:gd name="T14" fmla="*/ 2147483647 w 1958"/>
              <a:gd name="T15" fmla="*/ 0 h 1588"/>
              <a:gd name="T16" fmla="*/ 2147483647 w 1958"/>
              <a:gd name="T17" fmla="*/ 0 h 1588"/>
              <a:gd name="T18" fmla="*/ 2147483647 w 1958"/>
              <a:gd name="T19" fmla="*/ 0 h 1588"/>
              <a:gd name="T20" fmla="*/ 2147483647 w 1958"/>
              <a:gd name="T21" fmla="*/ 0 h 1588"/>
              <a:gd name="T22" fmla="*/ 2147483647 w 1958"/>
              <a:gd name="T23" fmla="*/ 0 h 1588"/>
              <a:gd name="T24" fmla="*/ 2147483647 w 1958"/>
              <a:gd name="T25" fmla="*/ 0 h 1588"/>
              <a:gd name="T26" fmla="*/ 2147483647 w 1958"/>
              <a:gd name="T27" fmla="*/ 0 h 1588"/>
              <a:gd name="T28" fmla="*/ 2147483647 w 1958"/>
              <a:gd name="T29" fmla="*/ 0 h 1588"/>
              <a:gd name="T30" fmla="*/ 2147483647 w 1958"/>
              <a:gd name="T31" fmla="*/ 0 h 1588"/>
              <a:gd name="T32" fmla="*/ 2147483647 w 1958"/>
              <a:gd name="T33" fmla="*/ 0 h 1588"/>
              <a:gd name="T34" fmla="*/ 2147483647 w 1958"/>
              <a:gd name="T35" fmla="*/ 0 h 1588"/>
              <a:gd name="T36" fmla="*/ 2147483647 w 1958"/>
              <a:gd name="T37" fmla="*/ 0 h 1588"/>
              <a:gd name="T38" fmla="*/ 2147483647 w 1958"/>
              <a:gd name="T39" fmla="*/ 0 h 1588"/>
              <a:gd name="T40" fmla="*/ 2147483647 w 1958"/>
              <a:gd name="T41" fmla="*/ 0 h 1588"/>
              <a:gd name="T42" fmla="*/ 2147483647 w 1958"/>
              <a:gd name="T43" fmla="*/ 0 h 1588"/>
              <a:gd name="T44" fmla="*/ 2147483647 w 1958"/>
              <a:gd name="T45" fmla="*/ 0 h 1588"/>
              <a:gd name="T46" fmla="*/ 2147483647 w 1958"/>
              <a:gd name="T47" fmla="*/ 0 h 1588"/>
              <a:gd name="T48" fmla="*/ 2147483647 w 1958"/>
              <a:gd name="T49" fmla="*/ 0 h 1588"/>
              <a:gd name="T50" fmla="*/ 2147483647 w 1958"/>
              <a:gd name="T51" fmla="*/ 0 h 1588"/>
              <a:gd name="T52" fmla="*/ 2147483647 w 1958"/>
              <a:gd name="T53" fmla="*/ 0 h 1588"/>
              <a:gd name="T54" fmla="*/ 2147483647 w 1958"/>
              <a:gd name="T55" fmla="*/ 0 h 1588"/>
              <a:gd name="T56" fmla="*/ 2147483647 w 1958"/>
              <a:gd name="T57" fmla="*/ 0 h 1588"/>
              <a:gd name="T58" fmla="*/ 0 w 1958"/>
              <a:gd name="T59" fmla="*/ 0 h 15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958"/>
              <a:gd name="T91" fmla="*/ 0 h 1588"/>
              <a:gd name="T92" fmla="*/ 1958 w 1958"/>
              <a:gd name="T93" fmla="*/ 1588 h 15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958" h="1588">
                <a:moveTo>
                  <a:pt x="1958" y="0"/>
                </a:moveTo>
                <a:lnTo>
                  <a:pt x="1764" y="0"/>
                </a:lnTo>
                <a:lnTo>
                  <a:pt x="1584" y="0"/>
                </a:lnTo>
                <a:lnTo>
                  <a:pt x="1418" y="0"/>
                </a:lnTo>
                <a:lnTo>
                  <a:pt x="1266" y="0"/>
                </a:lnTo>
                <a:lnTo>
                  <a:pt x="1126" y="0"/>
                </a:lnTo>
                <a:lnTo>
                  <a:pt x="1000" y="0"/>
                </a:lnTo>
                <a:lnTo>
                  <a:pt x="886" y="0"/>
                </a:lnTo>
                <a:lnTo>
                  <a:pt x="782" y="0"/>
                </a:lnTo>
                <a:lnTo>
                  <a:pt x="688" y="0"/>
                </a:lnTo>
                <a:lnTo>
                  <a:pt x="606" y="0"/>
                </a:lnTo>
                <a:lnTo>
                  <a:pt x="532" y="0"/>
                </a:lnTo>
                <a:lnTo>
                  <a:pt x="466" y="0"/>
                </a:lnTo>
                <a:lnTo>
                  <a:pt x="408" y="0"/>
                </a:lnTo>
                <a:lnTo>
                  <a:pt x="356" y="0"/>
                </a:lnTo>
                <a:lnTo>
                  <a:pt x="312" y="0"/>
                </a:lnTo>
                <a:lnTo>
                  <a:pt x="272" y="0"/>
                </a:lnTo>
                <a:lnTo>
                  <a:pt x="240" y="0"/>
                </a:lnTo>
                <a:lnTo>
                  <a:pt x="210" y="0"/>
                </a:lnTo>
                <a:lnTo>
                  <a:pt x="184" y="0"/>
                </a:lnTo>
                <a:lnTo>
                  <a:pt x="162" y="0"/>
                </a:lnTo>
                <a:lnTo>
                  <a:pt x="144" y="0"/>
                </a:lnTo>
                <a:lnTo>
                  <a:pt x="126" y="0"/>
                </a:lnTo>
                <a:lnTo>
                  <a:pt x="110" y="0"/>
                </a:lnTo>
                <a:lnTo>
                  <a:pt x="94" y="0"/>
                </a:lnTo>
                <a:lnTo>
                  <a:pt x="78" y="0"/>
                </a:lnTo>
                <a:lnTo>
                  <a:pt x="60" y="0"/>
                </a:lnTo>
                <a:lnTo>
                  <a:pt x="42" y="0"/>
                </a:lnTo>
                <a:lnTo>
                  <a:pt x="2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38" name="Freeform 11"/>
          <p:cNvSpPr>
            <a:spLocks/>
          </p:cNvSpPr>
          <p:nvPr/>
        </p:nvSpPr>
        <p:spPr bwMode="auto">
          <a:xfrm>
            <a:off x="7061200" y="4562475"/>
            <a:ext cx="98425" cy="53975"/>
          </a:xfrm>
          <a:custGeom>
            <a:avLst/>
            <a:gdLst>
              <a:gd name="T0" fmla="*/ 2147483647 w 62"/>
              <a:gd name="T1" fmla="*/ 2147483647 h 34"/>
              <a:gd name="T2" fmla="*/ 0 w 62"/>
              <a:gd name="T3" fmla="*/ 2147483647 h 34"/>
              <a:gd name="T4" fmla="*/ 2147483647 w 62"/>
              <a:gd name="T5" fmla="*/ 2147483647 h 34"/>
              <a:gd name="T6" fmla="*/ 0 w 62"/>
              <a:gd name="T7" fmla="*/ 0 h 34"/>
              <a:gd name="T8" fmla="*/ 2147483647 w 62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34"/>
              <a:gd name="T17" fmla="*/ 62 w 62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34">
                <a:moveTo>
                  <a:pt x="18" y="16"/>
                </a:moveTo>
                <a:lnTo>
                  <a:pt x="0" y="34"/>
                </a:lnTo>
                <a:lnTo>
                  <a:pt x="62" y="16"/>
                </a:lnTo>
                <a:lnTo>
                  <a:pt x="0" y="0"/>
                </a:lnTo>
                <a:lnTo>
                  <a:pt x="18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39" name="Freeform 12"/>
          <p:cNvSpPr>
            <a:spLocks/>
          </p:cNvSpPr>
          <p:nvPr/>
        </p:nvSpPr>
        <p:spPr bwMode="auto">
          <a:xfrm>
            <a:off x="7061200" y="4562475"/>
            <a:ext cx="98425" cy="53975"/>
          </a:xfrm>
          <a:custGeom>
            <a:avLst/>
            <a:gdLst>
              <a:gd name="T0" fmla="*/ 2147483647 w 62"/>
              <a:gd name="T1" fmla="*/ 2147483647 h 34"/>
              <a:gd name="T2" fmla="*/ 0 w 62"/>
              <a:gd name="T3" fmla="*/ 2147483647 h 34"/>
              <a:gd name="T4" fmla="*/ 2147483647 w 62"/>
              <a:gd name="T5" fmla="*/ 2147483647 h 34"/>
              <a:gd name="T6" fmla="*/ 0 w 62"/>
              <a:gd name="T7" fmla="*/ 0 h 34"/>
              <a:gd name="T8" fmla="*/ 2147483647 w 62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34"/>
              <a:gd name="T17" fmla="*/ 62 w 62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34">
                <a:moveTo>
                  <a:pt x="18" y="16"/>
                </a:moveTo>
                <a:lnTo>
                  <a:pt x="0" y="34"/>
                </a:lnTo>
                <a:lnTo>
                  <a:pt x="62" y="16"/>
                </a:lnTo>
                <a:lnTo>
                  <a:pt x="0" y="0"/>
                </a:lnTo>
                <a:lnTo>
                  <a:pt x="18" y="16"/>
                </a:lnTo>
              </a:path>
            </a:pathLst>
          </a:cu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0" name="Line 13"/>
          <p:cNvSpPr>
            <a:spLocks noChangeShapeType="1"/>
          </p:cNvSpPr>
          <p:nvPr/>
        </p:nvSpPr>
        <p:spPr bwMode="auto">
          <a:xfrm flipV="1">
            <a:off x="7172325" y="4232275"/>
            <a:ext cx="1588" cy="3968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241" name="Freeform 14"/>
          <p:cNvSpPr>
            <a:spLocks/>
          </p:cNvSpPr>
          <p:nvPr/>
        </p:nvSpPr>
        <p:spPr bwMode="auto">
          <a:xfrm>
            <a:off x="4000500" y="4562475"/>
            <a:ext cx="95250" cy="53975"/>
          </a:xfrm>
          <a:custGeom>
            <a:avLst/>
            <a:gdLst>
              <a:gd name="T0" fmla="*/ 2147483647 w 60"/>
              <a:gd name="T1" fmla="*/ 2147483647 h 34"/>
              <a:gd name="T2" fmla="*/ 2147483647 w 60"/>
              <a:gd name="T3" fmla="*/ 2147483647 h 34"/>
              <a:gd name="T4" fmla="*/ 0 w 60"/>
              <a:gd name="T5" fmla="*/ 2147483647 h 34"/>
              <a:gd name="T6" fmla="*/ 2147483647 w 60"/>
              <a:gd name="T7" fmla="*/ 0 h 34"/>
              <a:gd name="T8" fmla="*/ 2147483647 w 60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"/>
              <a:gd name="T16" fmla="*/ 0 h 34"/>
              <a:gd name="T17" fmla="*/ 60 w 60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" h="34">
                <a:moveTo>
                  <a:pt x="42" y="16"/>
                </a:moveTo>
                <a:lnTo>
                  <a:pt x="60" y="34"/>
                </a:lnTo>
                <a:lnTo>
                  <a:pt x="0" y="16"/>
                </a:lnTo>
                <a:lnTo>
                  <a:pt x="60" y="0"/>
                </a:lnTo>
                <a:lnTo>
                  <a:pt x="42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2" name="Freeform 15"/>
          <p:cNvSpPr>
            <a:spLocks/>
          </p:cNvSpPr>
          <p:nvPr/>
        </p:nvSpPr>
        <p:spPr bwMode="auto">
          <a:xfrm>
            <a:off x="4000500" y="4562475"/>
            <a:ext cx="95250" cy="53975"/>
          </a:xfrm>
          <a:custGeom>
            <a:avLst/>
            <a:gdLst>
              <a:gd name="T0" fmla="*/ 2147483647 w 60"/>
              <a:gd name="T1" fmla="*/ 2147483647 h 34"/>
              <a:gd name="T2" fmla="*/ 2147483647 w 60"/>
              <a:gd name="T3" fmla="*/ 2147483647 h 34"/>
              <a:gd name="T4" fmla="*/ 0 w 60"/>
              <a:gd name="T5" fmla="*/ 2147483647 h 34"/>
              <a:gd name="T6" fmla="*/ 2147483647 w 60"/>
              <a:gd name="T7" fmla="*/ 0 h 34"/>
              <a:gd name="T8" fmla="*/ 2147483647 w 60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"/>
              <a:gd name="T16" fmla="*/ 0 h 34"/>
              <a:gd name="T17" fmla="*/ 60 w 60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" h="34">
                <a:moveTo>
                  <a:pt x="42" y="16"/>
                </a:moveTo>
                <a:lnTo>
                  <a:pt x="60" y="34"/>
                </a:lnTo>
                <a:lnTo>
                  <a:pt x="0" y="16"/>
                </a:lnTo>
                <a:lnTo>
                  <a:pt x="60" y="0"/>
                </a:lnTo>
                <a:lnTo>
                  <a:pt x="42" y="16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3" name="Line 16"/>
          <p:cNvSpPr>
            <a:spLocks noChangeShapeType="1"/>
          </p:cNvSpPr>
          <p:nvPr/>
        </p:nvSpPr>
        <p:spPr bwMode="auto">
          <a:xfrm flipV="1">
            <a:off x="3987800" y="4232275"/>
            <a:ext cx="1588" cy="3968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244" name="Freeform 17"/>
          <p:cNvSpPr>
            <a:spLocks/>
          </p:cNvSpPr>
          <p:nvPr/>
        </p:nvSpPr>
        <p:spPr bwMode="auto">
          <a:xfrm>
            <a:off x="1089025" y="4578350"/>
            <a:ext cx="2857500" cy="1588"/>
          </a:xfrm>
          <a:custGeom>
            <a:avLst/>
            <a:gdLst>
              <a:gd name="T0" fmla="*/ 2147483647 w 1800"/>
              <a:gd name="T1" fmla="*/ 0 h 1588"/>
              <a:gd name="T2" fmla="*/ 2147483647 w 1800"/>
              <a:gd name="T3" fmla="*/ 0 h 1588"/>
              <a:gd name="T4" fmla="*/ 2147483647 w 1800"/>
              <a:gd name="T5" fmla="*/ 0 h 1588"/>
              <a:gd name="T6" fmla="*/ 2147483647 w 1800"/>
              <a:gd name="T7" fmla="*/ 0 h 1588"/>
              <a:gd name="T8" fmla="*/ 2147483647 w 1800"/>
              <a:gd name="T9" fmla="*/ 0 h 1588"/>
              <a:gd name="T10" fmla="*/ 2147483647 w 1800"/>
              <a:gd name="T11" fmla="*/ 0 h 1588"/>
              <a:gd name="T12" fmla="*/ 2147483647 w 1800"/>
              <a:gd name="T13" fmla="*/ 0 h 1588"/>
              <a:gd name="T14" fmla="*/ 2147483647 w 1800"/>
              <a:gd name="T15" fmla="*/ 0 h 1588"/>
              <a:gd name="T16" fmla="*/ 2147483647 w 1800"/>
              <a:gd name="T17" fmla="*/ 0 h 1588"/>
              <a:gd name="T18" fmla="*/ 2147483647 w 1800"/>
              <a:gd name="T19" fmla="*/ 0 h 1588"/>
              <a:gd name="T20" fmla="*/ 2147483647 w 1800"/>
              <a:gd name="T21" fmla="*/ 0 h 1588"/>
              <a:gd name="T22" fmla="*/ 2147483647 w 1800"/>
              <a:gd name="T23" fmla="*/ 0 h 1588"/>
              <a:gd name="T24" fmla="*/ 2147483647 w 1800"/>
              <a:gd name="T25" fmla="*/ 0 h 1588"/>
              <a:gd name="T26" fmla="*/ 2147483647 w 1800"/>
              <a:gd name="T27" fmla="*/ 0 h 1588"/>
              <a:gd name="T28" fmla="*/ 2147483647 w 1800"/>
              <a:gd name="T29" fmla="*/ 0 h 1588"/>
              <a:gd name="T30" fmla="*/ 2147483647 w 1800"/>
              <a:gd name="T31" fmla="*/ 0 h 1588"/>
              <a:gd name="T32" fmla="*/ 2147483647 w 1800"/>
              <a:gd name="T33" fmla="*/ 0 h 1588"/>
              <a:gd name="T34" fmla="*/ 2147483647 w 1800"/>
              <a:gd name="T35" fmla="*/ 0 h 1588"/>
              <a:gd name="T36" fmla="*/ 2147483647 w 1800"/>
              <a:gd name="T37" fmla="*/ 0 h 1588"/>
              <a:gd name="T38" fmla="*/ 2147483647 w 1800"/>
              <a:gd name="T39" fmla="*/ 0 h 1588"/>
              <a:gd name="T40" fmla="*/ 2147483647 w 1800"/>
              <a:gd name="T41" fmla="*/ 0 h 1588"/>
              <a:gd name="T42" fmla="*/ 2147483647 w 1800"/>
              <a:gd name="T43" fmla="*/ 0 h 1588"/>
              <a:gd name="T44" fmla="*/ 2147483647 w 1800"/>
              <a:gd name="T45" fmla="*/ 0 h 1588"/>
              <a:gd name="T46" fmla="*/ 2147483647 w 1800"/>
              <a:gd name="T47" fmla="*/ 0 h 1588"/>
              <a:gd name="T48" fmla="*/ 2147483647 w 1800"/>
              <a:gd name="T49" fmla="*/ 0 h 1588"/>
              <a:gd name="T50" fmla="*/ 2147483647 w 1800"/>
              <a:gd name="T51" fmla="*/ 0 h 1588"/>
              <a:gd name="T52" fmla="*/ 2147483647 w 1800"/>
              <a:gd name="T53" fmla="*/ 0 h 1588"/>
              <a:gd name="T54" fmla="*/ 2147483647 w 1800"/>
              <a:gd name="T55" fmla="*/ 0 h 1588"/>
              <a:gd name="T56" fmla="*/ 0 w 1800"/>
              <a:gd name="T57" fmla="*/ 0 h 15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800"/>
              <a:gd name="T88" fmla="*/ 0 h 1588"/>
              <a:gd name="T89" fmla="*/ 1800 w 1800"/>
              <a:gd name="T90" fmla="*/ 1588 h 158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800" h="1588">
                <a:moveTo>
                  <a:pt x="1800" y="0"/>
                </a:moveTo>
                <a:lnTo>
                  <a:pt x="1614" y="0"/>
                </a:lnTo>
                <a:lnTo>
                  <a:pt x="1444" y="0"/>
                </a:lnTo>
                <a:lnTo>
                  <a:pt x="1288" y="0"/>
                </a:lnTo>
                <a:lnTo>
                  <a:pt x="1144" y="0"/>
                </a:lnTo>
                <a:lnTo>
                  <a:pt x="1014" y="0"/>
                </a:lnTo>
                <a:lnTo>
                  <a:pt x="896" y="0"/>
                </a:lnTo>
                <a:lnTo>
                  <a:pt x="790" y="0"/>
                </a:lnTo>
                <a:lnTo>
                  <a:pt x="694" y="0"/>
                </a:lnTo>
                <a:lnTo>
                  <a:pt x="608" y="0"/>
                </a:lnTo>
                <a:lnTo>
                  <a:pt x="532" y="0"/>
                </a:lnTo>
                <a:lnTo>
                  <a:pt x="464" y="0"/>
                </a:lnTo>
                <a:lnTo>
                  <a:pt x="404" y="0"/>
                </a:lnTo>
                <a:lnTo>
                  <a:pt x="352" y="0"/>
                </a:lnTo>
                <a:lnTo>
                  <a:pt x="308" y="0"/>
                </a:lnTo>
                <a:lnTo>
                  <a:pt x="268" y="0"/>
                </a:lnTo>
                <a:lnTo>
                  <a:pt x="234" y="0"/>
                </a:lnTo>
                <a:lnTo>
                  <a:pt x="204" y="0"/>
                </a:lnTo>
                <a:lnTo>
                  <a:pt x="178" y="0"/>
                </a:lnTo>
                <a:lnTo>
                  <a:pt x="156" y="0"/>
                </a:lnTo>
                <a:lnTo>
                  <a:pt x="138" y="0"/>
                </a:lnTo>
                <a:lnTo>
                  <a:pt x="120" y="0"/>
                </a:lnTo>
                <a:lnTo>
                  <a:pt x="104" y="0"/>
                </a:lnTo>
                <a:lnTo>
                  <a:pt x="90" y="0"/>
                </a:lnTo>
                <a:lnTo>
                  <a:pt x="74" y="0"/>
                </a:lnTo>
                <a:lnTo>
                  <a:pt x="58" y="0"/>
                </a:lnTo>
                <a:lnTo>
                  <a:pt x="42" y="0"/>
                </a:lnTo>
                <a:lnTo>
                  <a:pt x="2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5" name="Freeform 18"/>
          <p:cNvSpPr>
            <a:spLocks/>
          </p:cNvSpPr>
          <p:nvPr/>
        </p:nvSpPr>
        <p:spPr bwMode="auto">
          <a:xfrm>
            <a:off x="3876675" y="4552950"/>
            <a:ext cx="92075" cy="50800"/>
          </a:xfrm>
          <a:custGeom>
            <a:avLst/>
            <a:gdLst>
              <a:gd name="T0" fmla="*/ 2147483647 w 58"/>
              <a:gd name="T1" fmla="*/ 2147483647 h 32"/>
              <a:gd name="T2" fmla="*/ 0 w 58"/>
              <a:gd name="T3" fmla="*/ 2147483647 h 32"/>
              <a:gd name="T4" fmla="*/ 2147483647 w 58"/>
              <a:gd name="T5" fmla="*/ 2147483647 h 32"/>
              <a:gd name="T6" fmla="*/ 0 w 58"/>
              <a:gd name="T7" fmla="*/ 0 h 32"/>
              <a:gd name="T8" fmla="*/ 2147483647 w 58"/>
              <a:gd name="T9" fmla="*/ 2147483647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32"/>
              <a:gd name="T17" fmla="*/ 58 w 58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32">
                <a:moveTo>
                  <a:pt x="18" y="16"/>
                </a:moveTo>
                <a:lnTo>
                  <a:pt x="0" y="32"/>
                </a:lnTo>
                <a:lnTo>
                  <a:pt x="58" y="16"/>
                </a:lnTo>
                <a:lnTo>
                  <a:pt x="0" y="0"/>
                </a:lnTo>
                <a:lnTo>
                  <a:pt x="18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6" name="Freeform 19"/>
          <p:cNvSpPr>
            <a:spLocks/>
          </p:cNvSpPr>
          <p:nvPr/>
        </p:nvSpPr>
        <p:spPr bwMode="auto">
          <a:xfrm>
            <a:off x="3876675" y="4552950"/>
            <a:ext cx="92075" cy="50800"/>
          </a:xfrm>
          <a:custGeom>
            <a:avLst/>
            <a:gdLst>
              <a:gd name="T0" fmla="*/ 2147483647 w 58"/>
              <a:gd name="T1" fmla="*/ 2147483647 h 32"/>
              <a:gd name="T2" fmla="*/ 0 w 58"/>
              <a:gd name="T3" fmla="*/ 2147483647 h 32"/>
              <a:gd name="T4" fmla="*/ 2147483647 w 58"/>
              <a:gd name="T5" fmla="*/ 2147483647 h 32"/>
              <a:gd name="T6" fmla="*/ 0 w 58"/>
              <a:gd name="T7" fmla="*/ 0 h 32"/>
              <a:gd name="T8" fmla="*/ 2147483647 w 58"/>
              <a:gd name="T9" fmla="*/ 2147483647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32"/>
              <a:gd name="T17" fmla="*/ 58 w 58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32">
                <a:moveTo>
                  <a:pt x="18" y="16"/>
                </a:moveTo>
                <a:lnTo>
                  <a:pt x="0" y="32"/>
                </a:lnTo>
                <a:lnTo>
                  <a:pt x="58" y="16"/>
                </a:lnTo>
                <a:lnTo>
                  <a:pt x="0" y="0"/>
                </a:lnTo>
                <a:lnTo>
                  <a:pt x="18" y="16"/>
                </a:lnTo>
              </a:path>
            </a:pathLst>
          </a:cu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7" name="Line 20"/>
          <p:cNvSpPr>
            <a:spLocks noChangeShapeType="1"/>
          </p:cNvSpPr>
          <p:nvPr/>
        </p:nvSpPr>
        <p:spPr bwMode="auto">
          <a:xfrm flipV="1">
            <a:off x="3981450" y="4235450"/>
            <a:ext cx="1588" cy="381000"/>
          </a:xfrm>
          <a:prstGeom prst="line">
            <a:avLst/>
          </a:prstGeom>
          <a:noFill/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248" name="Freeform 21"/>
          <p:cNvSpPr>
            <a:spLocks/>
          </p:cNvSpPr>
          <p:nvPr/>
        </p:nvSpPr>
        <p:spPr bwMode="auto">
          <a:xfrm>
            <a:off x="1066800" y="4552950"/>
            <a:ext cx="92075" cy="50800"/>
          </a:xfrm>
          <a:custGeom>
            <a:avLst/>
            <a:gdLst>
              <a:gd name="T0" fmla="*/ 2147483647 w 58"/>
              <a:gd name="T1" fmla="*/ 2147483647 h 32"/>
              <a:gd name="T2" fmla="*/ 2147483647 w 58"/>
              <a:gd name="T3" fmla="*/ 2147483647 h 32"/>
              <a:gd name="T4" fmla="*/ 0 w 58"/>
              <a:gd name="T5" fmla="*/ 2147483647 h 32"/>
              <a:gd name="T6" fmla="*/ 2147483647 w 58"/>
              <a:gd name="T7" fmla="*/ 0 h 32"/>
              <a:gd name="T8" fmla="*/ 2147483647 w 58"/>
              <a:gd name="T9" fmla="*/ 2147483647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32"/>
              <a:gd name="T17" fmla="*/ 58 w 58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32">
                <a:moveTo>
                  <a:pt x="40" y="16"/>
                </a:moveTo>
                <a:lnTo>
                  <a:pt x="58" y="32"/>
                </a:lnTo>
                <a:lnTo>
                  <a:pt x="0" y="16"/>
                </a:lnTo>
                <a:lnTo>
                  <a:pt x="58" y="0"/>
                </a:lnTo>
                <a:lnTo>
                  <a:pt x="40" y="1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49" name="Freeform 22"/>
          <p:cNvSpPr>
            <a:spLocks/>
          </p:cNvSpPr>
          <p:nvPr/>
        </p:nvSpPr>
        <p:spPr bwMode="auto">
          <a:xfrm>
            <a:off x="1066800" y="4552950"/>
            <a:ext cx="92075" cy="50800"/>
          </a:xfrm>
          <a:custGeom>
            <a:avLst/>
            <a:gdLst>
              <a:gd name="T0" fmla="*/ 2147483647 w 58"/>
              <a:gd name="T1" fmla="*/ 2147483647 h 32"/>
              <a:gd name="T2" fmla="*/ 2147483647 w 58"/>
              <a:gd name="T3" fmla="*/ 2147483647 h 32"/>
              <a:gd name="T4" fmla="*/ 0 w 58"/>
              <a:gd name="T5" fmla="*/ 2147483647 h 32"/>
              <a:gd name="T6" fmla="*/ 2147483647 w 58"/>
              <a:gd name="T7" fmla="*/ 0 h 32"/>
              <a:gd name="T8" fmla="*/ 2147483647 w 58"/>
              <a:gd name="T9" fmla="*/ 2147483647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32"/>
              <a:gd name="T17" fmla="*/ 58 w 58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32">
                <a:moveTo>
                  <a:pt x="40" y="16"/>
                </a:moveTo>
                <a:lnTo>
                  <a:pt x="58" y="32"/>
                </a:lnTo>
                <a:lnTo>
                  <a:pt x="0" y="16"/>
                </a:lnTo>
                <a:lnTo>
                  <a:pt x="58" y="0"/>
                </a:lnTo>
                <a:lnTo>
                  <a:pt x="40" y="16"/>
                </a:lnTo>
              </a:path>
            </a:pathLst>
          </a:cu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50" name="Line 23"/>
          <p:cNvSpPr>
            <a:spLocks noChangeShapeType="1"/>
          </p:cNvSpPr>
          <p:nvPr/>
        </p:nvSpPr>
        <p:spPr bwMode="auto">
          <a:xfrm flipV="1">
            <a:off x="1054100" y="4235450"/>
            <a:ext cx="1588" cy="38100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pSp>
        <p:nvGrpSpPr>
          <p:cNvPr id="2" name="Group 24"/>
          <p:cNvGrpSpPr>
            <a:grpSpLocks noChangeAspect="1"/>
          </p:cNvGrpSpPr>
          <p:nvPr/>
        </p:nvGrpSpPr>
        <p:grpSpPr bwMode="auto">
          <a:xfrm>
            <a:off x="3128963" y="3297238"/>
            <a:ext cx="923925" cy="1069975"/>
            <a:chOff x="2064" y="2704"/>
            <a:chExt cx="512" cy="592"/>
          </a:xfrm>
        </p:grpSpPr>
        <p:sp>
          <p:nvSpPr>
            <p:cNvPr id="52305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306" name="Rectangle 26"/>
            <p:cNvSpPr>
              <a:spLocks noChangeArrowheads="1"/>
            </p:cNvSpPr>
            <p:nvPr/>
          </p:nvSpPr>
          <p:spPr bwMode="auto">
            <a:xfrm>
              <a:off x="2064" y="2704"/>
              <a:ext cx="512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307" name="Freeform 27"/>
            <p:cNvSpPr>
              <a:spLocks/>
            </p:cNvSpPr>
            <p:nvPr/>
          </p:nvSpPr>
          <p:spPr bwMode="auto">
            <a:xfrm>
              <a:off x="2204" y="2808"/>
              <a:ext cx="210" cy="366"/>
            </a:xfrm>
            <a:custGeom>
              <a:avLst/>
              <a:gdLst>
                <a:gd name="T0" fmla="*/ 210 w 210"/>
                <a:gd name="T1" fmla="*/ 366 h 366"/>
                <a:gd name="T2" fmla="*/ 202 w 210"/>
                <a:gd name="T3" fmla="*/ 364 h 366"/>
                <a:gd name="T4" fmla="*/ 188 w 210"/>
                <a:gd name="T5" fmla="*/ 362 h 366"/>
                <a:gd name="T6" fmla="*/ 174 w 210"/>
                <a:gd name="T7" fmla="*/ 360 h 366"/>
                <a:gd name="T8" fmla="*/ 158 w 210"/>
                <a:gd name="T9" fmla="*/ 356 h 366"/>
                <a:gd name="T10" fmla="*/ 142 w 210"/>
                <a:gd name="T11" fmla="*/ 350 h 366"/>
                <a:gd name="T12" fmla="*/ 130 w 210"/>
                <a:gd name="T13" fmla="*/ 340 h 366"/>
                <a:gd name="T14" fmla="*/ 124 w 210"/>
                <a:gd name="T15" fmla="*/ 328 h 366"/>
                <a:gd name="T16" fmla="*/ 124 w 210"/>
                <a:gd name="T17" fmla="*/ 312 h 366"/>
                <a:gd name="T18" fmla="*/ 126 w 210"/>
                <a:gd name="T19" fmla="*/ 300 h 366"/>
                <a:gd name="T20" fmla="*/ 128 w 210"/>
                <a:gd name="T21" fmla="*/ 282 h 366"/>
                <a:gd name="T22" fmla="*/ 130 w 210"/>
                <a:gd name="T23" fmla="*/ 260 h 366"/>
                <a:gd name="T24" fmla="*/ 130 w 210"/>
                <a:gd name="T25" fmla="*/ 240 h 366"/>
                <a:gd name="T26" fmla="*/ 132 w 210"/>
                <a:gd name="T27" fmla="*/ 224 h 366"/>
                <a:gd name="T28" fmla="*/ 132 w 210"/>
                <a:gd name="T29" fmla="*/ 214 h 366"/>
                <a:gd name="T30" fmla="*/ 126 w 210"/>
                <a:gd name="T31" fmla="*/ 194 h 366"/>
                <a:gd name="T32" fmla="*/ 114 w 210"/>
                <a:gd name="T33" fmla="*/ 178 h 366"/>
                <a:gd name="T34" fmla="*/ 96 w 210"/>
                <a:gd name="T35" fmla="*/ 166 h 366"/>
                <a:gd name="T36" fmla="*/ 72 w 210"/>
                <a:gd name="T37" fmla="*/ 158 h 366"/>
                <a:gd name="T38" fmla="*/ 52 w 210"/>
                <a:gd name="T39" fmla="*/ 154 h 366"/>
                <a:gd name="T40" fmla="*/ 34 w 210"/>
                <a:gd name="T41" fmla="*/ 150 h 366"/>
                <a:gd name="T42" fmla="*/ 18 w 210"/>
                <a:gd name="T43" fmla="*/ 144 h 366"/>
                <a:gd name="T44" fmla="*/ 6 w 210"/>
                <a:gd name="T45" fmla="*/ 136 h 366"/>
                <a:gd name="T46" fmla="*/ 0 w 210"/>
                <a:gd name="T47" fmla="*/ 124 h 366"/>
                <a:gd name="T48" fmla="*/ 2 w 210"/>
                <a:gd name="T49" fmla="*/ 108 h 366"/>
                <a:gd name="T50" fmla="*/ 4 w 210"/>
                <a:gd name="T51" fmla="*/ 84 h 366"/>
                <a:gd name="T52" fmla="*/ 6 w 210"/>
                <a:gd name="T53" fmla="*/ 58 h 366"/>
                <a:gd name="T54" fmla="*/ 6 w 210"/>
                <a:gd name="T55" fmla="*/ 34 h 366"/>
                <a:gd name="T56" fmla="*/ 10 w 210"/>
                <a:gd name="T57" fmla="*/ 10 h 366"/>
                <a:gd name="T58" fmla="*/ 4 w 210"/>
                <a:gd name="T59" fmla="*/ 10 h 366"/>
                <a:gd name="T60" fmla="*/ 2 w 210"/>
                <a:gd name="T61" fmla="*/ 10 h 366"/>
                <a:gd name="T62" fmla="*/ 2 w 210"/>
                <a:gd name="T63" fmla="*/ 8 h 366"/>
                <a:gd name="T64" fmla="*/ 2 w 210"/>
                <a:gd name="T65" fmla="*/ 8 h 366"/>
                <a:gd name="T66" fmla="*/ 2 w 210"/>
                <a:gd name="T67" fmla="*/ 6 h 366"/>
                <a:gd name="T68" fmla="*/ 4 w 210"/>
                <a:gd name="T69" fmla="*/ 0 h 3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0"/>
                <a:gd name="T106" fmla="*/ 0 h 366"/>
                <a:gd name="T107" fmla="*/ 210 w 210"/>
                <a:gd name="T108" fmla="*/ 366 h 3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0" h="366">
                  <a:moveTo>
                    <a:pt x="210" y="366"/>
                  </a:moveTo>
                  <a:lnTo>
                    <a:pt x="202" y="364"/>
                  </a:lnTo>
                  <a:lnTo>
                    <a:pt x="188" y="362"/>
                  </a:lnTo>
                  <a:lnTo>
                    <a:pt x="174" y="360"/>
                  </a:lnTo>
                  <a:lnTo>
                    <a:pt x="158" y="356"/>
                  </a:lnTo>
                  <a:lnTo>
                    <a:pt x="142" y="350"/>
                  </a:lnTo>
                  <a:lnTo>
                    <a:pt x="130" y="340"/>
                  </a:lnTo>
                  <a:lnTo>
                    <a:pt x="124" y="328"/>
                  </a:lnTo>
                  <a:lnTo>
                    <a:pt x="124" y="312"/>
                  </a:lnTo>
                  <a:lnTo>
                    <a:pt x="126" y="300"/>
                  </a:lnTo>
                  <a:lnTo>
                    <a:pt x="128" y="282"/>
                  </a:lnTo>
                  <a:lnTo>
                    <a:pt x="130" y="260"/>
                  </a:lnTo>
                  <a:lnTo>
                    <a:pt x="130" y="240"/>
                  </a:lnTo>
                  <a:lnTo>
                    <a:pt x="132" y="224"/>
                  </a:lnTo>
                  <a:lnTo>
                    <a:pt x="132" y="214"/>
                  </a:lnTo>
                  <a:lnTo>
                    <a:pt x="126" y="194"/>
                  </a:lnTo>
                  <a:lnTo>
                    <a:pt x="114" y="178"/>
                  </a:lnTo>
                  <a:lnTo>
                    <a:pt x="96" y="166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4" y="150"/>
                  </a:lnTo>
                  <a:lnTo>
                    <a:pt x="18" y="144"/>
                  </a:lnTo>
                  <a:lnTo>
                    <a:pt x="6" y="136"/>
                  </a:lnTo>
                  <a:lnTo>
                    <a:pt x="0" y="124"/>
                  </a:lnTo>
                  <a:lnTo>
                    <a:pt x="2" y="108"/>
                  </a:lnTo>
                  <a:lnTo>
                    <a:pt x="4" y="84"/>
                  </a:lnTo>
                  <a:lnTo>
                    <a:pt x="6" y="58"/>
                  </a:lnTo>
                  <a:lnTo>
                    <a:pt x="6" y="34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0"/>
                  </a:lnTo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308" name="Freeform 28"/>
            <p:cNvSpPr>
              <a:spLocks/>
            </p:cNvSpPr>
            <p:nvPr/>
          </p:nvSpPr>
          <p:spPr bwMode="auto">
            <a:xfrm>
              <a:off x="2362" y="3120"/>
              <a:ext cx="128" cy="86"/>
            </a:xfrm>
            <a:custGeom>
              <a:avLst/>
              <a:gdLst>
                <a:gd name="T0" fmla="*/ 22 w 128"/>
                <a:gd name="T1" fmla="*/ 0 h 86"/>
                <a:gd name="T2" fmla="*/ 128 w 128"/>
                <a:gd name="T3" fmla="*/ 72 h 86"/>
                <a:gd name="T4" fmla="*/ 0 w 128"/>
                <a:gd name="T5" fmla="*/ 86 h 86"/>
                <a:gd name="T6" fmla="*/ 16 w 128"/>
                <a:gd name="T7" fmla="*/ 68 h 86"/>
                <a:gd name="T8" fmla="*/ 26 w 128"/>
                <a:gd name="T9" fmla="*/ 48 h 86"/>
                <a:gd name="T10" fmla="*/ 28 w 128"/>
                <a:gd name="T11" fmla="*/ 24 h 86"/>
                <a:gd name="T12" fmla="*/ 22 w 128"/>
                <a:gd name="T13" fmla="*/ 0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8"/>
                <a:gd name="T22" fmla="*/ 0 h 86"/>
                <a:gd name="T23" fmla="*/ 128 w 12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8" h="86">
                  <a:moveTo>
                    <a:pt x="22" y="0"/>
                  </a:moveTo>
                  <a:lnTo>
                    <a:pt x="128" y="72"/>
                  </a:lnTo>
                  <a:lnTo>
                    <a:pt x="0" y="86"/>
                  </a:lnTo>
                  <a:lnTo>
                    <a:pt x="16" y="68"/>
                  </a:lnTo>
                  <a:lnTo>
                    <a:pt x="26" y="48"/>
                  </a:lnTo>
                  <a:lnTo>
                    <a:pt x="28" y="2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pSp>
        <p:nvGrpSpPr>
          <p:cNvPr id="3" name="Group 29"/>
          <p:cNvGrpSpPr>
            <a:grpSpLocks noChangeAspect="1"/>
          </p:cNvGrpSpPr>
          <p:nvPr/>
        </p:nvGrpSpPr>
        <p:grpSpPr bwMode="auto">
          <a:xfrm>
            <a:off x="3546475" y="3194050"/>
            <a:ext cx="823913" cy="1068388"/>
            <a:chOff x="2290" y="2659"/>
            <a:chExt cx="456" cy="592"/>
          </a:xfrm>
        </p:grpSpPr>
        <p:sp>
          <p:nvSpPr>
            <p:cNvPr id="52301" name="AutoShape 30"/>
            <p:cNvSpPr>
              <a:spLocks noChangeAspect="1" noChangeArrowheads="1" noTextEdit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302" name="Rectangle 31"/>
            <p:cNvSpPr>
              <a:spLocks noChangeArrowheads="1"/>
            </p:cNvSpPr>
            <p:nvPr/>
          </p:nvSpPr>
          <p:spPr bwMode="auto">
            <a:xfrm>
              <a:off x="2290" y="2659"/>
              <a:ext cx="456" cy="592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303" name="Freeform 32"/>
            <p:cNvSpPr>
              <a:spLocks/>
            </p:cNvSpPr>
            <p:nvPr/>
          </p:nvSpPr>
          <p:spPr bwMode="auto">
            <a:xfrm>
              <a:off x="2452" y="2729"/>
              <a:ext cx="166" cy="396"/>
            </a:xfrm>
            <a:custGeom>
              <a:avLst/>
              <a:gdLst>
                <a:gd name="T0" fmla="*/ 34 w 166"/>
                <a:gd name="T1" fmla="*/ 396 h 396"/>
                <a:gd name="T2" fmla="*/ 30 w 166"/>
                <a:gd name="T3" fmla="*/ 390 h 396"/>
                <a:gd name="T4" fmla="*/ 22 w 166"/>
                <a:gd name="T5" fmla="*/ 380 h 396"/>
                <a:gd name="T6" fmla="*/ 14 w 166"/>
                <a:gd name="T7" fmla="*/ 366 h 396"/>
                <a:gd name="T8" fmla="*/ 6 w 166"/>
                <a:gd name="T9" fmla="*/ 352 h 396"/>
                <a:gd name="T10" fmla="*/ 0 w 166"/>
                <a:gd name="T11" fmla="*/ 336 h 396"/>
                <a:gd name="T12" fmla="*/ 0 w 166"/>
                <a:gd name="T13" fmla="*/ 322 h 396"/>
                <a:gd name="T14" fmla="*/ 4 w 166"/>
                <a:gd name="T15" fmla="*/ 308 h 396"/>
                <a:gd name="T16" fmla="*/ 16 w 166"/>
                <a:gd name="T17" fmla="*/ 298 h 396"/>
                <a:gd name="T18" fmla="*/ 26 w 166"/>
                <a:gd name="T19" fmla="*/ 290 h 396"/>
                <a:gd name="T20" fmla="*/ 42 w 166"/>
                <a:gd name="T21" fmla="*/ 280 h 396"/>
                <a:gd name="T22" fmla="*/ 58 w 166"/>
                <a:gd name="T23" fmla="*/ 266 h 396"/>
                <a:gd name="T24" fmla="*/ 74 w 166"/>
                <a:gd name="T25" fmla="*/ 254 h 396"/>
                <a:gd name="T26" fmla="*/ 86 w 166"/>
                <a:gd name="T27" fmla="*/ 244 h 396"/>
                <a:gd name="T28" fmla="*/ 94 w 166"/>
                <a:gd name="T29" fmla="*/ 238 h 396"/>
                <a:gd name="T30" fmla="*/ 104 w 166"/>
                <a:gd name="T31" fmla="*/ 222 h 396"/>
                <a:gd name="T32" fmla="*/ 108 w 166"/>
                <a:gd name="T33" fmla="*/ 202 h 396"/>
                <a:gd name="T34" fmla="*/ 104 w 166"/>
                <a:gd name="T35" fmla="*/ 178 h 396"/>
                <a:gd name="T36" fmla="*/ 96 w 166"/>
                <a:gd name="T37" fmla="*/ 156 h 396"/>
                <a:gd name="T38" fmla="*/ 86 w 166"/>
                <a:gd name="T39" fmla="*/ 138 h 396"/>
                <a:gd name="T40" fmla="*/ 76 w 166"/>
                <a:gd name="T41" fmla="*/ 122 h 396"/>
                <a:gd name="T42" fmla="*/ 70 w 166"/>
                <a:gd name="T43" fmla="*/ 106 h 396"/>
                <a:gd name="T44" fmla="*/ 68 w 166"/>
                <a:gd name="T45" fmla="*/ 92 h 396"/>
                <a:gd name="T46" fmla="*/ 74 w 166"/>
                <a:gd name="T47" fmla="*/ 80 h 396"/>
                <a:gd name="T48" fmla="*/ 86 w 166"/>
                <a:gd name="T49" fmla="*/ 70 h 396"/>
                <a:gd name="T50" fmla="*/ 112 w 166"/>
                <a:gd name="T51" fmla="*/ 50 h 396"/>
                <a:gd name="T52" fmla="*/ 138 w 166"/>
                <a:gd name="T53" fmla="*/ 28 h 396"/>
                <a:gd name="T54" fmla="*/ 162 w 166"/>
                <a:gd name="T55" fmla="*/ 10 h 396"/>
                <a:gd name="T56" fmla="*/ 160 w 166"/>
                <a:gd name="T57" fmla="*/ 6 h 396"/>
                <a:gd name="T58" fmla="*/ 160 w 166"/>
                <a:gd name="T59" fmla="*/ 4 h 396"/>
                <a:gd name="T60" fmla="*/ 160 w 166"/>
                <a:gd name="T61" fmla="*/ 4 h 396"/>
                <a:gd name="T62" fmla="*/ 160 w 166"/>
                <a:gd name="T63" fmla="*/ 2 h 396"/>
                <a:gd name="T64" fmla="*/ 162 w 166"/>
                <a:gd name="T65" fmla="*/ 2 h 396"/>
                <a:gd name="T66" fmla="*/ 166 w 166"/>
                <a:gd name="T67" fmla="*/ 0 h 3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396"/>
                <a:gd name="T104" fmla="*/ 166 w 166"/>
                <a:gd name="T105" fmla="*/ 396 h 3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396">
                  <a:moveTo>
                    <a:pt x="34" y="396"/>
                  </a:moveTo>
                  <a:lnTo>
                    <a:pt x="30" y="390"/>
                  </a:lnTo>
                  <a:lnTo>
                    <a:pt x="22" y="380"/>
                  </a:lnTo>
                  <a:lnTo>
                    <a:pt x="14" y="366"/>
                  </a:lnTo>
                  <a:lnTo>
                    <a:pt x="6" y="352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08"/>
                  </a:lnTo>
                  <a:lnTo>
                    <a:pt x="16" y="298"/>
                  </a:lnTo>
                  <a:lnTo>
                    <a:pt x="26" y="290"/>
                  </a:lnTo>
                  <a:lnTo>
                    <a:pt x="42" y="280"/>
                  </a:lnTo>
                  <a:lnTo>
                    <a:pt x="58" y="266"/>
                  </a:lnTo>
                  <a:lnTo>
                    <a:pt x="74" y="254"/>
                  </a:lnTo>
                  <a:lnTo>
                    <a:pt x="86" y="244"/>
                  </a:lnTo>
                  <a:lnTo>
                    <a:pt x="94" y="238"/>
                  </a:lnTo>
                  <a:lnTo>
                    <a:pt x="104" y="222"/>
                  </a:lnTo>
                  <a:lnTo>
                    <a:pt x="108" y="202"/>
                  </a:lnTo>
                  <a:lnTo>
                    <a:pt x="104" y="178"/>
                  </a:lnTo>
                  <a:lnTo>
                    <a:pt x="96" y="156"/>
                  </a:lnTo>
                  <a:lnTo>
                    <a:pt x="86" y="138"/>
                  </a:lnTo>
                  <a:lnTo>
                    <a:pt x="76" y="122"/>
                  </a:lnTo>
                  <a:lnTo>
                    <a:pt x="70" y="106"/>
                  </a:lnTo>
                  <a:lnTo>
                    <a:pt x="68" y="92"/>
                  </a:lnTo>
                  <a:lnTo>
                    <a:pt x="74" y="80"/>
                  </a:lnTo>
                  <a:lnTo>
                    <a:pt x="86" y="70"/>
                  </a:lnTo>
                  <a:lnTo>
                    <a:pt x="112" y="50"/>
                  </a:lnTo>
                  <a:lnTo>
                    <a:pt x="138" y="28"/>
                  </a:lnTo>
                  <a:lnTo>
                    <a:pt x="162" y="10"/>
                  </a:lnTo>
                  <a:lnTo>
                    <a:pt x="160" y="6"/>
                  </a:lnTo>
                  <a:lnTo>
                    <a:pt x="160" y="4"/>
                  </a:lnTo>
                  <a:lnTo>
                    <a:pt x="160" y="2"/>
                  </a:lnTo>
                  <a:lnTo>
                    <a:pt x="162" y="2"/>
                  </a:lnTo>
                  <a:lnTo>
                    <a:pt x="166" y="0"/>
                  </a:lnTo>
                </a:path>
              </a:pathLst>
            </a:custGeom>
            <a:noFill/>
            <a:ln w="28575">
              <a:solidFill>
                <a:srgbClr val="00814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304" name="Freeform 33"/>
            <p:cNvSpPr>
              <a:spLocks/>
            </p:cNvSpPr>
            <p:nvPr/>
          </p:nvSpPr>
          <p:spPr bwMode="auto">
            <a:xfrm>
              <a:off x="2428" y="3069"/>
              <a:ext cx="96" cy="126"/>
            </a:xfrm>
            <a:custGeom>
              <a:avLst/>
              <a:gdLst>
                <a:gd name="T0" fmla="*/ 78 w 96"/>
                <a:gd name="T1" fmla="*/ 0 h 126"/>
                <a:gd name="T2" fmla="*/ 96 w 96"/>
                <a:gd name="T3" fmla="*/ 126 h 126"/>
                <a:gd name="T4" fmla="*/ 0 w 96"/>
                <a:gd name="T5" fmla="*/ 42 h 126"/>
                <a:gd name="T6" fmla="*/ 22 w 96"/>
                <a:gd name="T7" fmla="*/ 40 h 126"/>
                <a:gd name="T8" fmla="*/ 44 w 96"/>
                <a:gd name="T9" fmla="*/ 34 h 126"/>
                <a:gd name="T10" fmla="*/ 64 w 96"/>
                <a:gd name="T11" fmla="*/ 20 h 126"/>
                <a:gd name="T12" fmla="*/ 78 w 96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126"/>
                <a:gd name="T23" fmla="*/ 96 w 96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126">
                  <a:moveTo>
                    <a:pt x="78" y="0"/>
                  </a:moveTo>
                  <a:lnTo>
                    <a:pt x="96" y="126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4" y="34"/>
                  </a:lnTo>
                  <a:lnTo>
                    <a:pt x="64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73762" name="Object 34"/>
          <p:cNvGraphicFramePr>
            <a:graphicFrameLocks noChangeAspect="1"/>
          </p:cNvGraphicFramePr>
          <p:nvPr/>
        </p:nvGraphicFramePr>
        <p:xfrm>
          <a:off x="3846513" y="2827338"/>
          <a:ext cx="5730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41200" progId="Equation.DSMT4">
                  <p:embed/>
                </p:oleObj>
              </mc:Choice>
              <mc:Fallback>
                <p:oleObj name="Equation" r:id="rId7" imgW="215640" imgH="241200" progId="Equation.DSMT4">
                  <p:embed/>
                  <p:pic>
                    <p:nvPicPr>
                      <p:cNvPr id="73762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6513" y="2827338"/>
                        <a:ext cx="573087" cy="64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63" name="Object 35"/>
          <p:cNvGraphicFramePr>
            <a:graphicFrameLocks noChangeAspect="1"/>
          </p:cNvGraphicFramePr>
          <p:nvPr/>
        </p:nvGraphicFramePr>
        <p:xfrm>
          <a:off x="3135313" y="2967038"/>
          <a:ext cx="50641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28600" progId="Equation.DSMT4">
                  <p:embed/>
                </p:oleObj>
              </mc:Choice>
              <mc:Fallback>
                <p:oleObj name="Equation" r:id="rId9" imgW="190440" imgH="228600" progId="Equation.DSMT4">
                  <p:embed/>
                  <p:pic>
                    <p:nvPicPr>
                      <p:cNvPr id="73763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313" y="2967038"/>
                        <a:ext cx="506412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6"/>
          <p:cNvGrpSpPr>
            <a:grpSpLocks noChangeAspect="1"/>
          </p:cNvGrpSpPr>
          <p:nvPr/>
        </p:nvGrpSpPr>
        <p:grpSpPr bwMode="auto">
          <a:xfrm>
            <a:off x="3492500" y="2708275"/>
            <a:ext cx="3810000" cy="1752600"/>
            <a:chOff x="1680" y="1608"/>
            <a:chExt cx="2400" cy="1104"/>
          </a:xfrm>
        </p:grpSpPr>
        <p:sp>
          <p:nvSpPr>
            <p:cNvPr id="52267" name="AutoShape 37"/>
            <p:cNvSpPr>
              <a:spLocks noChangeAspect="1" noChangeArrowheads="1" noTextEdit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68" name="Rectangle 38"/>
            <p:cNvSpPr>
              <a:spLocks noChangeArrowheads="1"/>
            </p:cNvSpPr>
            <p:nvPr/>
          </p:nvSpPr>
          <p:spPr bwMode="auto">
            <a:xfrm>
              <a:off x="1680" y="1608"/>
              <a:ext cx="2400" cy="1104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69" name="Line 39"/>
            <p:cNvSpPr>
              <a:spLocks noChangeShapeType="1"/>
            </p:cNvSpPr>
            <p:nvPr/>
          </p:nvSpPr>
          <p:spPr bwMode="auto">
            <a:xfrm flipV="1">
              <a:off x="1970" y="2550"/>
              <a:ext cx="52" cy="8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70" name="Freeform 40"/>
            <p:cNvSpPr>
              <a:spLocks/>
            </p:cNvSpPr>
            <p:nvPr/>
          </p:nvSpPr>
          <p:spPr bwMode="auto">
            <a:xfrm>
              <a:off x="2040" y="254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22 w 52"/>
                <a:gd name="T3" fmla="*/ 4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22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1" name="Freeform 41"/>
            <p:cNvSpPr>
              <a:spLocks/>
            </p:cNvSpPr>
            <p:nvPr/>
          </p:nvSpPr>
          <p:spPr bwMode="auto">
            <a:xfrm>
              <a:off x="2110" y="253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2" name="Freeform 42"/>
            <p:cNvSpPr>
              <a:spLocks/>
            </p:cNvSpPr>
            <p:nvPr/>
          </p:nvSpPr>
          <p:spPr bwMode="auto">
            <a:xfrm>
              <a:off x="2180" y="252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34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3" name="Freeform 43"/>
            <p:cNvSpPr>
              <a:spLocks/>
            </p:cNvSpPr>
            <p:nvPr/>
          </p:nvSpPr>
          <p:spPr bwMode="auto">
            <a:xfrm>
              <a:off x="2250" y="2512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6 w 52"/>
                <a:gd name="T3" fmla="*/ 4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6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4" name="Freeform 44"/>
            <p:cNvSpPr>
              <a:spLocks/>
            </p:cNvSpPr>
            <p:nvPr/>
          </p:nvSpPr>
          <p:spPr bwMode="auto">
            <a:xfrm>
              <a:off x="2318" y="2500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12 w 52"/>
                <a:gd name="T3" fmla="*/ 8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1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5" name="Freeform 45"/>
            <p:cNvSpPr>
              <a:spLocks/>
            </p:cNvSpPr>
            <p:nvPr/>
          </p:nvSpPr>
          <p:spPr bwMode="auto">
            <a:xfrm>
              <a:off x="2388" y="2486"/>
              <a:ext cx="52" cy="10"/>
            </a:xfrm>
            <a:custGeom>
              <a:avLst/>
              <a:gdLst>
                <a:gd name="T0" fmla="*/ 0 w 52"/>
                <a:gd name="T1" fmla="*/ 10 h 10"/>
                <a:gd name="T2" fmla="*/ 34 w 52"/>
                <a:gd name="T3" fmla="*/ 4 h 10"/>
                <a:gd name="T4" fmla="*/ 52 w 52"/>
                <a:gd name="T5" fmla="*/ 0 h 10"/>
                <a:gd name="T6" fmla="*/ 0 60000 65536"/>
                <a:gd name="T7" fmla="*/ 0 60000 65536"/>
                <a:gd name="T8" fmla="*/ 0 60000 65536"/>
                <a:gd name="T9" fmla="*/ 0 w 52"/>
                <a:gd name="T10" fmla="*/ 0 h 10"/>
                <a:gd name="T11" fmla="*/ 52 w 5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0">
                  <a:moveTo>
                    <a:pt x="0" y="10"/>
                  </a:moveTo>
                  <a:lnTo>
                    <a:pt x="34" y="4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6" name="Line 46"/>
            <p:cNvSpPr>
              <a:spLocks noChangeShapeType="1"/>
            </p:cNvSpPr>
            <p:nvPr/>
          </p:nvSpPr>
          <p:spPr bwMode="auto">
            <a:xfrm flipV="1">
              <a:off x="2456" y="2480"/>
              <a:ext cx="8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77" name="Freeform 47"/>
            <p:cNvSpPr>
              <a:spLocks/>
            </p:cNvSpPr>
            <p:nvPr/>
          </p:nvSpPr>
          <p:spPr bwMode="auto">
            <a:xfrm>
              <a:off x="2464" y="2468"/>
              <a:ext cx="44" cy="12"/>
            </a:xfrm>
            <a:custGeom>
              <a:avLst/>
              <a:gdLst>
                <a:gd name="T0" fmla="*/ 0 w 44"/>
                <a:gd name="T1" fmla="*/ 12 h 12"/>
                <a:gd name="T2" fmla="*/ 40 w 44"/>
                <a:gd name="T3" fmla="*/ 0 h 12"/>
                <a:gd name="T4" fmla="*/ 44 w 44"/>
                <a:gd name="T5" fmla="*/ 0 h 12"/>
                <a:gd name="T6" fmla="*/ 0 60000 65536"/>
                <a:gd name="T7" fmla="*/ 0 60000 65536"/>
                <a:gd name="T8" fmla="*/ 0 60000 65536"/>
                <a:gd name="T9" fmla="*/ 0 w 44"/>
                <a:gd name="T10" fmla="*/ 0 h 12"/>
                <a:gd name="T11" fmla="*/ 44 w 4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" h="12">
                  <a:moveTo>
                    <a:pt x="0" y="12"/>
                  </a:moveTo>
                  <a:lnTo>
                    <a:pt x="40" y="0"/>
                  </a:lnTo>
                  <a:lnTo>
                    <a:pt x="44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8" name="Freeform 48"/>
            <p:cNvSpPr>
              <a:spLocks/>
            </p:cNvSpPr>
            <p:nvPr/>
          </p:nvSpPr>
          <p:spPr bwMode="auto">
            <a:xfrm>
              <a:off x="2524" y="2448"/>
              <a:ext cx="52" cy="16"/>
            </a:xfrm>
            <a:custGeom>
              <a:avLst/>
              <a:gdLst>
                <a:gd name="T0" fmla="*/ 0 w 52"/>
                <a:gd name="T1" fmla="*/ 16 h 16"/>
                <a:gd name="T2" fmla="*/ 20 w 52"/>
                <a:gd name="T3" fmla="*/ 10 h 16"/>
                <a:gd name="T4" fmla="*/ 52 w 52"/>
                <a:gd name="T5" fmla="*/ 0 h 16"/>
                <a:gd name="T6" fmla="*/ 0 60000 65536"/>
                <a:gd name="T7" fmla="*/ 0 60000 65536"/>
                <a:gd name="T8" fmla="*/ 0 60000 65536"/>
                <a:gd name="T9" fmla="*/ 0 w 52"/>
                <a:gd name="T10" fmla="*/ 0 h 16"/>
                <a:gd name="T11" fmla="*/ 52 w 5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6">
                  <a:moveTo>
                    <a:pt x="0" y="16"/>
                  </a:moveTo>
                  <a:lnTo>
                    <a:pt x="20" y="10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79" name="Freeform 49"/>
            <p:cNvSpPr>
              <a:spLocks/>
            </p:cNvSpPr>
            <p:nvPr/>
          </p:nvSpPr>
          <p:spPr bwMode="auto">
            <a:xfrm>
              <a:off x="2592" y="242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0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0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0" name="Freeform 50"/>
            <p:cNvSpPr>
              <a:spLocks/>
            </p:cNvSpPr>
            <p:nvPr/>
          </p:nvSpPr>
          <p:spPr bwMode="auto">
            <a:xfrm>
              <a:off x="2660" y="240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22 w 50"/>
                <a:gd name="T3" fmla="*/ 8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22" y="8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1" name="Freeform 51"/>
            <p:cNvSpPr>
              <a:spLocks/>
            </p:cNvSpPr>
            <p:nvPr/>
          </p:nvSpPr>
          <p:spPr bwMode="auto">
            <a:xfrm>
              <a:off x="2726" y="238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12 w 50"/>
                <a:gd name="T3" fmla="*/ 14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12" y="14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2" name="Freeform 52"/>
            <p:cNvSpPr>
              <a:spLocks/>
            </p:cNvSpPr>
            <p:nvPr/>
          </p:nvSpPr>
          <p:spPr bwMode="auto">
            <a:xfrm>
              <a:off x="2794" y="2362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32 w 50"/>
                <a:gd name="T3" fmla="*/ 6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32" y="6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3" name="Freeform 53"/>
            <p:cNvSpPr>
              <a:spLocks/>
            </p:cNvSpPr>
            <p:nvPr/>
          </p:nvSpPr>
          <p:spPr bwMode="auto">
            <a:xfrm>
              <a:off x="2860" y="234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4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4" name="Freeform 54"/>
            <p:cNvSpPr>
              <a:spLocks/>
            </p:cNvSpPr>
            <p:nvPr/>
          </p:nvSpPr>
          <p:spPr bwMode="auto">
            <a:xfrm>
              <a:off x="2926" y="231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50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5" name="Freeform 55"/>
            <p:cNvSpPr>
              <a:spLocks/>
            </p:cNvSpPr>
            <p:nvPr/>
          </p:nvSpPr>
          <p:spPr bwMode="auto">
            <a:xfrm>
              <a:off x="2994" y="2294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8 w 50"/>
                <a:gd name="T3" fmla="*/ 0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6" name="Freeform 56"/>
            <p:cNvSpPr>
              <a:spLocks/>
            </p:cNvSpPr>
            <p:nvPr/>
          </p:nvSpPr>
          <p:spPr bwMode="auto">
            <a:xfrm>
              <a:off x="3060" y="2270"/>
              <a:ext cx="50" cy="18"/>
            </a:xfrm>
            <a:custGeom>
              <a:avLst/>
              <a:gdLst>
                <a:gd name="T0" fmla="*/ 0 w 50"/>
                <a:gd name="T1" fmla="*/ 18 h 18"/>
                <a:gd name="T2" fmla="*/ 46 w 50"/>
                <a:gd name="T3" fmla="*/ 2 h 18"/>
                <a:gd name="T4" fmla="*/ 50 w 50"/>
                <a:gd name="T5" fmla="*/ 0 h 18"/>
                <a:gd name="T6" fmla="*/ 0 60000 65536"/>
                <a:gd name="T7" fmla="*/ 0 60000 65536"/>
                <a:gd name="T8" fmla="*/ 0 60000 65536"/>
                <a:gd name="T9" fmla="*/ 0 w 50"/>
                <a:gd name="T10" fmla="*/ 0 h 18"/>
                <a:gd name="T11" fmla="*/ 50 w 5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8">
                  <a:moveTo>
                    <a:pt x="0" y="18"/>
                  </a:moveTo>
                  <a:lnTo>
                    <a:pt x="46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7" name="Freeform 57"/>
            <p:cNvSpPr>
              <a:spLocks/>
            </p:cNvSpPr>
            <p:nvPr/>
          </p:nvSpPr>
          <p:spPr bwMode="auto">
            <a:xfrm>
              <a:off x="3126" y="2248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8" name="Freeform 58"/>
            <p:cNvSpPr>
              <a:spLocks/>
            </p:cNvSpPr>
            <p:nvPr/>
          </p:nvSpPr>
          <p:spPr bwMode="auto">
            <a:xfrm>
              <a:off x="3192" y="2226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4 w 50"/>
                <a:gd name="T3" fmla="*/ 2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4" y="2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89" name="Freeform 59"/>
            <p:cNvSpPr>
              <a:spLocks/>
            </p:cNvSpPr>
            <p:nvPr/>
          </p:nvSpPr>
          <p:spPr bwMode="auto">
            <a:xfrm>
              <a:off x="3260" y="2204"/>
              <a:ext cx="50" cy="16"/>
            </a:xfrm>
            <a:custGeom>
              <a:avLst/>
              <a:gdLst>
                <a:gd name="T0" fmla="*/ 0 w 50"/>
                <a:gd name="T1" fmla="*/ 16 h 16"/>
                <a:gd name="T2" fmla="*/ 48 w 50"/>
                <a:gd name="T3" fmla="*/ 0 h 16"/>
                <a:gd name="T4" fmla="*/ 50 w 50"/>
                <a:gd name="T5" fmla="*/ 0 h 16"/>
                <a:gd name="T6" fmla="*/ 0 60000 65536"/>
                <a:gd name="T7" fmla="*/ 0 60000 65536"/>
                <a:gd name="T8" fmla="*/ 0 60000 65536"/>
                <a:gd name="T9" fmla="*/ 0 w 50"/>
                <a:gd name="T10" fmla="*/ 0 h 16"/>
                <a:gd name="T11" fmla="*/ 50 w 5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16">
                  <a:moveTo>
                    <a:pt x="0" y="16"/>
                  </a:moveTo>
                  <a:lnTo>
                    <a:pt x="48" y="0"/>
                  </a:lnTo>
                  <a:lnTo>
                    <a:pt x="50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90" name="Line 60"/>
            <p:cNvSpPr>
              <a:spLocks noChangeShapeType="1"/>
            </p:cNvSpPr>
            <p:nvPr/>
          </p:nvSpPr>
          <p:spPr bwMode="auto">
            <a:xfrm flipV="1">
              <a:off x="3326" y="2184"/>
              <a:ext cx="52" cy="14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91" name="Line 61"/>
            <p:cNvSpPr>
              <a:spLocks noChangeShapeType="1"/>
            </p:cNvSpPr>
            <p:nvPr/>
          </p:nvSpPr>
          <p:spPr bwMode="auto">
            <a:xfrm flipV="1">
              <a:off x="3394" y="2166"/>
              <a:ext cx="52" cy="1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92" name="Line 62"/>
            <p:cNvSpPr>
              <a:spLocks noChangeShapeType="1"/>
            </p:cNvSpPr>
            <p:nvPr/>
          </p:nvSpPr>
          <p:spPr bwMode="auto">
            <a:xfrm flipV="1">
              <a:off x="3462" y="2150"/>
              <a:ext cx="52" cy="1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93" name="Freeform 63"/>
            <p:cNvSpPr>
              <a:spLocks/>
            </p:cNvSpPr>
            <p:nvPr/>
          </p:nvSpPr>
          <p:spPr bwMode="auto">
            <a:xfrm>
              <a:off x="3532" y="2138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0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0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94" name="Freeform 64"/>
            <p:cNvSpPr>
              <a:spLocks/>
            </p:cNvSpPr>
            <p:nvPr/>
          </p:nvSpPr>
          <p:spPr bwMode="auto">
            <a:xfrm>
              <a:off x="3600" y="2126"/>
              <a:ext cx="52" cy="8"/>
            </a:xfrm>
            <a:custGeom>
              <a:avLst/>
              <a:gdLst>
                <a:gd name="T0" fmla="*/ 0 w 52"/>
                <a:gd name="T1" fmla="*/ 8 h 8"/>
                <a:gd name="T2" fmla="*/ 2 w 52"/>
                <a:gd name="T3" fmla="*/ 8 h 8"/>
                <a:gd name="T4" fmla="*/ 52 w 52"/>
                <a:gd name="T5" fmla="*/ 0 h 8"/>
                <a:gd name="T6" fmla="*/ 0 60000 65536"/>
                <a:gd name="T7" fmla="*/ 0 60000 65536"/>
                <a:gd name="T8" fmla="*/ 0 60000 65536"/>
                <a:gd name="T9" fmla="*/ 0 w 52"/>
                <a:gd name="T10" fmla="*/ 0 h 8"/>
                <a:gd name="T11" fmla="*/ 52 w 5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8">
                  <a:moveTo>
                    <a:pt x="0" y="8"/>
                  </a:moveTo>
                  <a:lnTo>
                    <a:pt x="2" y="8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95" name="Line 65"/>
            <p:cNvSpPr>
              <a:spLocks noChangeShapeType="1"/>
            </p:cNvSpPr>
            <p:nvPr/>
          </p:nvSpPr>
          <p:spPr bwMode="auto">
            <a:xfrm flipV="1">
              <a:off x="3670" y="2118"/>
              <a:ext cx="52" cy="6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96" name="Freeform 66"/>
            <p:cNvSpPr>
              <a:spLocks/>
            </p:cNvSpPr>
            <p:nvPr/>
          </p:nvSpPr>
          <p:spPr bwMode="auto">
            <a:xfrm>
              <a:off x="3740" y="2112"/>
              <a:ext cx="52" cy="6"/>
            </a:xfrm>
            <a:custGeom>
              <a:avLst/>
              <a:gdLst>
                <a:gd name="T0" fmla="*/ 0 w 52"/>
                <a:gd name="T1" fmla="*/ 6 h 6"/>
                <a:gd name="T2" fmla="*/ 38 w 52"/>
                <a:gd name="T3" fmla="*/ 2 h 6"/>
                <a:gd name="T4" fmla="*/ 52 w 52"/>
                <a:gd name="T5" fmla="*/ 0 h 6"/>
                <a:gd name="T6" fmla="*/ 0 60000 65536"/>
                <a:gd name="T7" fmla="*/ 0 60000 65536"/>
                <a:gd name="T8" fmla="*/ 0 60000 65536"/>
                <a:gd name="T9" fmla="*/ 0 w 52"/>
                <a:gd name="T10" fmla="*/ 0 h 6"/>
                <a:gd name="T11" fmla="*/ 52 w 5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6">
                  <a:moveTo>
                    <a:pt x="0" y="6"/>
                  </a:moveTo>
                  <a:lnTo>
                    <a:pt x="38" y="2"/>
                  </a:lnTo>
                  <a:lnTo>
                    <a:pt x="52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97" name="Line 67"/>
            <p:cNvSpPr>
              <a:spLocks noChangeShapeType="1"/>
            </p:cNvSpPr>
            <p:nvPr/>
          </p:nvSpPr>
          <p:spPr bwMode="auto">
            <a:xfrm>
              <a:off x="3810" y="2112"/>
              <a:ext cx="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298" name="Freeform 68"/>
            <p:cNvSpPr>
              <a:spLocks/>
            </p:cNvSpPr>
            <p:nvPr/>
          </p:nvSpPr>
          <p:spPr bwMode="auto">
            <a:xfrm>
              <a:off x="3822" y="2110"/>
              <a:ext cx="42" cy="2"/>
            </a:xfrm>
            <a:custGeom>
              <a:avLst/>
              <a:gdLst>
                <a:gd name="T0" fmla="*/ 0 w 42"/>
                <a:gd name="T1" fmla="*/ 2 h 2"/>
                <a:gd name="T2" fmla="*/ 32 w 42"/>
                <a:gd name="T3" fmla="*/ 0 h 2"/>
                <a:gd name="T4" fmla="*/ 42 w 42"/>
                <a:gd name="T5" fmla="*/ 0 h 2"/>
                <a:gd name="T6" fmla="*/ 0 60000 65536"/>
                <a:gd name="T7" fmla="*/ 0 60000 65536"/>
                <a:gd name="T8" fmla="*/ 0 60000 65536"/>
                <a:gd name="T9" fmla="*/ 0 w 42"/>
                <a:gd name="T10" fmla="*/ 0 h 2"/>
                <a:gd name="T11" fmla="*/ 42 w 4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" h="2">
                  <a:moveTo>
                    <a:pt x="0" y="2"/>
                  </a:moveTo>
                  <a:lnTo>
                    <a:pt x="32" y="0"/>
                  </a:lnTo>
                  <a:lnTo>
                    <a:pt x="42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2299" name="Line 69"/>
            <p:cNvSpPr>
              <a:spLocks noChangeShapeType="1"/>
            </p:cNvSpPr>
            <p:nvPr/>
          </p:nvSpPr>
          <p:spPr bwMode="auto">
            <a:xfrm>
              <a:off x="3880" y="2110"/>
              <a:ext cx="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2300" name="Freeform 70"/>
            <p:cNvSpPr>
              <a:spLocks/>
            </p:cNvSpPr>
            <p:nvPr/>
          </p:nvSpPr>
          <p:spPr bwMode="auto">
            <a:xfrm>
              <a:off x="3796" y="2046"/>
              <a:ext cx="222" cy="152"/>
            </a:xfrm>
            <a:custGeom>
              <a:avLst/>
              <a:gdLst>
                <a:gd name="T0" fmla="*/ 0 w 222"/>
                <a:gd name="T1" fmla="*/ 0 h 152"/>
                <a:gd name="T2" fmla="*/ 222 w 222"/>
                <a:gd name="T3" fmla="*/ 36 h 152"/>
                <a:gd name="T4" fmla="*/ 30 w 222"/>
                <a:gd name="T5" fmla="*/ 152 h 152"/>
                <a:gd name="T6" fmla="*/ 40 w 222"/>
                <a:gd name="T7" fmla="*/ 122 h 152"/>
                <a:gd name="T8" fmla="*/ 42 w 222"/>
                <a:gd name="T9" fmla="*/ 88 h 152"/>
                <a:gd name="T10" fmla="*/ 36 w 222"/>
                <a:gd name="T11" fmla="*/ 56 h 152"/>
                <a:gd name="T12" fmla="*/ 22 w 222"/>
                <a:gd name="T13" fmla="*/ 26 h 152"/>
                <a:gd name="T14" fmla="*/ 0 w 222"/>
                <a:gd name="T15" fmla="*/ 0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2"/>
                <a:gd name="T25" fmla="*/ 0 h 152"/>
                <a:gd name="T26" fmla="*/ 222 w 222"/>
                <a:gd name="T27" fmla="*/ 152 h 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2" h="152">
                  <a:moveTo>
                    <a:pt x="0" y="0"/>
                  </a:moveTo>
                  <a:lnTo>
                    <a:pt x="222" y="36"/>
                  </a:lnTo>
                  <a:lnTo>
                    <a:pt x="30" y="152"/>
                  </a:lnTo>
                  <a:lnTo>
                    <a:pt x="40" y="122"/>
                  </a:lnTo>
                  <a:lnTo>
                    <a:pt x="42" y="88"/>
                  </a:lnTo>
                  <a:lnTo>
                    <a:pt x="36" y="56"/>
                  </a:lnTo>
                  <a:lnTo>
                    <a:pt x="22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 w="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52230" name="Object 71"/>
          <p:cNvGraphicFramePr>
            <a:graphicFrameLocks noChangeAspect="1"/>
          </p:cNvGraphicFramePr>
          <p:nvPr/>
        </p:nvGraphicFramePr>
        <p:xfrm>
          <a:off x="2379663" y="4487863"/>
          <a:ext cx="3635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6720" imgH="215640" progId="Equation.DSMT4">
                  <p:embed/>
                </p:oleObj>
              </mc:Choice>
              <mc:Fallback>
                <p:oleObj name="Equation" r:id="rId11" imgW="126720" imgH="215640" progId="Equation.DSMT4">
                  <p:embed/>
                  <p:pic>
                    <p:nvPicPr>
                      <p:cNvPr id="5223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663" y="4487863"/>
                        <a:ext cx="363537" cy="61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1" name="Object 72"/>
          <p:cNvGraphicFramePr>
            <a:graphicFrameLocks noChangeAspect="1"/>
          </p:cNvGraphicFramePr>
          <p:nvPr/>
        </p:nvGraphicFramePr>
        <p:xfrm>
          <a:off x="5467350" y="4497388"/>
          <a:ext cx="3937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" imgH="215640" progId="Equation.DSMT4">
                  <p:embed/>
                </p:oleObj>
              </mc:Choice>
              <mc:Fallback>
                <p:oleObj name="Equation" r:id="rId13" imgW="139680" imgH="215640" progId="Equation.DSMT4">
                  <p:embed/>
                  <p:pic>
                    <p:nvPicPr>
                      <p:cNvPr id="52231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7350" y="4497388"/>
                        <a:ext cx="393700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01" name="Object 7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7392988" y="4010025"/>
          <a:ext cx="14097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11000" imgH="253800" progId="Equation.DSMT4">
                  <p:embed/>
                </p:oleObj>
              </mc:Choice>
              <mc:Fallback>
                <p:oleObj name="Equation" r:id="rId15" imgW="711000" imgH="253800" progId="Equation.DSMT4">
                  <p:embed/>
                  <p:pic>
                    <p:nvPicPr>
                      <p:cNvPr id="73801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2988" y="4010025"/>
                        <a:ext cx="1409700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02" name="Object 74"/>
          <p:cNvGraphicFramePr>
            <a:graphicFrameLocks noChangeAspect="1"/>
          </p:cNvGraphicFramePr>
          <p:nvPr/>
        </p:nvGraphicFramePr>
        <p:xfrm>
          <a:off x="7380288" y="3213100"/>
          <a:ext cx="163353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11000" imgH="253800" progId="Equation.DSMT4">
                  <p:embed/>
                </p:oleObj>
              </mc:Choice>
              <mc:Fallback>
                <p:oleObj name="Equation" r:id="rId17" imgW="711000" imgH="253800" progId="Equation.DSMT4">
                  <p:embed/>
                  <p:pic>
                    <p:nvPicPr>
                      <p:cNvPr id="73802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288" y="3213100"/>
                        <a:ext cx="1633537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54" name="Text Box 75"/>
          <p:cNvSpPr txBox="1">
            <a:spLocks noChangeArrowheads="1"/>
          </p:cNvSpPr>
          <p:nvPr/>
        </p:nvSpPr>
        <p:spPr bwMode="auto">
          <a:xfrm>
            <a:off x="3814763" y="4699000"/>
            <a:ext cx="381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>
                <a:latin typeface="Calibri" pitchFamily="34" charset="0"/>
              </a:rPr>
              <a:t>0</a:t>
            </a:r>
          </a:p>
        </p:txBody>
      </p:sp>
      <p:sp>
        <p:nvSpPr>
          <p:cNvPr id="52255" name="Text Box 76"/>
          <p:cNvSpPr txBox="1">
            <a:spLocks noChangeArrowheads="1"/>
          </p:cNvSpPr>
          <p:nvPr/>
        </p:nvSpPr>
        <p:spPr bwMode="auto">
          <a:xfrm>
            <a:off x="718439" y="5130384"/>
            <a:ext cx="533501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n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Fewer trajectories</a:t>
            </a:r>
          </a:p>
          <a:p>
            <a:pPr>
              <a:buClr>
                <a:schemeClr val="accent1"/>
              </a:buClr>
              <a:buFont typeface="Wingdings" pitchFamily="2" charset="2"/>
              <a:buChar char="n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Without stability matrices calculation</a:t>
            </a:r>
          </a:p>
        </p:txBody>
      </p:sp>
      <p:sp>
        <p:nvSpPr>
          <p:cNvPr id="52256" name="Text Box 77"/>
          <p:cNvSpPr txBox="1">
            <a:spLocks noChangeArrowheads="1"/>
          </p:cNvSpPr>
          <p:nvPr/>
        </p:nvSpPr>
        <p:spPr bwMode="auto">
          <a:xfrm>
            <a:off x="642938" y="2214563"/>
            <a:ext cx="80645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294" tIns="32648" rIns="65294" bIns="32648"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n"/>
            </a:pPr>
            <a:r>
              <a:rPr lang="en-US" altLang="ja-JP" sz="2300" dirty="0">
                <a:latin typeface="Times New Roman" pitchFamily="18" charset="0"/>
              </a:rPr>
              <a:t>Evaluating </a:t>
            </a:r>
            <a:r>
              <a:rPr lang="en-US" altLang="ja-JP" sz="2300" dirty="0">
                <a:solidFill>
                  <a:schemeClr val="accent2"/>
                </a:solidFill>
                <a:latin typeface="Times New Roman" pitchFamily="18" charset="0"/>
              </a:rPr>
              <a:t>2body corr.</a:t>
            </a:r>
            <a:r>
              <a:rPr lang="en-US" altLang="ja-JP" sz="2300" dirty="0">
                <a:latin typeface="Times New Roman" pitchFamily="18" charset="0"/>
              </a:rPr>
              <a:t> </a:t>
            </a:r>
            <a:r>
              <a:rPr lang="en-US" altLang="ja-JP" sz="2300" dirty="0" err="1">
                <a:latin typeface="Times New Roman" pitchFamily="18" charset="0"/>
              </a:rPr>
              <a:t>func</a:t>
            </a:r>
            <a:r>
              <a:rPr lang="en-US" altLang="ja-JP" sz="2300" dirty="0">
                <a:latin typeface="Times New Roman" pitchFamily="18" charset="0"/>
              </a:rPr>
              <a:t>. using</a:t>
            </a:r>
            <a:r>
              <a:rPr lang="en-US" altLang="ja-JP" sz="2300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300" dirty="0" err="1">
                <a:solidFill>
                  <a:schemeClr val="accent2"/>
                </a:solidFill>
                <a:latin typeface="Times New Roman" pitchFamily="18" charset="0"/>
              </a:rPr>
              <a:t>noneq</a:t>
            </a:r>
            <a:r>
              <a:rPr lang="en-US" altLang="ja-JP" sz="2300" dirty="0">
                <a:solidFill>
                  <a:schemeClr val="accent2"/>
                </a:solidFill>
                <a:latin typeface="Times New Roman" pitchFamily="18" charset="0"/>
              </a:rPr>
              <a:t>. trajectories</a:t>
            </a:r>
          </a:p>
        </p:txBody>
      </p:sp>
      <p:sp>
        <p:nvSpPr>
          <p:cNvPr id="73806" name="Freeform 78"/>
          <p:cNvSpPr>
            <a:spLocks/>
          </p:cNvSpPr>
          <p:nvPr/>
        </p:nvSpPr>
        <p:spPr bwMode="auto">
          <a:xfrm flipV="1">
            <a:off x="1079437" y="4161917"/>
            <a:ext cx="3024187" cy="71438"/>
          </a:xfrm>
          <a:custGeom>
            <a:avLst/>
            <a:gdLst>
              <a:gd name="T0" fmla="*/ 2147483647 w 3742"/>
              <a:gd name="T1" fmla="*/ 0 h 71438"/>
              <a:gd name="T2" fmla="*/ 2147483647 w 3742"/>
              <a:gd name="T3" fmla="*/ 0 h 71438"/>
              <a:gd name="T4" fmla="*/ 2147483647 w 3742"/>
              <a:gd name="T5" fmla="*/ 0 h 71438"/>
              <a:gd name="T6" fmla="*/ 2147483647 w 3742"/>
              <a:gd name="T7" fmla="*/ 0 h 71438"/>
              <a:gd name="T8" fmla="*/ 2147483647 w 3742"/>
              <a:gd name="T9" fmla="*/ 0 h 71438"/>
              <a:gd name="T10" fmla="*/ 2147483647 w 3742"/>
              <a:gd name="T11" fmla="*/ 0 h 71438"/>
              <a:gd name="T12" fmla="*/ 2147483647 w 3742"/>
              <a:gd name="T13" fmla="*/ 0 h 71438"/>
              <a:gd name="T14" fmla="*/ 2147483647 w 3742"/>
              <a:gd name="T15" fmla="*/ 0 h 71438"/>
              <a:gd name="T16" fmla="*/ 2147483647 w 3742"/>
              <a:gd name="T17" fmla="*/ 0 h 71438"/>
              <a:gd name="T18" fmla="*/ 2147483647 w 3742"/>
              <a:gd name="T19" fmla="*/ 0 h 71438"/>
              <a:gd name="T20" fmla="*/ 2147483647 w 3742"/>
              <a:gd name="T21" fmla="*/ 0 h 71438"/>
              <a:gd name="T22" fmla="*/ 2147483647 w 3742"/>
              <a:gd name="T23" fmla="*/ 0 h 71438"/>
              <a:gd name="T24" fmla="*/ 2147483647 w 3742"/>
              <a:gd name="T25" fmla="*/ 0 h 71438"/>
              <a:gd name="T26" fmla="*/ 2147483647 w 3742"/>
              <a:gd name="T27" fmla="*/ 0 h 71438"/>
              <a:gd name="T28" fmla="*/ 2147483647 w 3742"/>
              <a:gd name="T29" fmla="*/ 0 h 71438"/>
              <a:gd name="T30" fmla="*/ 2147483647 w 3742"/>
              <a:gd name="T31" fmla="*/ 0 h 71438"/>
              <a:gd name="T32" fmla="*/ 2147483647 w 3742"/>
              <a:gd name="T33" fmla="*/ 0 h 71438"/>
              <a:gd name="T34" fmla="*/ 2147483647 w 3742"/>
              <a:gd name="T35" fmla="*/ 0 h 71438"/>
              <a:gd name="T36" fmla="*/ 2147483647 w 3742"/>
              <a:gd name="T37" fmla="*/ 0 h 71438"/>
              <a:gd name="T38" fmla="*/ 2147483647 w 3742"/>
              <a:gd name="T39" fmla="*/ 0 h 71438"/>
              <a:gd name="T40" fmla="*/ 2147483647 w 3742"/>
              <a:gd name="T41" fmla="*/ 0 h 71438"/>
              <a:gd name="T42" fmla="*/ 2147483647 w 3742"/>
              <a:gd name="T43" fmla="*/ 0 h 71438"/>
              <a:gd name="T44" fmla="*/ 2147483647 w 3742"/>
              <a:gd name="T45" fmla="*/ 0 h 71438"/>
              <a:gd name="T46" fmla="*/ 2147483647 w 3742"/>
              <a:gd name="T47" fmla="*/ 0 h 71438"/>
              <a:gd name="T48" fmla="*/ 2147483647 w 3742"/>
              <a:gd name="T49" fmla="*/ 0 h 71438"/>
              <a:gd name="T50" fmla="*/ 2147483647 w 3742"/>
              <a:gd name="T51" fmla="*/ 0 h 71438"/>
              <a:gd name="T52" fmla="*/ 2147483647 w 3742"/>
              <a:gd name="T53" fmla="*/ 0 h 71438"/>
              <a:gd name="T54" fmla="*/ 2147483647 w 3742"/>
              <a:gd name="T55" fmla="*/ 0 h 71438"/>
              <a:gd name="T56" fmla="*/ 2147483647 w 3742"/>
              <a:gd name="T57" fmla="*/ 0 h 71438"/>
              <a:gd name="T58" fmla="*/ 2147483647 w 3742"/>
              <a:gd name="T59" fmla="*/ 0 h 71438"/>
              <a:gd name="T60" fmla="*/ 2147483647 w 3742"/>
              <a:gd name="T61" fmla="*/ 0 h 71438"/>
              <a:gd name="T62" fmla="*/ 2147483647 w 3742"/>
              <a:gd name="T63" fmla="*/ 0 h 71438"/>
              <a:gd name="T64" fmla="*/ 2147483647 w 3742"/>
              <a:gd name="T65" fmla="*/ 0 h 71438"/>
              <a:gd name="T66" fmla="*/ 2147483647 w 3742"/>
              <a:gd name="T67" fmla="*/ 0 h 71438"/>
              <a:gd name="T68" fmla="*/ 2147483647 w 3742"/>
              <a:gd name="T69" fmla="*/ 0 h 71438"/>
              <a:gd name="T70" fmla="*/ 2147483647 w 3742"/>
              <a:gd name="T71" fmla="*/ 0 h 71438"/>
              <a:gd name="T72" fmla="*/ 2147483647 w 3742"/>
              <a:gd name="T73" fmla="*/ 0 h 71438"/>
              <a:gd name="T74" fmla="*/ 2147483647 w 3742"/>
              <a:gd name="T75" fmla="*/ 0 h 71438"/>
              <a:gd name="T76" fmla="*/ 0 w 3742"/>
              <a:gd name="T77" fmla="*/ 0 h 71438"/>
              <a:gd name="T78" fmla="*/ 2147483647 w 3742"/>
              <a:gd name="T79" fmla="*/ 0 h 714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742"/>
              <a:gd name="T121" fmla="*/ 0 h 71438"/>
              <a:gd name="T122" fmla="*/ 3742 w 3742"/>
              <a:gd name="T123" fmla="*/ 71438 h 714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742" h="71438">
                <a:moveTo>
                  <a:pt x="3742" y="0"/>
                </a:moveTo>
                <a:lnTo>
                  <a:pt x="3454" y="0"/>
                </a:lnTo>
                <a:lnTo>
                  <a:pt x="3182" y="0"/>
                </a:lnTo>
                <a:lnTo>
                  <a:pt x="2924" y="0"/>
                </a:lnTo>
                <a:lnTo>
                  <a:pt x="2682" y="0"/>
                </a:lnTo>
                <a:lnTo>
                  <a:pt x="2452" y="0"/>
                </a:lnTo>
                <a:lnTo>
                  <a:pt x="2236" y="0"/>
                </a:lnTo>
                <a:lnTo>
                  <a:pt x="2032" y="0"/>
                </a:lnTo>
                <a:lnTo>
                  <a:pt x="1842" y="0"/>
                </a:lnTo>
                <a:lnTo>
                  <a:pt x="1664" y="0"/>
                </a:lnTo>
                <a:lnTo>
                  <a:pt x="1498" y="0"/>
                </a:lnTo>
                <a:lnTo>
                  <a:pt x="1344" y="0"/>
                </a:lnTo>
                <a:lnTo>
                  <a:pt x="1200" y="0"/>
                </a:lnTo>
                <a:lnTo>
                  <a:pt x="1066" y="0"/>
                </a:lnTo>
                <a:lnTo>
                  <a:pt x="944" y="0"/>
                </a:lnTo>
                <a:lnTo>
                  <a:pt x="830" y="0"/>
                </a:lnTo>
                <a:lnTo>
                  <a:pt x="728" y="0"/>
                </a:lnTo>
                <a:lnTo>
                  <a:pt x="632" y="0"/>
                </a:lnTo>
                <a:lnTo>
                  <a:pt x="546" y="0"/>
                </a:lnTo>
                <a:lnTo>
                  <a:pt x="468" y="0"/>
                </a:lnTo>
                <a:lnTo>
                  <a:pt x="398" y="0"/>
                </a:lnTo>
                <a:lnTo>
                  <a:pt x="336" y="0"/>
                </a:lnTo>
                <a:lnTo>
                  <a:pt x="280" y="0"/>
                </a:lnTo>
                <a:lnTo>
                  <a:pt x="232" y="0"/>
                </a:lnTo>
                <a:lnTo>
                  <a:pt x="188" y="0"/>
                </a:lnTo>
                <a:lnTo>
                  <a:pt x="150" y="0"/>
                </a:lnTo>
                <a:lnTo>
                  <a:pt x="118" y="0"/>
                </a:lnTo>
                <a:lnTo>
                  <a:pt x="92" y="0"/>
                </a:lnTo>
                <a:lnTo>
                  <a:pt x="70" y="0"/>
                </a:lnTo>
                <a:lnTo>
                  <a:pt x="50" y="0"/>
                </a:lnTo>
                <a:lnTo>
                  <a:pt x="36" y="0"/>
                </a:lnTo>
                <a:lnTo>
                  <a:pt x="24" y="0"/>
                </a:lnTo>
                <a:lnTo>
                  <a:pt x="16" y="0"/>
                </a:lnTo>
                <a:lnTo>
                  <a:pt x="10" y="0"/>
                </a:lnTo>
                <a:lnTo>
                  <a:pt x="6" y="0"/>
                </a:lnTo>
                <a:lnTo>
                  <a:pt x="2" y="0"/>
                </a:lnTo>
                <a:lnTo>
                  <a:pt x="0" y="0"/>
                </a:lnTo>
                <a:lnTo>
                  <a:pt x="1280" y="0"/>
                </a:ln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73736" name="Freeform 8"/>
          <p:cNvSpPr>
            <a:spLocks/>
          </p:cNvSpPr>
          <p:nvPr/>
        </p:nvSpPr>
        <p:spPr bwMode="auto">
          <a:xfrm>
            <a:off x="1103948" y="4233355"/>
            <a:ext cx="5940425" cy="1587"/>
          </a:xfrm>
          <a:custGeom>
            <a:avLst/>
            <a:gdLst>
              <a:gd name="T0" fmla="*/ 2147483647 w 3742"/>
              <a:gd name="T1" fmla="*/ 0 h 1587"/>
              <a:gd name="T2" fmla="*/ 2147483647 w 3742"/>
              <a:gd name="T3" fmla="*/ 0 h 1587"/>
              <a:gd name="T4" fmla="*/ 2147483647 w 3742"/>
              <a:gd name="T5" fmla="*/ 0 h 1587"/>
              <a:gd name="T6" fmla="*/ 2147483647 w 3742"/>
              <a:gd name="T7" fmla="*/ 0 h 1587"/>
              <a:gd name="T8" fmla="*/ 2147483647 w 3742"/>
              <a:gd name="T9" fmla="*/ 0 h 1587"/>
              <a:gd name="T10" fmla="*/ 2147483647 w 3742"/>
              <a:gd name="T11" fmla="*/ 0 h 1587"/>
              <a:gd name="T12" fmla="*/ 2147483647 w 3742"/>
              <a:gd name="T13" fmla="*/ 0 h 1587"/>
              <a:gd name="T14" fmla="*/ 2147483647 w 3742"/>
              <a:gd name="T15" fmla="*/ 0 h 1587"/>
              <a:gd name="T16" fmla="*/ 2147483647 w 3742"/>
              <a:gd name="T17" fmla="*/ 0 h 1587"/>
              <a:gd name="T18" fmla="*/ 2147483647 w 3742"/>
              <a:gd name="T19" fmla="*/ 0 h 1587"/>
              <a:gd name="T20" fmla="*/ 2147483647 w 3742"/>
              <a:gd name="T21" fmla="*/ 0 h 1587"/>
              <a:gd name="T22" fmla="*/ 2147483647 w 3742"/>
              <a:gd name="T23" fmla="*/ 0 h 1587"/>
              <a:gd name="T24" fmla="*/ 2147483647 w 3742"/>
              <a:gd name="T25" fmla="*/ 0 h 1587"/>
              <a:gd name="T26" fmla="*/ 2147483647 w 3742"/>
              <a:gd name="T27" fmla="*/ 0 h 1587"/>
              <a:gd name="T28" fmla="*/ 2147483647 w 3742"/>
              <a:gd name="T29" fmla="*/ 0 h 1587"/>
              <a:gd name="T30" fmla="*/ 2147483647 w 3742"/>
              <a:gd name="T31" fmla="*/ 0 h 1587"/>
              <a:gd name="T32" fmla="*/ 2147483647 w 3742"/>
              <a:gd name="T33" fmla="*/ 0 h 1587"/>
              <a:gd name="T34" fmla="*/ 2147483647 w 3742"/>
              <a:gd name="T35" fmla="*/ 0 h 1587"/>
              <a:gd name="T36" fmla="*/ 2147483647 w 3742"/>
              <a:gd name="T37" fmla="*/ 0 h 1587"/>
              <a:gd name="T38" fmla="*/ 2147483647 w 3742"/>
              <a:gd name="T39" fmla="*/ 0 h 1587"/>
              <a:gd name="T40" fmla="*/ 2147483647 w 3742"/>
              <a:gd name="T41" fmla="*/ 0 h 1587"/>
              <a:gd name="T42" fmla="*/ 2147483647 w 3742"/>
              <a:gd name="T43" fmla="*/ 0 h 1587"/>
              <a:gd name="T44" fmla="*/ 2147483647 w 3742"/>
              <a:gd name="T45" fmla="*/ 0 h 1587"/>
              <a:gd name="T46" fmla="*/ 2147483647 w 3742"/>
              <a:gd name="T47" fmla="*/ 0 h 1587"/>
              <a:gd name="T48" fmla="*/ 2147483647 w 3742"/>
              <a:gd name="T49" fmla="*/ 0 h 1587"/>
              <a:gd name="T50" fmla="*/ 2147483647 w 3742"/>
              <a:gd name="T51" fmla="*/ 0 h 1587"/>
              <a:gd name="T52" fmla="*/ 2147483647 w 3742"/>
              <a:gd name="T53" fmla="*/ 0 h 1587"/>
              <a:gd name="T54" fmla="*/ 2147483647 w 3742"/>
              <a:gd name="T55" fmla="*/ 0 h 1587"/>
              <a:gd name="T56" fmla="*/ 2147483647 w 3742"/>
              <a:gd name="T57" fmla="*/ 0 h 1587"/>
              <a:gd name="T58" fmla="*/ 2147483647 w 3742"/>
              <a:gd name="T59" fmla="*/ 0 h 1587"/>
              <a:gd name="T60" fmla="*/ 2147483647 w 3742"/>
              <a:gd name="T61" fmla="*/ 0 h 1587"/>
              <a:gd name="T62" fmla="*/ 2147483647 w 3742"/>
              <a:gd name="T63" fmla="*/ 0 h 1587"/>
              <a:gd name="T64" fmla="*/ 2147483647 w 3742"/>
              <a:gd name="T65" fmla="*/ 0 h 1587"/>
              <a:gd name="T66" fmla="*/ 2147483647 w 3742"/>
              <a:gd name="T67" fmla="*/ 0 h 1587"/>
              <a:gd name="T68" fmla="*/ 2147483647 w 3742"/>
              <a:gd name="T69" fmla="*/ 0 h 1587"/>
              <a:gd name="T70" fmla="*/ 2147483647 w 3742"/>
              <a:gd name="T71" fmla="*/ 0 h 1587"/>
              <a:gd name="T72" fmla="*/ 2147483647 w 3742"/>
              <a:gd name="T73" fmla="*/ 0 h 1587"/>
              <a:gd name="T74" fmla="*/ 2147483647 w 3742"/>
              <a:gd name="T75" fmla="*/ 0 h 1587"/>
              <a:gd name="T76" fmla="*/ 0 w 3742"/>
              <a:gd name="T77" fmla="*/ 0 h 1587"/>
              <a:gd name="T78" fmla="*/ 2147483647 w 3742"/>
              <a:gd name="T79" fmla="*/ 0 h 15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742"/>
              <a:gd name="T121" fmla="*/ 0 h 1587"/>
              <a:gd name="T122" fmla="*/ 3742 w 3742"/>
              <a:gd name="T123" fmla="*/ 1587 h 158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742" h="1587">
                <a:moveTo>
                  <a:pt x="3742" y="0"/>
                </a:moveTo>
                <a:lnTo>
                  <a:pt x="3454" y="0"/>
                </a:lnTo>
                <a:lnTo>
                  <a:pt x="3182" y="0"/>
                </a:lnTo>
                <a:lnTo>
                  <a:pt x="2924" y="0"/>
                </a:lnTo>
                <a:lnTo>
                  <a:pt x="2682" y="0"/>
                </a:lnTo>
                <a:lnTo>
                  <a:pt x="2452" y="0"/>
                </a:lnTo>
                <a:lnTo>
                  <a:pt x="2236" y="0"/>
                </a:lnTo>
                <a:lnTo>
                  <a:pt x="2032" y="0"/>
                </a:lnTo>
                <a:lnTo>
                  <a:pt x="1842" y="0"/>
                </a:lnTo>
                <a:lnTo>
                  <a:pt x="1664" y="0"/>
                </a:lnTo>
                <a:lnTo>
                  <a:pt x="1498" y="0"/>
                </a:lnTo>
                <a:lnTo>
                  <a:pt x="1344" y="0"/>
                </a:lnTo>
                <a:lnTo>
                  <a:pt x="1200" y="0"/>
                </a:lnTo>
                <a:lnTo>
                  <a:pt x="1066" y="0"/>
                </a:lnTo>
                <a:lnTo>
                  <a:pt x="944" y="0"/>
                </a:lnTo>
                <a:lnTo>
                  <a:pt x="830" y="0"/>
                </a:lnTo>
                <a:lnTo>
                  <a:pt x="728" y="0"/>
                </a:lnTo>
                <a:lnTo>
                  <a:pt x="632" y="0"/>
                </a:lnTo>
                <a:lnTo>
                  <a:pt x="546" y="0"/>
                </a:lnTo>
                <a:lnTo>
                  <a:pt x="468" y="0"/>
                </a:lnTo>
                <a:lnTo>
                  <a:pt x="398" y="0"/>
                </a:lnTo>
                <a:lnTo>
                  <a:pt x="336" y="0"/>
                </a:lnTo>
                <a:lnTo>
                  <a:pt x="280" y="0"/>
                </a:lnTo>
                <a:lnTo>
                  <a:pt x="232" y="0"/>
                </a:lnTo>
                <a:lnTo>
                  <a:pt x="188" y="0"/>
                </a:lnTo>
                <a:lnTo>
                  <a:pt x="150" y="0"/>
                </a:lnTo>
                <a:lnTo>
                  <a:pt x="118" y="0"/>
                </a:lnTo>
                <a:lnTo>
                  <a:pt x="92" y="0"/>
                </a:lnTo>
                <a:lnTo>
                  <a:pt x="70" y="0"/>
                </a:lnTo>
                <a:lnTo>
                  <a:pt x="50" y="0"/>
                </a:lnTo>
                <a:lnTo>
                  <a:pt x="36" y="0"/>
                </a:lnTo>
                <a:lnTo>
                  <a:pt x="24" y="0"/>
                </a:lnTo>
                <a:lnTo>
                  <a:pt x="16" y="0"/>
                </a:lnTo>
                <a:lnTo>
                  <a:pt x="10" y="0"/>
                </a:lnTo>
                <a:lnTo>
                  <a:pt x="6" y="0"/>
                </a:lnTo>
                <a:lnTo>
                  <a:pt x="2" y="0"/>
                </a:lnTo>
                <a:lnTo>
                  <a:pt x="0" y="0"/>
                </a:lnTo>
                <a:lnTo>
                  <a:pt x="1280" y="0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2259" name="Text Box 79"/>
          <p:cNvSpPr txBox="1">
            <a:spLocks noChangeArrowheads="1"/>
          </p:cNvSpPr>
          <p:nvPr/>
        </p:nvSpPr>
        <p:spPr bwMode="auto">
          <a:xfrm>
            <a:off x="5703888" y="5594350"/>
            <a:ext cx="2252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4143375" y="3429000"/>
            <a:ext cx="18907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accent5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 perturbation</a:t>
            </a:r>
            <a:endParaRPr lang="ja-JP" altLang="en-US" dirty="0">
              <a:solidFill>
                <a:schemeClr val="accent5">
                  <a:lumMod val="5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2" name="テキスト ボックス 81"/>
          <p:cNvSpPr txBox="1">
            <a:spLocks noChangeArrowheads="1"/>
          </p:cNvSpPr>
          <p:nvPr/>
        </p:nvSpPr>
        <p:spPr bwMode="auto">
          <a:xfrm>
            <a:off x="1357313" y="3857625"/>
            <a:ext cx="2211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perturbation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4" name="テキスト ボックス 83"/>
          <p:cNvSpPr txBox="1">
            <a:spLocks noChangeArrowheads="1"/>
          </p:cNvSpPr>
          <p:nvPr/>
        </p:nvSpPr>
        <p:spPr bwMode="auto">
          <a:xfrm>
            <a:off x="4500563" y="4214813"/>
            <a:ext cx="2211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perturbation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52264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8125" y="1274763"/>
            <a:ext cx="1905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65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280275" y="1265238"/>
            <a:ext cx="1905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66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562672" y="3197352"/>
            <a:ext cx="1905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テキスト ボックス 78"/>
          <p:cNvSpPr txBox="1">
            <a:spLocks noChangeArrowheads="1"/>
          </p:cNvSpPr>
          <p:nvPr/>
        </p:nvSpPr>
        <p:spPr bwMode="auto">
          <a:xfrm>
            <a:off x="1878393" y="6017936"/>
            <a:ext cx="49638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Hasegawa &amp; YT </a:t>
            </a:r>
            <a:r>
              <a:rPr lang="en-US" altLang="ja-JP" sz="20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JCP </a:t>
            </a:r>
            <a:r>
              <a:rPr lang="en-US" altLang="ja-JP" sz="2000" b="1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125</a:t>
            </a:r>
            <a:r>
              <a:rPr lang="en-US" altLang="ja-JP" sz="20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, 071453 (2006).</a:t>
            </a:r>
            <a:endParaRPr lang="en-US" altLang="ja-JP" sz="2000" dirty="0">
              <a:solidFill>
                <a:srgbClr val="C0504D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20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Ito, Jo, &amp;YT, </a:t>
            </a:r>
            <a:r>
              <a:rPr lang="fr-FR" altLang="ja-JP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Struct. Dyn. </a:t>
            </a:r>
            <a:r>
              <a:rPr lang="fr-FR" altLang="ja-JP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2</a:t>
            </a:r>
            <a:r>
              <a:rPr lang="fr-FR" altLang="ja-JP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,  054102 (2015).</a:t>
            </a:r>
            <a:r>
              <a:rPr lang="en-US" altLang="ja-JP" sz="2000" dirty="0">
                <a:solidFill>
                  <a:srgbClr val="C0504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sz="2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7" grpId="0" animBg="1"/>
      <p:bldP spid="73806" grpId="0" animBg="1"/>
      <p:bldP spid="73736" grpId="0" animBg="1"/>
      <p:bldP spid="81" grpId="0"/>
      <p:bldP spid="82" grpId="0"/>
      <p:bldP spid="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39687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Simulation Details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NVE MD with </a:t>
            </a:r>
            <a:r>
              <a:rPr lang="en-US" altLang="ja-JP" sz="24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108 molecules (for various liquids)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Nonequilibrium calculation with inverted force method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Periodic boundary condition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solidFill>
                  <a:schemeClr val="accent2"/>
                </a:solidFill>
                <a:latin typeface="Arial Unicode MS"/>
                <a:ea typeface="Arial Unicode MS"/>
                <a:cs typeface="Arial Unicode MS"/>
              </a:rPr>
              <a:t>Dipole-induced dipole model</a:t>
            </a:r>
          </a:p>
          <a:p>
            <a:pPr eaLnBrk="1" hangingPunct="1">
              <a:buFont typeface="Wingdings" pitchFamily="2" charset="2"/>
              <a:buNone/>
            </a:pPr>
            <a:endParaRPr lang="en-US" altLang="ja-JP" sz="240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ja-JP" sz="240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ja-JP" sz="240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EWALD SUM for Coulomb interaction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Hybrid method for 5</a:t>
            </a:r>
            <a:r>
              <a:rPr lang="en-US" altLang="ja-JP" sz="2400" baseline="30000">
                <a:latin typeface="Arial Unicode MS"/>
                <a:ea typeface="Arial Unicode MS"/>
                <a:cs typeface="Arial Unicode MS"/>
              </a:rPr>
              <a:t>th</a:t>
            </a: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 order Response function</a:t>
            </a:r>
          </a:p>
          <a:p>
            <a:pPr eaLnBrk="1" hangingPunct="1">
              <a:buFont typeface="Wingdings" pitchFamily="2" charset="2"/>
              <a:buChar char="l"/>
            </a:pPr>
            <a:endParaRPr lang="en-US" altLang="ja-JP" sz="240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3250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39838" y="3767138"/>
          <a:ext cx="41751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9800" imgH="419040" progId="Equation.DSMT4">
                  <p:embed/>
                </p:oleObj>
              </mc:Choice>
              <mc:Fallback>
                <p:oleObj name="Equation" r:id="rId5" imgW="2539800" imgH="419040" progId="Equation.DSMT4">
                  <p:embed/>
                  <p:pic>
                    <p:nvPicPr>
                      <p:cNvPr id="5325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3767138"/>
                        <a:ext cx="4175125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5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63" y="571500"/>
            <a:ext cx="113665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A_54_MD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99188" y="2705100"/>
            <a:ext cx="243840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5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28625" y="428625"/>
            <a:ext cx="8229600" cy="981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7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2D Raman spectra of Formamide liq.</a:t>
            </a:r>
          </a:p>
        </p:txBody>
      </p:sp>
      <p:sp>
        <p:nvSpPr>
          <p:cNvPr id="107402" name="Text Box 906"/>
          <p:cNvSpPr txBox="1">
            <a:spLocks noChangeArrowheads="1"/>
          </p:cNvSpPr>
          <p:nvPr/>
        </p:nvSpPr>
        <p:spPr bwMode="auto">
          <a:xfrm>
            <a:off x="1643063" y="1643063"/>
            <a:ext cx="235743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ja-JP" b="1">
                <a:solidFill>
                  <a:schemeClr val="tx2"/>
                </a:solidFill>
                <a:latin typeface="Calibri" pitchFamily="34" charset="0"/>
              </a:rPr>
              <a:t>Modified T-potential</a:t>
            </a:r>
          </a:p>
        </p:txBody>
      </p:sp>
      <p:sp>
        <p:nvSpPr>
          <p:cNvPr id="1556" name="Text Box 906"/>
          <p:cNvSpPr txBox="1">
            <a:spLocks noChangeArrowheads="1"/>
          </p:cNvSpPr>
          <p:nvPr/>
        </p:nvSpPr>
        <p:spPr bwMode="auto">
          <a:xfrm>
            <a:off x="5429250" y="1643063"/>
            <a:ext cx="20716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ja-JP" b="1">
                <a:solidFill>
                  <a:schemeClr val="tx2"/>
                </a:solidFill>
                <a:latin typeface="Calibri" pitchFamily="34" charset="0"/>
              </a:rPr>
              <a:t>OPLS potential</a:t>
            </a:r>
          </a:p>
        </p:txBody>
      </p:sp>
      <p:sp>
        <p:nvSpPr>
          <p:cNvPr id="832516" name="正方形/長方形 6"/>
          <p:cNvSpPr>
            <a:spLocks noChangeArrowheads="1"/>
          </p:cNvSpPr>
          <p:nvPr/>
        </p:nvSpPr>
        <p:spPr bwMode="auto">
          <a:xfrm>
            <a:off x="1166192" y="6005927"/>
            <a:ext cx="7977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2"/>
                </a:solidFill>
                <a:latin typeface="Calibri" pitchFamily="34" charset="0"/>
              </a:rPr>
              <a:t>Li, Huang, Dwayne Miller, Hasegawa, &amp; Tanimura,</a:t>
            </a:r>
            <a:r>
              <a:rPr lang="ja-JP" altLang="en-US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de-DE" dirty="0">
                <a:hlinkClick r:id="rId3"/>
              </a:rPr>
              <a:t>JCP</a:t>
            </a:r>
            <a:r>
              <a:rPr lang="de-DE" b="1" dirty="0">
                <a:hlinkClick r:id="rId3"/>
              </a:rPr>
              <a:t>128</a:t>
            </a:r>
            <a:r>
              <a:rPr lang="de-DE" dirty="0">
                <a:hlinkClick r:id="rId3"/>
              </a:rPr>
              <a:t>, 234507(2008).</a:t>
            </a:r>
            <a:r>
              <a:rPr lang="de-DE" dirty="0"/>
              <a:t> </a:t>
            </a:r>
          </a:p>
        </p:txBody>
      </p:sp>
      <p:pic>
        <p:nvPicPr>
          <p:cNvPr id="8325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13" y="2052638"/>
            <a:ext cx="37242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251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1363" y="2082800"/>
            <a:ext cx="38385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1043608" y="1916832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2EFCBFD-A7D9-45F2-BE0B-7EB72C8CE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41594"/>
            <a:ext cx="8712968" cy="54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43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87363" y="95250"/>
            <a:ext cx="8229600" cy="11430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2D-Raman for different liquids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279" name="AutoShape 1833"/>
          <p:cNvSpPr>
            <a:spLocks noChangeAspect="1" noChangeArrowheads="1" noTextEdit="1"/>
          </p:cNvSpPr>
          <p:nvPr/>
        </p:nvSpPr>
        <p:spPr bwMode="auto">
          <a:xfrm>
            <a:off x="539750" y="1874838"/>
            <a:ext cx="3925888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4280" name="AutoShape 7"/>
          <p:cNvSpPr>
            <a:spLocks noChangeAspect="1" noChangeArrowheads="1" noTextEdit="1"/>
          </p:cNvSpPr>
          <p:nvPr/>
        </p:nvSpPr>
        <p:spPr bwMode="auto">
          <a:xfrm>
            <a:off x="5749925" y="1941513"/>
            <a:ext cx="33940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pSp>
        <p:nvGrpSpPr>
          <p:cNvPr id="2" name="Group 7739"/>
          <p:cNvGrpSpPr>
            <a:grpSpLocks/>
          </p:cNvGrpSpPr>
          <p:nvPr/>
        </p:nvGrpSpPr>
        <p:grpSpPr bwMode="auto">
          <a:xfrm>
            <a:off x="5946775" y="2012950"/>
            <a:ext cx="3027363" cy="2049463"/>
            <a:chOff x="2984" y="1066"/>
            <a:chExt cx="2566" cy="1281"/>
          </a:xfrm>
        </p:grpSpPr>
        <p:grpSp>
          <p:nvGrpSpPr>
            <p:cNvPr id="3" name="Group 410"/>
            <p:cNvGrpSpPr>
              <a:grpSpLocks/>
            </p:cNvGrpSpPr>
            <p:nvPr/>
          </p:nvGrpSpPr>
          <p:grpSpPr bwMode="auto">
            <a:xfrm>
              <a:off x="5265" y="1480"/>
              <a:ext cx="102" cy="124"/>
              <a:chOff x="5265" y="1480"/>
              <a:chExt cx="102" cy="124"/>
            </a:xfrm>
          </p:grpSpPr>
          <p:sp>
            <p:nvSpPr>
              <p:cNvPr id="1393898" name="Rectangle 210"/>
              <p:cNvSpPr>
                <a:spLocks noChangeArrowheads="1"/>
              </p:cNvSpPr>
              <p:nvPr/>
            </p:nvSpPr>
            <p:spPr bwMode="auto">
              <a:xfrm>
                <a:off x="5265" y="1603"/>
                <a:ext cx="102" cy="1"/>
              </a:xfrm>
              <a:prstGeom prst="rect">
                <a:avLst/>
              </a:prstGeom>
              <a:solidFill>
                <a:srgbClr val="0092C5"/>
              </a:solidFill>
              <a:ln w="0">
                <a:solidFill>
                  <a:srgbClr val="0092C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9" name="Rectangle 211"/>
              <p:cNvSpPr>
                <a:spLocks noChangeArrowheads="1"/>
              </p:cNvSpPr>
              <p:nvPr/>
            </p:nvSpPr>
            <p:spPr bwMode="auto">
              <a:xfrm>
                <a:off x="5265" y="1600"/>
                <a:ext cx="102" cy="3"/>
              </a:xfrm>
              <a:prstGeom prst="rect">
                <a:avLst/>
              </a:prstGeom>
              <a:solidFill>
                <a:srgbClr val="0093C4"/>
              </a:solidFill>
              <a:ln w="0">
                <a:solidFill>
                  <a:srgbClr val="0093C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0" name="Rectangle 212"/>
              <p:cNvSpPr>
                <a:spLocks noChangeArrowheads="1"/>
              </p:cNvSpPr>
              <p:nvPr/>
            </p:nvSpPr>
            <p:spPr bwMode="auto">
              <a:xfrm>
                <a:off x="5265" y="1600"/>
                <a:ext cx="102" cy="1"/>
              </a:xfrm>
              <a:prstGeom prst="rect">
                <a:avLst/>
              </a:prstGeom>
              <a:solidFill>
                <a:srgbClr val="0093C4"/>
              </a:solidFill>
              <a:ln w="0">
                <a:solidFill>
                  <a:srgbClr val="0093C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1" name="Rectangle 213"/>
              <p:cNvSpPr>
                <a:spLocks noChangeArrowheads="1"/>
              </p:cNvSpPr>
              <p:nvPr/>
            </p:nvSpPr>
            <p:spPr bwMode="auto">
              <a:xfrm>
                <a:off x="5265" y="1600"/>
                <a:ext cx="102" cy="1"/>
              </a:xfrm>
              <a:prstGeom prst="rect">
                <a:avLst/>
              </a:prstGeom>
              <a:solidFill>
                <a:srgbClr val="0094C3"/>
              </a:solidFill>
              <a:ln w="0">
                <a:solidFill>
                  <a:srgbClr val="0094C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2" name="Rectangle 214"/>
              <p:cNvSpPr>
                <a:spLocks noChangeArrowheads="1"/>
              </p:cNvSpPr>
              <p:nvPr/>
            </p:nvSpPr>
            <p:spPr bwMode="auto">
              <a:xfrm>
                <a:off x="5265" y="1600"/>
                <a:ext cx="102" cy="1"/>
              </a:xfrm>
              <a:prstGeom prst="rect">
                <a:avLst/>
              </a:prstGeom>
              <a:solidFill>
                <a:srgbClr val="0095C3"/>
              </a:solidFill>
              <a:ln w="0">
                <a:solidFill>
                  <a:srgbClr val="0095C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3" name="Rectangle 215"/>
              <p:cNvSpPr>
                <a:spLocks noChangeArrowheads="1"/>
              </p:cNvSpPr>
              <p:nvPr/>
            </p:nvSpPr>
            <p:spPr bwMode="auto">
              <a:xfrm>
                <a:off x="5265" y="1600"/>
                <a:ext cx="102" cy="1"/>
              </a:xfrm>
              <a:prstGeom prst="rect">
                <a:avLst/>
              </a:prstGeom>
              <a:solidFill>
                <a:srgbClr val="0095C2"/>
              </a:solidFill>
              <a:ln w="0">
                <a:solidFill>
                  <a:srgbClr val="0095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4" name="Rectangle 216"/>
              <p:cNvSpPr>
                <a:spLocks noChangeArrowheads="1"/>
              </p:cNvSpPr>
              <p:nvPr/>
            </p:nvSpPr>
            <p:spPr bwMode="auto">
              <a:xfrm>
                <a:off x="5265" y="1597"/>
                <a:ext cx="102" cy="3"/>
              </a:xfrm>
              <a:prstGeom prst="rect">
                <a:avLst/>
              </a:prstGeom>
              <a:solidFill>
                <a:srgbClr val="0096C2"/>
              </a:solidFill>
              <a:ln w="0">
                <a:solidFill>
                  <a:srgbClr val="0096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5" name="Rectangle 217"/>
              <p:cNvSpPr>
                <a:spLocks noChangeArrowheads="1"/>
              </p:cNvSpPr>
              <p:nvPr/>
            </p:nvSpPr>
            <p:spPr bwMode="auto">
              <a:xfrm>
                <a:off x="5265" y="1597"/>
                <a:ext cx="102" cy="1"/>
              </a:xfrm>
              <a:prstGeom prst="rect">
                <a:avLst/>
              </a:prstGeom>
              <a:solidFill>
                <a:srgbClr val="0097C1"/>
              </a:solidFill>
              <a:ln w="0">
                <a:solidFill>
                  <a:srgbClr val="0097C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6" name="Rectangle 218"/>
              <p:cNvSpPr>
                <a:spLocks noChangeArrowheads="1"/>
              </p:cNvSpPr>
              <p:nvPr/>
            </p:nvSpPr>
            <p:spPr bwMode="auto">
              <a:xfrm>
                <a:off x="5265" y="1597"/>
                <a:ext cx="102" cy="1"/>
              </a:xfrm>
              <a:prstGeom prst="rect">
                <a:avLst/>
              </a:prstGeom>
              <a:solidFill>
                <a:srgbClr val="0097C1"/>
              </a:solidFill>
              <a:ln w="0">
                <a:solidFill>
                  <a:srgbClr val="0097C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7" name="Rectangle 219"/>
              <p:cNvSpPr>
                <a:spLocks noChangeArrowheads="1"/>
              </p:cNvSpPr>
              <p:nvPr/>
            </p:nvSpPr>
            <p:spPr bwMode="auto">
              <a:xfrm>
                <a:off x="5265" y="1597"/>
                <a:ext cx="102" cy="1"/>
              </a:xfrm>
              <a:prstGeom prst="rect">
                <a:avLst/>
              </a:prstGeom>
              <a:solidFill>
                <a:srgbClr val="0098C0"/>
              </a:solidFill>
              <a:ln w="0">
                <a:solidFill>
                  <a:srgbClr val="0098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8" name="Rectangle 220"/>
              <p:cNvSpPr>
                <a:spLocks noChangeArrowheads="1"/>
              </p:cNvSpPr>
              <p:nvPr/>
            </p:nvSpPr>
            <p:spPr bwMode="auto">
              <a:xfrm>
                <a:off x="5265" y="1594"/>
                <a:ext cx="102" cy="3"/>
              </a:xfrm>
              <a:prstGeom prst="rect">
                <a:avLst/>
              </a:prstGeom>
              <a:solidFill>
                <a:srgbClr val="0099C0"/>
              </a:solidFill>
              <a:ln w="0">
                <a:solidFill>
                  <a:srgbClr val="0099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09" name="Rectangle 221"/>
              <p:cNvSpPr>
                <a:spLocks noChangeArrowheads="1"/>
              </p:cNvSpPr>
              <p:nvPr/>
            </p:nvSpPr>
            <p:spPr bwMode="auto">
              <a:xfrm>
                <a:off x="5265" y="1594"/>
                <a:ext cx="102" cy="1"/>
              </a:xfrm>
              <a:prstGeom prst="rect">
                <a:avLst/>
              </a:prstGeom>
              <a:solidFill>
                <a:srgbClr val="0099BF"/>
              </a:solidFill>
              <a:ln w="0">
                <a:solidFill>
                  <a:srgbClr val="0099B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0" name="Rectangle 222"/>
              <p:cNvSpPr>
                <a:spLocks noChangeArrowheads="1"/>
              </p:cNvSpPr>
              <p:nvPr/>
            </p:nvSpPr>
            <p:spPr bwMode="auto">
              <a:xfrm>
                <a:off x="5265" y="1594"/>
                <a:ext cx="102" cy="1"/>
              </a:xfrm>
              <a:prstGeom prst="rect">
                <a:avLst/>
              </a:prstGeom>
              <a:solidFill>
                <a:srgbClr val="009ABF"/>
              </a:solidFill>
              <a:ln w="0">
                <a:solidFill>
                  <a:srgbClr val="009AB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1" name="Rectangle 223"/>
              <p:cNvSpPr>
                <a:spLocks noChangeArrowheads="1"/>
              </p:cNvSpPr>
              <p:nvPr/>
            </p:nvSpPr>
            <p:spPr bwMode="auto">
              <a:xfrm>
                <a:off x="5265" y="1594"/>
                <a:ext cx="102" cy="1"/>
              </a:xfrm>
              <a:prstGeom prst="rect">
                <a:avLst/>
              </a:prstGeom>
              <a:solidFill>
                <a:srgbClr val="009ABE"/>
              </a:solidFill>
              <a:ln w="0">
                <a:solidFill>
                  <a:srgbClr val="009AB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2" name="Rectangle 224"/>
              <p:cNvSpPr>
                <a:spLocks noChangeArrowheads="1"/>
              </p:cNvSpPr>
              <p:nvPr/>
            </p:nvSpPr>
            <p:spPr bwMode="auto">
              <a:xfrm>
                <a:off x="5265" y="1594"/>
                <a:ext cx="102" cy="1"/>
              </a:xfrm>
              <a:prstGeom prst="rect">
                <a:avLst/>
              </a:prstGeom>
              <a:solidFill>
                <a:srgbClr val="009BBE"/>
              </a:solidFill>
              <a:ln w="0">
                <a:solidFill>
                  <a:srgbClr val="009BB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3" name="Rectangle 225"/>
              <p:cNvSpPr>
                <a:spLocks noChangeArrowheads="1"/>
              </p:cNvSpPr>
              <p:nvPr/>
            </p:nvSpPr>
            <p:spPr bwMode="auto">
              <a:xfrm>
                <a:off x="5265" y="1591"/>
                <a:ext cx="102" cy="3"/>
              </a:xfrm>
              <a:prstGeom prst="rect">
                <a:avLst/>
              </a:prstGeom>
              <a:solidFill>
                <a:srgbClr val="009CBD"/>
              </a:solidFill>
              <a:ln w="0">
                <a:solidFill>
                  <a:srgbClr val="009CB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4" name="Rectangle 226"/>
              <p:cNvSpPr>
                <a:spLocks noChangeArrowheads="1"/>
              </p:cNvSpPr>
              <p:nvPr/>
            </p:nvSpPr>
            <p:spPr bwMode="auto">
              <a:xfrm>
                <a:off x="5265" y="1591"/>
                <a:ext cx="102" cy="1"/>
              </a:xfrm>
              <a:prstGeom prst="rect">
                <a:avLst/>
              </a:prstGeom>
              <a:solidFill>
                <a:srgbClr val="009CBD"/>
              </a:solidFill>
              <a:ln w="0">
                <a:solidFill>
                  <a:srgbClr val="009CB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5" name="Rectangle 227"/>
              <p:cNvSpPr>
                <a:spLocks noChangeArrowheads="1"/>
              </p:cNvSpPr>
              <p:nvPr/>
            </p:nvSpPr>
            <p:spPr bwMode="auto">
              <a:xfrm>
                <a:off x="5265" y="1591"/>
                <a:ext cx="102" cy="1"/>
              </a:xfrm>
              <a:prstGeom prst="rect">
                <a:avLst/>
              </a:prstGeom>
              <a:solidFill>
                <a:srgbClr val="009DBC"/>
              </a:solidFill>
              <a:ln w="0">
                <a:solidFill>
                  <a:srgbClr val="009D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6" name="Rectangle 228"/>
              <p:cNvSpPr>
                <a:spLocks noChangeArrowheads="1"/>
              </p:cNvSpPr>
              <p:nvPr/>
            </p:nvSpPr>
            <p:spPr bwMode="auto">
              <a:xfrm>
                <a:off x="5265" y="1591"/>
                <a:ext cx="102" cy="1"/>
              </a:xfrm>
              <a:prstGeom prst="rect">
                <a:avLst/>
              </a:prstGeom>
              <a:solidFill>
                <a:srgbClr val="009EBC"/>
              </a:solidFill>
              <a:ln w="0">
                <a:solidFill>
                  <a:srgbClr val="009E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7" name="Rectangle 229"/>
              <p:cNvSpPr>
                <a:spLocks noChangeArrowheads="1"/>
              </p:cNvSpPr>
              <p:nvPr/>
            </p:nvSpPr>
            <p:spPr bwMode="auto">
              <a:xfrm>
                <a:off x="5265" y="1591"/>
                <a:ext cx="102" cy="1"/>
              </a:xfrm>
              <a:prstGeom prst="rect">
                <a:avLst/>
              </a:prstGeom>
              <a:solidFill>
                <a:srgbClr val="009EBB"/>
              </a:solidFill>
              <a:ln w="0">
                <a:solidFill>
                  <a:srgbClr val="009EB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8" name="Rectangle 230"/>
              <p:cNvSpPr>
                <a:spLocks noChangeArrowheads="1"/>
              </p:cNvSpPr>
              <p:nvPr/>
            </p:nvSpPr>
            <p:spPr bwMode="auto">
              <a:xfrm>
                <a:off x="5265" y="1588"/>
                <a:ext cx="102" cy="3"/>
              </a:xfrm>
              <a:prstGeom prst="rect">
                <a:avLst/>
              </a:prstGeom>
              <a:solidFill>
                <a:srgbClr val="009FBB"/>
              </a:solidFill>
              <a:ln w="0">
                <a:solidFill>
                  <a:srgbClr val="009FB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19" name="Rectangle 231"/>
              <p:cNvSpPr>
                <a:spLocks noChangeArrowheads="1"/>
              </p:cNvSpPr>
              <p:nvPr/>
            </p:nvSpPr>
            <p:spPr bwMode="auto">
              <a:xfrm>
                <a:off x="5265" y="1588"/>
                <a:ext cx="102" cy="1"/>
              </a:xfrm>
              <a:prstGeom prst="rect">
                <a:avLst/>
              </a:prstGeom>
              <a:solidFill>
                <a:srgbClr val="009FBA"/>
              </a:solidFill>
              <a:ln w="0">
                <a:solidFill>
                  <a:srgbClr val="009FB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0" name="Rectangle 232"/>
              <p:cNvSpPr>
                <a:spLocks noChangeArrowheads="1"/>
              </p:cNvSpPr>
              <p:nvPr/>
            </p:nvSpPr>
            <p:spPr bwMode="auto">
              <a:xfrm>
                <a:off x="5265" y="1588"/>
                <a:ext cx="102" cy="1"/>
              </a:xfrm>
              <a:prstGeom prst="rect">
                <a:avLst/>
              </a:prstGeom>
              <a:solidFill>
                <a:srgbClr val="00A0BA"/>
              </a:solidFill>
              <a:ln w="0">
                <a:solidFill>
                  <a:srgbClr val="00A0B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1" name="Rectangle 233"/>
              <p:cNvSpPr>
                <a:spLocks noChangeArrowheads="1"/>
              </p:cNvSpPr>
              <p:nvPr/>
            </p:nvSpPr>
            <p:spPr bwMode="auto">
              <a:xfrm>
                <a:off x="5265" y="1588"/>
                <a:ext cx="102" cy="1"/>
              </a:xfrm>
              <a:prstGeom prst="rect">
                <a:avLst/>
              </a:prstGeom>
              <a:solidFill>
                <a:srgbClr val="00A1B9"/>
              </a:solidFill>
              <a:ln w="0">
                <a:solidFill>
                  <a:srgbClr val="00A1B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2" name="Rectangle 234"/>
              <p:cNvSpPr>
                <a:spLocks noChangeArrowheads="1"/>
              </p:cNvSpPr>
              <p:nvPr/>
            </p:nvSpPr>
            <p:spPr bwMode="auto">
              <a:xfrm>
                <a:off x="5265" y="1585"/>
                <a:ext cx="102" cy="3"/>
              </a:xfrm>
              <a:prstGeom prst="rect">
                <a:avLst/>
              </a:prstGeom>
              <a:solidFill>
                <a:srgbClr val="00A1B9"/>
              </a:solidFill>
              <a:ln w="0">
                <a:solidFill>
                  <a:srgbClr val="00A1B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3" name="Rectangle 235"/>
              <p:cNvSpPr>
                <a:spLocks noChangeArrowheads="1"/>
              </p:cNvSpPr>
              <p:nvPr/>
            </p:nvSpPr>
            <p:spPr bwMode="auto">
              <a:xfrm>
                <a:off x="5265" y="1585"/>
                <a:ext cx="102" cy="1"/>
              </a:xfrm>
              <a:prstGeom prst="rect">
                <a:avLst/>
              </a:prstGeom>
              <a:solidFill>
                <a:srgbClr val="00A2B8"/>
              </a:solidFill>
              <a:ln w="0">
                <a:solidFill>
                  <a:srgbClr val="00A2B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4" name="Rectangle 236"/>
              <p:cNvSpPr>
                <a:spLocks noChangeArrowheads="1"/>
              </p:cNvSpPr>
              <p:nvPr/>
            </p:nvSpPr>
            <p:spPr bwMode="auto">
              <a:xfrm>
                <a:off x="5265" y="1585"/>
                <a:ext cx="102" cy="1"/>
              </a:xfrm>
              <a:prstGeom prst="rect">
                <a:avLst/>
              </a:prstGeom>
              <a:solidFill>
                <a:srgbClr val="00A2B8"/>
              </a:solidFill>
              <a:ln w="0">
                <a:solidFill>
                  <a:srgbClr val="00A2B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5" name="Rectangle 237"/>
              <p:cNvSpPr>
                <a:spLocks noChangeArrowheads="1"/>
              </p:cNvSpPr>
              <p:nvPr/>
            </p:nvSpPr>
            <p:spPr bwMode="auto">
              <a:xfrm>
                <a:off x="5265" y="1585"/>
                <a:ext cx="102" cy="1"/>
              </a:xfrm>
              <a:prstGeom prst="rect">
                <a:avLst/>
              </a:prstGeom>
              <a:solidFill>
                <a:srgbClr val="00A3B7"/>
              </a:solidFill>
              <a:ln w="0">
                <a:solidFill>
                  <a:srgbClr val="00A3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6" name="Rectangle 238"/>
              <p:cNvSpPr>
                <a:spLocks noChangeArrowheads="1"/>
              </p:cNvSpPr>
              <p:nvPr/>
            </p:nvSpPr>
            <p:spPr bwMode="auto">
              <a:xfrm>
                <a:off x="5265" y="1585"/>
                <a:ext cx="102" cy="1"/>
              </a:xfrm>
              <a:prstGeom prst="rect">
                <a:avLst/>
              </a:prstGeom>
              <a:solidFill>
                <a:srgbClr val="00A4B7"/>
              </a:solidFill>
              <a:ln w="0">
                <a:solidFill>
                  <a:srgbClr val="00A4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7" name="Rectangle 239"/>
              <p:cNvSpPr>
                <a:spLocks noChangeArrowheads="1"/>
              </p:cNvSpPr>
              <p:nvPr/>
            </p:nvSpPr>
            <p:spPr bwMode="auto">
              <a:xfrm>
                <a:off x="5265" y="1583"/>
                <a:ext cx="102" cy="2"/>
              </a:xfrm>
              <a:prstGeom prst="rect">
                <a:avLst/>
              </a:prstGeom>
              <a:solidFill>
                <a:srgbClr val="00A4B6"/>
              </a:solidFill>
              <a:ln w="0">
                <a:solidFill>
                  <a:srgbClr val="00A4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8" name="Rectangle 240"/>
              <p:cNvSpPr>
                <a:spLocks noChangeArrowheads="1"/>
              </p:cNvSpPr>
              <p:nvPr/>
            </p:nvSpPr>
            <p:spPr bwMode="auto">
              <a:xfrm>
                <a:off x="5265" y="1583"/>
                <a:ext cx="102" cy="1"/>
              </a:xfrm>
              <a:prstGeom prst="rect">
                <a:avLst/>
              </a:prstGeom>
              <a:solidFill>
                <a:srgbClr val="00A5B6"/>
              </a:solidFill>
              <a:ln w="0">
                <a:solidFill>
                  <a:srgbClr val="00A5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29" name="Rectangle 241"/>
              <p:cNvSpPr>
                <a:spLocks noChangeArrowheads="1"/>
              </p:cNvSpPr>
              <p:nvPr/>
            </p:nvSpPr>
            <p:spPr bwMode="auto">
              <a:xfrm>
                <a:off x="5265" y="1583"/>
                <a:ext cx="102" cy="1"/>
              </a:xfrm>
              <a:prstGeom prst="rect">
                <a:avLst/>
              </a:prstGeom>
              <a:solidFill>
                <a:srgbClr val="00A5B5"/>
              </a:solidFill>
              <a:ln w="0">
                <a:solidFill>
                  <a:srgbClr val="00A5B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0" name="Rectangle 242"/>
              <p:cNvSpPr>
                <a:spLocks noChangeArrowheads="1"/>
              </p:cNvSpPr>
              <p:nvPr/>
            </p:nvSpPr>
            <p:spPr bwMode="auto">
              <a:xfrm>
                <a:off x="5265" y="1583"/>
                <a:ext cx="102" cy="1"/>
              </a:xfrm>
              <a:prstGeom prst="rect">
                <a:avLst/>
              </a:prstGeom>
              <a:solidFill>
                <a:srgbClr val="00A6B5"/>
              </a:solidFill>
              <a:ln w="0">
                <a:solidFill>
                  <a:srgbClr val="00A6B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1" name="Rectangle 243"/>
              <p:cNvSpPr>
                <a:spLocks noChangeArrowheads="1"/>
              </p:cNvSpPr>
              <p:nvPr/>
            </p:nvSpPr>
            <p:spPr bwMode="auto">
              <a:xfrm>
                <a:off x="5265" y="1583"/>
                <a:ext cx="102" cy="1"/>
              </a:xfrm>
              <a:prstGeom prst="rect">
                <a:avLst/>
              </a:prstGeom>
              <a:solidFill>
                <a:srgbClr val="00A7B4"/>
              </a:solidFill>
              <a:ln w="0">
                <a:solidFill>
                  <a:srgbClr val="00A7B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2" name="Rectangle 244"/>
              <p:cNvSpPr>
                <a:spLocks noChangeArrowheads="1"/>
              </p:cNvSpPr>
              <p:nvPr/>
            </p:nvSpPr>
            <p:spPr bwMode="auto">
              <a:xfrm>
                <a:off x="5265" y="1580"/>
                <a:ext cx="102" cy="3"/>
              </a:xfrm>
              <a:prstGeom prst="rect">
                <a:avLst/>
              </a:prstGeom>
              <a:solidFill>
                <a:srgbClr val="00A7B4"/>
              </a:solidFill>
              <a:ln w="0">
                <a:solidFill>
                  <a:srgbClr val="00A7B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3" name="Rectangle 245"/>
              <p:cNvSpPr>
                <a:spLocks noChangeArrowheads="1"/>
              </p:cNvSpPr>
              <p:nvPr/>
            </p:nvSpPr>
            <p:spPr bwMode="auto">
              <a:xfrm>
                <a:off x="5265" y="1580"/>
                <a:ext cx="102" cy="1"/>
              </a:xfrm>
              <a:prstGeom prst="rect">
                <a:avLst/>
              </a:prstGeom>
              <a:solidFill>
                <a:srgbClr val="00A8B3"/>
              </a:solidFill>
              <a:ln w="0">
                <a:solidFill>
                  <a:srgbClr val="00A8B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4" name="Rectangle 246"/>
              <p:cNvSpPr>
                <a:spLocks noChangeArrowheads="1"/>
              </p:cNvSpPr>
              <p:nvPr/>
            </p:nvSpPr>
            <p:spPr bwMode="auto">
              <a:xfrm>
                <a:off x="5265" y="1580"/>
                <a:ext cx="102" cy="1"/>
              </a:xfrm>
              <a:prstGeom prst="rect">
                <a:avLst/>
              </a:prstGeom>
              <a:solidFill>
                <a:srgbClr val="00A8B3"/>
              </a:solidFill>
              <a:ln w="0">
                <a:solidFill>
                  <a:srgbClr val="00A8B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5" name="Rectangle 247"/>
              <p:cNvSpPr>
                <a:spLocks noChangeArrowheads="1"/>
              </p:cNvSpPr>
              <p:nvPr/>
            </p:nvSpPr>
            <p:spPr bwMode="auto">
              <a:xfrm>
                <a:off x="5265" y="1580"/>
                <a:ext cx="102" cy="1"/>
              </a:xfrm>
              <a:prstGeom prst="rect">
                <a:avLst/>
              </a:prstGeom>
              <a:solidFill>
                <a:srgbClr val="00A9B2"/>
              </a:solidFill>
              <a:ln w="0">
                <a:solidFill>
                  <a:srgbClr val="00A9B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6" name="Rectangle 248"/>
              <p:cNvSpPr>
                <a:spLocks noChangeArrowheads="1"/>
              </p:cNvSpPr>
              <p:nvPr/>
            </p:nvSpPr>
            <p:spPr bwMode="auto">
              <a:xfrm>
                <a:off x="5265" y="1577"/>
                <a:ext cx="102" cy="3"/>
              </a:xfrm>
              <a:prstGeom prst="rect">
                <a:avLst/>
              </a:prstGeom>
              <a:solidFill>
                <a:srgbClr val="00AAB2"/>
              </a:solidFill>
              <a:ln w="0">
                <a:solidFill>
                  <a:srgbClr val="00AAB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7" name="Rectangle 249"/>
              <p:cNvSpPr>
                <a:spLocks noChangeArrowheads="1"/>
              </p:cNvSpPr>
              <p:nvPr/>
            </p:nvSpPr>
            <p:spPr bwMode="auto">
              <a:xfrm>
                <a:off x="5265" y="1577"/>
                <a:ext cx="102" cy="1"/>
              </a:xfrm>
              <a:prstGeom prst="rect">
                <a:avLst/>
              </a:prstGeom>
              <a:solidFill>
                <a:srgbClr val="00AAB1"/>
              </a:solidFill>
              <a:ln w="0">
                <a:solidFill>
                  <a:srgbClr val="00AAB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8" name="Rectangle 250"/>
              <p:cNvSpPr>
                <a:spLocks noChangeArrowheads="1"/>
              </p:cNvSpPr>
              <p:nvPr/>
            </p:nvSpPr>
            <p:spPr bwMode="auto">
              <a:xfrm>
                <a:off x="5265" y="1577"/>
                <a:ext cx="102" cy="1"/>
              </a:xfrm>
              <a:prstGeom prst="rect">
                <a:avLst/>
              </a:prstGeom>
              <a:solidFill>
                <a:srgbClr val="00ABB1"/>
              </a:solidFill>
              <a:ln w="0">
                <a:solidFill>
                  <a:srgbClr val="00ABB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39" name="Rectangle 251"/>
              <p:cNvSpPr>
                <a:spLocks noChangeArrowheads="1"/>
              </p:cNvSpPr>
              <p:nvPr/>
            </p:nvSpPr>
            <p:spPr bwMode="auto">
              <a:xfrm>
                <a:off x="5265" y="1577"/>
                <a:ext cx="102" cy="1"/>
              </a:xfrm>
              <a:prstGeom prst="rect">
                <a:avLst/>
              </a:prstGeom>
              <a:solidFill>
                <a:srgbClr val="00ABB0"/>
              </a:solidFill>
              <a:ln w="0">
                <a:solidFill>
                  <a:srgbClr val="00ABB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0" name="Rectangle 252"/>
              <p:cNvSpPr>
                <a:spLocks noChangeArrowheads="1"/>
              </p:cNvSpPr>
              <p:nvPr/>
            </p:nvSpPr>
            <p:spPr bwMode="auto">
              <a:xfrm>
                <a:off x="5265" y="1577"/>
                <a:ext cx="102" cy="1"/>
              </a:xfrm>
              <a:prstGeom prst="rect">
                <a:avLst/>
              </a:prstGeom>
              <a:solidFill>
                <a:srgbClr val="00ACB0"/>
              </a:solidFill>
              <a:ln w="0">
                <a:solidFill>
                  <a:srgbClr val="00ACB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1" name="Rectangle 253"/>
              <p:cNvSpPr>
                <a:spLocks noChangeArrowheads="1"/>
              </p:cNvSpPr>
              <p:nvPr/>
            </p:nvSpPr>
            <p:spPr bwMode="auto">
              <a:xfrm>
                <a:off x="5265" y="1574"/>
                <a:ext cx="102" cy="3"/>
              </a:xfrm>
              <a:prstGeom prst="rect">
                <a:avLst/>
              </a:prstGeom>
              <a:solidFill>
                <a:srgbClr val="00ACAF"/>
              </a:solidFill>
              <a:ln w="0">
                <a:solidFill>
                  <a:srgbClr val="00ACA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2" name="Rectangle 254"/>
              <p:cNvSpPr>
                <a:spLocks noChangeArrowheads="1"/>
              </p:cNvSpPr>
              <p:nvPr/>
            </p:nvSpPr>
            <p:spPr bwMode="auto">
              <a:xfrm>
                <a:off x="5265" y="1574"/>
                <a:ext cx="102" cy="1"/>
              </a:xfrm>
              <a:prstGeom prst="rect">
                <a:avLst/>
              </a:prstGeom>
              <a:solidFill>
                <a:srgbClr val="00ADAF"/>
              </a:solidFill>
              <a:ln w="0">
                <a:solidFill>
                  <a:srgbClr val="00ADA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3" name="Rectangle 255"/>
              <p:cNvSpPr>
                <a:spLocks noChangeArrowheads="1"/>
              </p:cNvSpPr>
              <p:nvPr/>
            </p:nvSpPr>
            <p:spPr bwMode="auto">
              <a:xfrm>
                <a:off x="5265" y="1574"/>
                <a:ext cx="102" cy="1"/>
              </a:xfrm>
              <a:prstGeom prst="rect">
                <a:avLst/>
              </a:prstGeom>
              <a:solidFill>
                <a:srgbClr val="00AEAE"/>
              </a:solidFill>
              <a:ln w="0">
                <a:solidFill>
                  <a:srgbClr val="00AEA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4" name="Rectangle 256"/>
              <p:cNvSpPr>
                <a:spLocks noChangeArrowheads="1"/>
              </p:cNvSpPr>
              <p:nvPr/>
            </p:nvSpPr>
            <p:spPr bwMode="auto">
              <a:xfrm>
                <a:off x="5265" y="1574"/>
                <a:ext cx="102" cy="1"/>
              </a:xfrm>
              <a:prstGeom prst="rect">
                <a:avLst/>
              </a:prstGeom>
              <a:solidFill>
                <a:srgbClr val="00AEAE"/>
              </a:solidFill>
              <a:ln w="0">
                <a:solidFill>
                  <a:srgbClr val="00AEA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5" name="Rectangle 257"/>
              <p:cNvSpPr>
                <a:spLocks noChangeArrowheads="1"/>
              </p:cNvSpPr>
              <p:nvPr/>
            </p:nvSpPr>
            <p:spPr bwMode="auto">
              <a:xfrm>
                <a:off x="5265" y="1574"/>
                <a:ext cx="102" cy="1"/>
              </a:xfrm>
              <a:prstGeom prst="rect">
                <a:avLst/>
              </a:prstGeom>
              <a:solidFill>
                <a:srgbClr val="00AFAD"/>
              </a:solidFill>
              <a:ln w="0">
                <a:solidFill>
                  <a:srgbClr val="00AFA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6" name="Rectangle 258"/>
              <p:cNvSpPr>
                <a:spLocks noChangeArrowheads="1"/>
              </p:cNvSpPr>
              <p:nvPr/>
            </p:nvSpPr>
            <p:spPr bwMode="auto">
              <a:xfrm>
                <a:off x="5265" y="1571"/>
                <a:ext cx="102" cy="3"/>
              </a:xfrm>
              <a:prstGeom prst="rect">
                <a:avLst/>
              </a:prstGeom>
              <a:solidFill>
                <a:srgbClr val="00AFAD"/>
              </a:solidFill>
              <a:ln w="0">
                <a:solidFill>
                  <a:srgbClr val="00AFA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7" name="Rectangle 259"/>
              <p:cNvSpPr>
                <a:spLocks noChangeArrowheads="1"/>
              </p:cNvSpPr>
              <p:nvPr/>
            </p:nvSpPr>
            <p:spPr bwMode="auto">
              <a:xfrm>
                <a:off x="5265" y="1571"/>
                <a:ext cx="102" cy="1"/>
              </a:xfrm>
              <a:prstGeom prst="rect">
                <a:avLst/>
              </a:prstGeom>
              <a:solidFill>
                <a:srgbClr val="00B0AC"/>
              </a:solidFill>
              <a:ln w="0">
                <a:solidFill>
                  <a:srgbClr val="00B0A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8" name="Rectangle 260"/>
              <p:cNvSpPr>
                <a:spLocks noChangeArrowheads="1"/>
              </p:cNvSpPr>
              <p:nvPr/>
            </p:nvSpPr>
            <p:spPr bwMode="auto">
              <a:xfrm>
                <a:off x="5265" y="1571"/>
                <a:ext cx="102" cy="1"/>
              </a:xfrm>
              <a:prstGeom prst="rect">
                <a:avLst/>
              </a:prstGeom>
              <a:solidFill>
                <a:srgbClr val="00B0AC"/>
              </a:solidFill>
              <a:ln w="0">
                <a:solidFill>
                  <a:srgbClr val="00B0A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49" name="Rectangle 261"/>
              <p:cNvSpPr>
                <a:spLocks noChangeArrowheads="1"/>
              </p:cNvSpPr>
              <p:nvPr/>
            </p:nvSpPr>
            <p:spPr bwMode="auto">
              <a:xfrm>
                <a:off x="5265" y="1571"/>
                <a:ext cx="102" cy="1"/>
              </a:xfrm>
              <a:prstGeom prst="rect">
                <a:avLst/>
              </a:prstGeom>
              <a:solidFill>
                <a:srgbClr val="00B1AB"/>
              </a:solidFill>
              <a:ln w="0">
                <a:solidFill>
                  <a:srgbClr val="00B1A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0" name="Rectangle 262"/>
              <p:cNvSpPr>
                <a:spLocks noChangeArrowheads="1"/>
              </p:cNvSpPr>
              <p:nvPr/>
            </p:nvSpPr>
            <p:spPr bwMode="auto">
              <a:xfrm>
                <a:off x="5265" y="1571"/>
                <a:ext cx="102" cy="1"/>
              </a:xfrm>
              <a:prstGeom prst="rect">
                <a:avLst/>
              </a:prstGeom>
              <a:solidFill>
                <a:srgbClr val="00B2AB"/>
              </a:solidFill>
              <a:ln w="0">
                <a:solidFill>
                  <a:srgbClr val="00B2A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1" name="Rectangle 263"/>
              <p:cNvSpPr>
                <a:spLocks noChangeArrowheads="1"/>
              </p:cNvSpPr>
              <p:nvPr/>
            </p:nvSpPr>
            <p:spPr bwMode="auto">
              <a:xfrm>
                <a:off x="5265" y="1568"/>
                <a:ext cx="102" cy="3"/>
              </a:xfrm>
              <a:prstGeom prst="rect">
                <a:avLst/>
              </a:prstGeom>
              <a:solidFill>
                <a:srgbClr val="00B2AA"/>
              </a:solidFill>
              <a:ln w="0">
                <a:solidFill>
                  <a:srgbClr val="00B2A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2" name="Rectangle 264"/>
              <p:cNvSpPr>
                <a:spLocks noChangeArrowheads="1"/>
              </p:cNvSpPr>
              <p:nvPr/>
            </p:nvSpPr>
            <p:spPr bwMode="auto">
              <a:xfrm>
                <a:off x="5265" y="1568"/>
                <a:ext cx="102" cy="1"/>
              </a:xfrm>
              <a:prstGeom prst="rect">
                <a:avLst/>
              </a:prstGeom>
              <a:solidFill>
                <a:srgbClr val="00B3AA"/>
              </a:solidFill>
              <a:ln w="0">
                <a:solidFill>
                  <a:srgbClr val="00B3A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3" name="Rectangle 265"/>
              <p:cNvSpPr>
                <a:spLocks noChangeArrowheads="1"/>
              </p:cNvSpPr>
              <p:nvPr/>
            </p:nvSpPr>
            <p:spPr bwMode="auto">
              <a:xfrm>
                <a:off x="5265" y="1568"/>
                <a:ext cx="102" cy="1"/>
              </a:xfrm>
              <a:prstGeom prst="rect">
                <a:avLst/>
              </a:prstGeom>
              <a:solidFill>
                <a:srgbClr val="00B3A9"/>
              </a:solidFill>
              <a:ln w="0">
                <a:solidFill>
                  <a:srgbClr val="00B3A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4" name="Rectangle 266"/>
              <p:cNvSpPr>
                <a:spLocks noChangeArrowheads="1"/>
              </p:cNvSpPr>
              <p:nvPr/>
            </p:nvSpPr>
            <p:spPr bwMode="auto">
              <a:xfrm>
                <a:off x="5265" y="1568"/>
                <a:ext cx="102" cy="1"/>
              </a:xfrm>
              <a:prstGeom prst="rect">
                <a:avLst/>
              </a:prstGeom>
              <a:solidFill>
                <a:srgbClr val="00B4A9"/>
              </a:solidFill>
              <a:ln w="0">
                <a:solidFill>
                  <a:srgbClr val="00B4A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5" name="Rectangle 267"/>
              <p:cNvSpPr>
                <a:spLocks noChangeArrowheads="1"/>
              </p:cNvSpPr>
              <p:nvPr/>
            </p:nvSpPr>
            <p:spPr bwMode="auto">
              <a:xfrm>
                <a:off x="5265" y="1565"/>
                <a:ext cx="102" cy="3"/>
              </a:xfrm>
              <a:prstGeom prst="rect">
                <a:avLst/>
              </a:prstGeom>
              <a:solidFill>
                <a:srgbClr val="00B4A8"/>
              </a:solidFill>
              <a:ln w="0">
                <a:solidFill>
                  <a:srgbClr val="00B4A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6" name="Rectangle 268"/>
              <p:cNvSpPr>
                <a:spLocks noChangeArrowheads="1"/>
              </p:cNvSpPr>
              <p:nvPr/>
            </p:nvSpPr>
            <p:spPr bwMode="auto">
              <a:xfrm>
                <a:off x="5265" y="1565"/>
                <a:ext cx="102" cy="1"/>
              </a:xfrm>
              <a:prstGeom prst="rect">
                <a:avLst/>
              </a:prstGeom>
              <a:solidFill>
                <a:srgbClr val="00B5A8"/>
              </a:solidFill>
              <a:ln w="0">
                <a:solidFill>
                  <a:srgbClr val="00B5A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7" name="Rectangle 269"/>
              <p:cNvSpPr>
                <a:spLocks noChangeArrowheads="1"/>
              </p:cNvSpPr>
              <p:nvPr/>
            </p:nvSpPr>
            <p:spPr bwMode="auto">
              <a:xfrm>
                <a:off x="5265" y="1565"/>
                <a:ext cx="102" cy="1"/>
              </a:xfrm>
              <a:prstGeom prst="rect">
                <a:avLst/>
              </a:prstGeom>
              <a:solidFill>
                <a:srgbClr val="00B5A7"/>
              </a:solidFill>
              <a:ln w="0">
                <a:solidFill>
                  <a:srgbClr val="00B5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8" name="Rectangle 270"/>
              <p:cNvSpPr>
                <a:spLocks noChangeArrowheads="1"/>
              </p:cNvSpPr>
              <p:nvPr/>
            </p:nvSpPr>
            <p:spPr bwMode="auto">
              <a:xfrm>
                <a:off x="5265" y="1565"/>
                <a:ext cx="102" cy="1"/>
              </a:xfrm>
              <a:prstGeom prst="rect">
                <a:avLst/>
              </a:prstGeom>
              <a:solidFill>
                <a:srgbClr val="00B6A7"/>
              </a:solidFill>
              <a:ln w="0">
                <a:solidFill>
                  <a:srgbClr val="00B6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59" name="Rectangle 271"/>
              <p:cNvSpPr>
                <a:spLocks noChangeArrowheads="1"/>
              </p:cNvSpPr>
              <p:nvPr/>
            </p:nvSpPr>
            <p:spPr bwMode="auto">
              <a:xfrm>
                <a:off x="5265" y="1565"/>
                <a:ext cx="102" cy="1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0" name="Rectangle 272"/>
              <p:cNvSpPr>
                <a:spLocks noChangeArrowheads="1"/>
              </p:cNvSpPr>
              <p:nvPr/>
            </p:nvSpPr>
            <p:spPr bwMode="auto">
              <a:xfrm>
                <a:off x="5265" y="1563"/>
                <a:ext cx="102" cy="2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1" name="Rectangle 273"/>
              <p:cNvSpPr>
                <a:spLocks noChangeArrowheads="1"/>
              </p:cNvSpPr>
              <p:nvPr/>
            </p:nvSpPr>
            <p:spPr bwMode="auto">
              <a:xfrm>
                <a:off x="5265" y="1563"/>
                <a:ext cx="102" cy="1"/>
              </a:xfrm>
              <a:prstGeom prst="rect">
                <a:avLst/>
              </a:prstGeom>
              <a:solidFill>
                <a:srgbClr val="00B8A5"/>
              </a:solidFill>
              <a:ln w="0">
                <a:solidFill>
                  <a:srgbClr val="00B8A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2" name="Rectangle 274"/>
              <p:cNvSpPr>
                <a:spLocks noChangeArrowheads="1"/>
              </p:cNvSpPr>
              <p:nvPr/>
            </p:nvSpPr>
            <p:spPr bwMode="auto">
              <a:xfrm>
                <a:off x="5265" y="1563"/>
                <a:ext cx="102" cy="1"/>
              </a:xfrm>
              <a:prstGeom prst="rect">
                <a:avLst/>
              </a:prstGeom>
              <a:solidFill>
                <a:srgbClr val="00B8A5"/>
              </a:solidFill>
              <a:ln w="0">
                <a:solidFill>
                  <a:srgbClr val="00B8A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3" name="Rectangle 275"/>
              <p:cNvSpPr>
                <a:spLocks noChangeArrowheads="1"/>
              </p:cNvSpPr>
              <p:nvPr/>
            </p:nvSpPr>
            <p:spPr bwMode="auto">
              <a:xfrm>
                <a:off x="5265" y="1563"/>
                <a:ext cx="102" cy="1"/>
              </a:xfrm>
              <a:prstGeom prst="rect">
                <a:avLst/>
              </a:prstGeom>
              <a:solidFill>
                <a:srgbClr val="00B9A4"/>
              </a:solidFill>
              <a:ln w="0">
                <a:solidFill>
                  <a:srgbClr val="00B9A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4" name="Rectangle 276"/>
              <p:cNvSpPr>
                <a:spLocks noChangeArrowheads="1"/>
              </p:cNvSpPr>
              <p:nvPr/>
            </p:nvSpPr>
            <p:spPr bwMode="auto">
              <a:xfrm>
                <a:off x="5265" y="1563"/>
                <a:ext cx="102" cy="1"/>
              </a:xfrm>
              <a:prstGeom prst="rect">
                <a:avLst/>
              </a:prstGeom>
              <a:solidFill>
                <a:srgbClr val="00B9A4"/>
              </a:solidFill>
              <a:ln w="0">
                <a:solidFill>
                  <a:srgbClr val="00B9A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5" name="Rectangle 277"/>
              <p:cNvSpPr>
                <a:spLocks noChangeArrowheads="1"/>
              </p:cNvSpPr>
              <p:nvPr/>
            </p:nvSpPr>
            <p:spPr bwMode="auto">
              <a:xfrm>
                <a:off x="5265" y="1560"/>
                <a:ext cx="102" cy="3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6" name="Rectangle 278"/>
              <p:cNvSpPr>
                <a:spLocks noChangeArrowheads="1"/>
              </p:cNvSpPr>
              <p:nvPr/>
            </p:nvSpPr>
            <p:spPr bwMode="auto">
              <a:xfrm>
                <a:off x="5265" y="1560"/>
                <a:ext cx="102" cy="1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7" name="Rectangle 279"/>
              <p:cNvSpPr>
                <a:spLocks noChangeArrowheads="1"/>
              </p:cNvSpPr>
              <p:nvPr/>
            </p:nvSpPr>
            <p:spPr bwMode="auto">
              <a:xfrm>
                <a:off x="5265" y="1560"/>
                <a:ext cx="102" cy="1"/>
              </a:xfrm>
              <a:prstGeom prst="rect">
                <a:avLst/>
              </a:prstGeom>
              <a:solidFill>
                <a:srgbClr val="00BBA2"/>
              </a:solidFill>
              <a:ln w="0">
                <a:solidFill>
                  <a:srgbClr val="00BBA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8" name="Rectangle 280"/>
              <p:cNvSpPr>
                <a:spLocks noChangeArrowheads="1"/>
              </p:cNvSpPr>
              <p:nvPr/>
            </p:nvSpPr>
            <p:spPr bwMode="auto">
              <a:xfrm>
                <a:off x="5265" y="1560"/>
                <a:ext cx="102" cy="1"/>
              </a:xfrm>
              <a:prstGeom prst="rect">
                <a:avLst/>
              </a:prstGeom>
              <a:solidFill>
                <a:srgbClr val="00BBA2"/>
              </a:solidFill>
              <a:ln w="0">
                <a:solidFill>
                  <a:srgbClr val="00BBA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69" name="Rectangle 281"/>
              <p:cNvSpPr>
                <a:spLocks noChangeArrowheads="1"/>
              </p:cNvSpPr>
              <p:nvPr/>
            </p:nvSpPr>
            <p:spPr bwMode="auto">
              <a:xfrm>
                <a:off x="5265" y="1557"/>
                <a:ext cx="102" cy="3"/>
              </a:xfrm>
              <a:prstGeom prst="rect">
                <a:avLst/>
              </a:prstGeom>
              <a:solidFill>
                <a:srgbClr val="00BCA1"/>
              </a:solidFill>
              <a:ln w="0">
                <a:solidFill>
                  <a:srgbClr val="00BCA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0" name="Rectangle 282"/>
              <p:cNvSpPr>
                <a:spLocks noChangeArrowheads="1"/>
              </p:cNvSpPr>
              <p:nvPr/>
            </p:nvSpPr>
            <p:spPr bwMode="auto">
              <a:xfrm>
                <a:off x="5265" y="1557"/>
                <a:ext cx="102" cy="1"/>
              </a:xfrm>
              <a:prstGeom prst="rect">
                <a:avLst/>
              </a:prstGeom>
              <a:solidFill>
                <a:srgbClr val="00BCA1"/>
              </a:solidFill>
              <a:ln w="0">
                <a:solidFill>
                  <a:srgbClr val="00BCA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1" name="Rectangle 283"/>
              <p:cNvSpPr>
                <a:spLocks noChangeArrowheads="1"/>
              </p:cNvSpPr>
              <p:nvPr/>
            </p:nvSpPr>
            <p:spPr bwMode="auto">
              <a:xfrm>
                <a:off x="5265" y="1557"/>
                <a:ext cx="102" cy="1"/>
              </a:xfrm>
              <a:prstGeom prst="rect">
                <a:avLst/>
              </a:prstGeom>
              <a:solidFill>
                <a:srgbClr val="00BDA0"/>
              </a:solidFill>
              <a:ln w="0">
                <a:solidFill>
                  <a:srgbClr val="00BD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2" name="Rectangle 284"/>
              <p:cNvSpPr>
                <a:spLocks noChangeArrowheads="1"/>
              </p:cNvSpPr>
              <p:nvPr/>
            </p:nvSpPr>
            <p:spPr bwMode="auto">
              <a:xfrm>
                <a:off x="5265" y="1557"/>
                <a:ext cx="102" cy="1"/>
              </a:xfrm>
              <a:prstGeom prst="rect">
                <a:avLst/>
              </a:prstGeom>
              <a:solidFill>
                <a:srgbClr val="00BDA0"/>
              </a:solidFill>
              <a:ln w="0">
                <a:solidFill>
                  <a:srgbClr val="00BD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3" name="Rectangle 285"/>
              <p:cNvSpPr>
                <a:spLocks noChangeArrowheads="1"/>
              </p:cNvSpPr>
              <p:nvPr/>
            </p:nvSpPr>
            <p:spPr bwMode="auto">
              <a:xfrm>
                <a:off x="5265" y="1557"/>
                <a:ext cx="102" cy="1"/>
              </a:xfrm>
              <a:prstGeom prst="rect">
                <a:avLst/>
              </a:prstGeom>
              <a:solidFill>
                <a:srgbClr val="00BE9F"/>
              </a:solidFill>
              <a:ln w="0">
                <a:solidFill>
                  <a:srgbClr val="00BE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4" name="Rectangle 286"/>
              <p:cNvSpPr>
                <a:spLocks noChangeArrowheads="1"/>
              </p:cNvSpPr>
              <p:nvPr/>
            </p:nvSpPr>
            <p:spPr bwMode="auto">
              <a:xfrm>
                <a:off x="5265" y="1554"/>
                <a:ext cx="102" cy="3"/>
              </a:xfrm>
              <a:prstGeom prst="rect">
                <a:avLst/>
              </a:prstGeom>
              <a:solidFill>
                <a:srgbClr val="00BF9F"/>
              </a:solidFill>
              <a:ln w="0">
                <a:solidFill>
                  <a:srgbClr val="00BF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5" name="Rectangle 287"/>
              <p:cNvSpPr>
                <a:spLocks noChangeArrowheads="1"/>
              </p:cNvSpPr>
              <p:nvPr/>
            </p:nvSpPr>
            <p:spPr bwMode="auto">
              <a:xfrm>
                <a:off x="5265" y="1554"/>
                <a:ext cx="102" cy="1"/>
              </a:xfrm>
              <a:prstGeom prst="rect">
                <a:avLst/>
              </a:prstGeom>
              <a:solidFill>
                <a:srgbClr val="00BF9E"/>
              </a:solidFill>
              <a:ln w="0">
                <a:solidFill>
                  <a:srgbClr val="00BF9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6" name="Rectangle 288"/>
              <p:cNvSpPr>
                <a:spLocks noChangeArrowheads="1"/>
              </p:cNvSpPr>
              <p:nvPr/>
            </p:nvSpPr>
            <p:spPr bwMode="auto">
              <a:xfrm>
                <a:off x="5265" y="1554"/>
                <a:ext cx="102" cy="1"/>
              </a:xfrm>
              <a:prstGeom prst="rect">
                <a:avLst/>
              </a:prstGeom>
              <a:solidFill>
                <a:srgbClr val="00C09E"/>
              </a:solidFill>
              <a:ln w="0">
                <a:solidFill>
                  <a:srgbClr val="00C09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7" name="Rectangle 289"/>
              <p:cNvSpPr>
                <a:spLocks noChangeArrowheads="1"/>
              </p:cNvSpPr>
              <p:nvPr/>
            </p:nvSpPr>
            <p:spPr bwMode="auto">
              <a:xfrm>
                <a:off x="5265" y="1554"/>
                <a:ext cx="102" cy="1"/>
              </a:xfrm>
              <a:prstGeom prst="rect">
                <a:avLst/>
              </a:prstGeom>
              <a:solidFill>
                <a:srgbClr val="00C09D"/>
              </a:solidFill>
              <a:ln w="0">
                <a:solidFill>
                  <a:srgbClr val="00C09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8" name="Rectangle 290"/>
              <p:cNvSpPr>
                <a:spLocks noChangeArrowheads="1"/>
              </p:cNvSpPr>
              <p:nvPr/>
            </p:nvSpPr>
            <p:spPr bwMode="auto">
              <a:xfrm>
                <a:off x="5265" y="1554"/>
                <a:ext cx="102" cy="1"/>
              </a:xfrm>
              <a:prstGeom prst="rect">
                <a:avLst/>
              </a:prstGeom>
              <a:solidFill>
                <a:srgbClr val="00C19D"/>
              </a:solidFill>
              <a:ln w="0">
                <a:solidFill>
                  <a:srgbClr val="00C19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79" name="Rectangle 291"/>
              <p:cNvSpPr>
                <a:spLocks noChangeArrowheads="1"/>
              </p:cNvSpPr>
              <p:nvPr/>
            </p:nvSpPr>
            <p:spPr bwMode="auto">
              <a:xfrm>
                <a:off x="5265" y="1551"/>
                <a:ext cx="102" cy="3"/>
              </a:xfrm>
              <a:prstGeom prst="rect">
                <a:avLst/>
              </a:prstGeom>
              <a:solidFill>
                <a:srgbClr val="00C19C"/>
              </a:solidFill>
              <a:ln w="0">
                <a:solidFill>
                  <a:srgbClr val="00C19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0" name="Rectangle 292"/>
              <p:cNvSpPr>
                <a:spLocks noChangeArrowheads="1"/>
              </p:cNvSpPr>
              <p:nvPr/>
            </p:nvSpPr>
            <p:spPr bwMode="auto">
              <a:xfrm>
                <a:off x="5265" y="1551"/>
                <a:ext cx="102" cy="1"/>
              </a:xfrm>
              <a:prstGeom prst="rect">
                <a:avLst/>
              </a:prstGeom>
              <a:solidFill>
                <a:srgbClr val="00C29C"/>
              </a:solidFill>
              <a:ln w="0">
                <a:solidFill>
                  <a:srgbClr val="00C29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1" name="Rectangle 293"/>
              <p:cNvSpPr>
                <a:spLocks noChangeArrowheads="1"/>
              </p:cNvSpPr>
              <p:nvPr/>
            </p:nvSpPr>
            <p:spPr bwMode="auto">
              <a:xfrm>
                <a:off x="5265" y="1551"/>
                <a:ext cx="102" cy="1"/>
              </a:xfrm>
              <a:prstGeom prst="rect">
                <a:avLst/>
              </a:prstGeom>
              <a:solidFill>
                <a:srgbClr val="00C29B"/>
              </a:solidFill>
              <a:ln w="0">
                <a:solidFill>
                  <a:srgbClr val="00C29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2" name="Rectangle 294"/>
              <p:cNvSpPr>
                <a:spLocks noChangeArrowheads="1"/>
              </p:cNvSpPr>
              <p:nvPr/>
            </p:nvSpPr>
            <p:spPr bwMode="auto">
              <a:xfrm>
                <a:off x="5265" y="1551"/>
                <a:ext cx="102" cy="1"/>
              </a:xfrm>
              <a:prstGeom prst="rect">
                <a:avLst/>
              </a:prstGeom>
              <a:solidFill>
                <a:srgbClr val="00C39B"/>
              </a:solidFill>
              <a:ln w="0">
                <a:solidFill>
                  <a:srgbClr val="00C39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3" name="Rectangle 295"/>
              <p:cNvSpPr>
                <a:spLocks noChangeArrowheads="1"/>
              </p:cNvSpPr>
              <p:nvPr/>
            </p:nvSpPr>
            <p:spPr bwMode="auto">
              <a:xfrm>
                <a:off x="5265" y="1548"/>
                <a:ext cx="102" cy="3"/>
              </a:xfrm>
              <a:prstGeom prst="rect">
                <a:avLst/>
              </a:prstGeom>
              <a:solidFill>
                <a:srgbClr val="00C39A"/>
              </a:solidFill>
              <a:ln w="0">
                <a:solidFill>
                  <a:srgbClr val="00C39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4" name="Rectangle 296"/>
              <p:cNvSpPr>
                <a:spLocks noChangeArrowheads="1"/>
              </p:cNvSpPr>
              <p:nvPr/>
            </p:nvSpPr>
            <p:spPr bwMode="auto">
              <a:xfrm>
                <a:off x="5265" y="1548"/>
                <a:ext cx="102" cy="1"/>
              </a:xfrm>
              <a:prstGeom prst="rect">
                <a:avLst/>
              </a:prstGeom>
              <a:solidFill>
                <a:srgbClr val="00C49A"/>
              </a:solidFill>
              <a:ln w="0">
                <a:solidFill>
                  <a:srgbClr val="00C49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5" name="Rectangle 297"/>
              <p:cNvSpPr>
                <a:spLocks noChangeArrowheads="1"/>
              </p:cNvSpPr>
              <p:nvPr/>
            </p:nvSpPr>
            <p:spPr bwMode="auto">
              <a:xfrm>
                <a:off x="5265" y="1548"/>
                <a:ext cx="102" cy="1"/>
              </a:xfrm>
              <a:prstGeom prst="rect">
                <a:avLst/>
              </a:prstGeom>
              <a:solidFill>
                <a:srgbClr val="00C499"/>
              </a:solidFill>
              <a:ln w="0">
                <a:solidFill>
                  <a:srgbClr val="00C4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6" name="Rectangle 298"/>
              <p:cNvSpPr>
                <a:spLocks noChangeArrowheads="1"/>
              </p:cNvSpPr>
              <p:nvPr/>
            </p:nvSpPr>
            <p:spPr bwMode="auto">
              <a:xfrm>
                <a:off x="5265" y="1548"/>
                <a:ext cx="102" cy="1"/>
              </a:xfrm>
              <a:prstGeom prst="rect">
                <a:avLst/>
              </a:prstGeom>
              <a:solidFill>
                <a:srgbClr val="00C599"/>
              </a:solidFill>
              <a:ln w="0">
                <a:solidFill>
                  <a:srgbClr val="00C5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7" name="Rectangle 299"/>
              <p:cNvSpPr>
                <a:spLocks noChangeArrowheads="1"/>
              </p:cNvSpPr>
              <p:nvPr/>
            </p:nvSpPr>
            <p:spPr bwMode="auto">
              <a:xfrm>
                <a:off x="5265" y="1548"/>
                <a:ext cx="102" cy="1"/>
              </a:xfrm>
              <a:prstGeom prst="rect">
                <a:avLst/>
              </a:prstGeom>
              <a:solidFill>
                <a:srgbClr val="00C598"/>
              </a:solidFill>
              <a:ln w="0">
                <a:solidFill>
                  <a:srgbClr val="00C5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8" name="Rectangle 300"/>
              <p:cNvSpPr>
                <a:spLocks noChangeArrowheads="1"/>
              </p:cNvSpPr>
              <p:nvPr/>
            </p:nvSpPr>
            <p:spPr bwMode="auto">
              <a:xfrm>
                <a:off x="5265" y="1545"/>
                <a:ext cx="102" cy="3"/>
              </a:xfrm>
              <a:prstGeom prst="rect">
                <a:avLst/>
              </a:prstGeom>
              <a:solidFill>
                <a:srgbClr val="00C698"/>
              </a:solidFill>
              <a:ln w="0">
                <a:solidFill>
                  <a:srgbClr val="00C6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89" name="Rectangle 301"/>
              <p:cNvSpPr>
                <a:spLocks noChangeArrowheads="1"/>
              </p:cNvSpPr>
              <p:nvPr/>
            </p:nvSpPr>
            <p:spPr bwMode="auto">
              <a:xfrm>
                <a:off x="5265" y="1545"/>
                <a:ext cx="102" cy="1"/>
              </a:xfrm>
              <a:prstGeom prst="rect">
                <a:avLst/>
              </a:prstGeom>
              <a:solidFill>
                <a:srgbClr val="00C697"/>
              </a:solidFill>
              <a:ln w="0">
                <a:solidFill>
                  <a:srgbClr val="00C69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0" name="Rectangle 302"/>
              <p:cNvSpPr>
                <a:spLocks noChangeArrowheads="1"/>
              </p:cNvSpPr>
              <p:nvPr/>
            </p:nvSpPr>
            <p:spPr bwMode="auto">
              <a:xfrm>
                <a:off x="5265" y="1545"/>
                <a:ext cx="102" cy="1"/>
              </a:xfrm>
              <a:prstGeom prst="rect">
                <a:avLst/>
              </a:prstGeom>
              <a:solidFill>
                <a:srgbClr val="00C797"/>
              </a:solidFill>
              <a:ln w="0">
                <a:solidFill>
                  <a:srgbClr val="00C79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1" name="Rectangle 303"/>
              <p:cNvSpPr>
                <a:spLocks noChangeArrowheads="1"/>
              </p:cNvSpPr>
              <p:nvPr/>
            </p:nvSpPr>
            <p:spPr bwMode="auto">
              <a:xfrm>
                <a:off x="5265" y="1545"/>
                <a:ext cx="102" cy="1"/>
              </a:xfrm>
              <a:prstGeom prst="rect">
                <a:avLst/>
              </a:prstGeom>
              <a:solidFill>
                <a:srgbClr val="00C796"/>
              </a:solidFill>
              <a:ln w="0">
                <a:solidFill>
                  <a:srgbClr val="00C79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2" name="Rectangle 304"/>
              <p:cNvSpPr>
                <a:spLocks noChangeArrowheads="1"/>
              </p:cNvSpPr>
              <p:nvPr/>
            </p:nvSpPr>
            <p:spPr bwMode="auto">
              <a:xfrm>
                <a:off x="5265" y="1545"/>
                <a:ext cx="102" cy="1"/>
              </a:xfrm>
              <a:prstGeom prst="rect">
                <a:avLst/>
              </a:prstGeom>
              <a:solidFill>
                <a:srgbClr val="00C896"/>
              </a:solidFill>
              <a:ln w="0">
                <a:solidFill>
                  <a:srgbClr val="00C89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3" name="Rectangle 305"/>
              <p:cNvSpPr>
                <a:spLocks noChangeArrowheads="1"/>
              </p:cNvSpPr>
              <p:nvPr/>
            </p:nvSpPr>
            <p:spPr bwMode="auto">
              <a:xfrm>
                <a:off x="5265" y="1543"/>
                <a:ext cx="102" cy="2"/>
              </a:xfrm>
              <a:prstGeom prst="rect">
                <a:avLst/>
              </a:prstGeom>
              <a:solidFill>
                <a:srgbClr val="00C895"/>
              </a:solidFill>
              <a:ln w="0">
                <a:solidFill>
                  <a:srgbClr val="00C89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4" name="Rectangle 306"/>
              <p:cNvSpPr>
                <a:spLocks noChangeArrowheads="1"/>
              </p:cNvSpPr>
              <p:nvPr/>
            </p:nvSpPr>
            <p:spPr bwMode="auto">
              <a:xfrm>
                <a:off x="5265" y="1543"/>
                <a:ext cx="102" cy="1"/>
              </a:xfrm>
              <a:prstGeom prst="rect">
                <a:avLst/>
              </a:prstGeom>
              <a:solidFill>
                <a:srgbClr val="00C995"/>
              </a:solidFill>
              <a:ln w="0">
                <a:solidFill>
                  <a:srgbClr val="00C99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5" name="Rectangle 307"/>
              <p:cNvSpPr>
                <a:spLocks noChangeArrowheads="1"/>
              </p:cNvSpPr>
              <p:nvPr/>
            </p:nvSpPr>
            <p:spPr bwMode="auto">
              <a:xfrm>
                <a:off x="5265" y="1543"/>
                <a:ext cx="102" cy="1"/>
              </a:xfrm>
              <a:prstGeom prst="rect">
                <a:avLst/>
              </a:prstGeom>
              <a:solidFill>
                <a:srgbClr val="00C994"/>
              </a:solidFill>
              <a:ln w="0">
                <a:solidFill>
                  <a:srgbClr val="00C99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6" name="Rectangle 308"/>
              <p:cNvSpPr>
                <a:spLocks noChangeArrowheads="1"/>
              </p:cNvSpPr>
              <p:nvPr/>
            </p:nvSpPr>
            <p:spPr bwMode="auto">
              <a:xfrm>
                <a:off x="5265" y="1543"/>
                <a:ext cx="102" cy="1"/>
              </a:xfrm>
              <a:prstGeom prst="rect">
                <a:avLst/>
              </a:prstGeom>
              <a:solidFill>
                <a:srgbClr val="00CA94"/>
              </a:solidFill>
              <a:ln w="0">
                <a:solidFill>
                  <a:srgbClr val="00CA9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7" name="Rectangle 309"/>
              <p:cNvSpPr>
                <a:spLocks noChangeArrowheads="1"/>
              </p:cNvSpPr>
              <p:nvPr/>
            </p:nvSpPr>
            <p:spPr bwMode="auto">
              <a:xfrm>
                <a:off x="5265" y="1540"/>
                <a:ext cx="102" cy="3"/>
              </a:xfrm>
              <a:prstGeom prst="rect">
                <a:avLst/>
              </a:prstGeom>
              <a:solidFill>
                <a:srgbClr val="00CA93"/>
              </a:solidFill>
              <a:ln w="0">
                <a:solidFill>
                  <a:srgbClr val="00CA9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8" name="Rectangle 310"/>
              <p:cNvSpPr>
                <a:spLocks noChangeArrowheads="1"/>
              </p:cNvSpPr>
              <p:nvPr/>
            </p:nvSpPr>
            <p:spPr bwMode="auto">
              <a:xfrm>
                <a:off x="5265" y="1540"/>
                <a:ext cx="102" cy="1"/>
              </a:xfrm>
              <a:prstGeom prst="rect">
                <a:avLst/>
              </a:prstGeom>
              <a:solidFill>
                <a:srgbClr val="00CA93"/>
              </a:solidFill>
              <a:ln w="0">
                <a:solidFill>
                  <a:srgbClr val="00CA9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999" name="Rectangle 311"/>
              <p:cNvSpPr>
                <a:spLocks noChangeArrowheads="1"/>
              </p:cNvSpPr>
              <p:nvPr/>
            </p:nvSpPr>
            <p:spPr bwMode="auto">
              <a:xfrm>
                <a:off x="5265" y="1540"/>
                <a:ext cx="102" cy="1"/>
              </a:xfrm>
              <a:prstGeom prst="rect">
                <a:avLst/>
              </a:prstGeom>
              <a:solidFill>
                <a:srgbClr val="00CB92"/>
              </a:solidFill>
              <a:ln w="0">
                <a:solidFill>
                  <a:srgbClr val="00CB9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0" name="Rectangle 312"/>
              <p:cNvSpPr>
                <a:spLocks noChangeArrowheads="1"/>
              </p:cNvSpPr>
              <p:nvPr/>
            </p:nvSpPr>
            <p:spPr bwMode="auto">
              <a:xfrm>
                <a:off x="5265" y="1540"/>
                <a:ext cx="102" cy="1"/>
              </a:xfrm>
              <a:prstGeom prst="rect">
                <a:avLst/>
              </a:prstGeom>
              <a:solidFill>
                <a:srgbClr val="00CB92"/>
              </a:solidFill>
              <a:ln w="0">
                <a:solidFill>
                  <a:srgbClr val="00CB9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1" name="Rectangle 313"/>
              <p:cNvSpPr>
                <a:spLocks noChangeArrowheads="1"/>
              </p:cNvSpPr>
              <p:nvPr/>
            </p:nvSpPr>
            <p:spPr bwMode="auto">
              <a:xfrm>
                <a:off x="5265" y="1540"/>
                <a:ext cx="102" cy="1"/>
              </a:xfrm>
              <a:prstGeom prst="rect">
                <a:avLst/>
              </a:prstGeom>
              <a:solidFill>
                <a:srgbClr val="00CC91"/>
              </a:solidFill>
              <a:ln w="0">
                <a:solidFill>
                  <a:srgbClr val="00CC9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2" name="Rectangle 314"/>
              <p:cNvSpPr>
                <a:spLocks noChangeArrowheads="1"/>
              </p:cNvSpPr>
              <p:nvPr/>
            </p:nvSpPr>
            <p:spPr bwMode="auto">
              <a:xfrm>
                <a:off x="5265" y="1537"/>
                <a:ext cx="102" cy="3"/>
              </a:xfrm>
              <a:prstGeom prst="rect">
                <a:avLst/>
              </a:prstGeom>
              <a:solidFill>
                <a:srgbClr val="00CC91"/>
              </a:solidFill>
              <a:ln w="0">
                <a:solidFill>
                  <a:srgbClr val="00CC9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3" name="Rectangle 315"/>
              <p:cNvSpPr>
                <a:spLocks noChangeArrowheads="1"/>
              </p:cNvSpPr>
              <p:nvPr/>
            </p:nvSpPr>
            <p:spPr bwMode="auto">
              <a:xfrm>
                <a:off x="5265" y="1537"/>
                <a:ext cx="102" cy="1"/>
              </a:xfrm>
              <a:prstGeom prst="rect">
                <a:avLst/>
              </a:prstGeom>
              <a:solidFill>
                <a:srgbClr val="00CD90"/>
              </a:solidFill>
              <a:ln w="0">
                <a:solidFill>
                  <a:srgbClr val="00CD9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4" name="Rectangle 316"/>
              <p:cNvSpPr>
                <a:spLocks noChangeArrowheads="1"/>
              </p:cNvSpPr>
              <p:nvPr/>
            </p:nvSpPr>
            <p:spPr bwMode="auto">
              <a:xfrm>
                <a:off x="5265" y="1537"/>
                <a:ext cx="102" cy="1"/>
              </a:xfrm>
              <a:prstGeom prst="rect">
                <a:avLst/>
              </a:prstGeom>
              <a:solidFill>
                <a:srgbClr val="00CD90"/>
              </a:solidFill>
              <a:ln w="0">
                <a:solidFill>
                  <a:srgbClr val="00CD9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5" name="Rectangle 317"/>
              <p:cNvSpPr>
                <a:spLocks noChangeArrowheads="1"/>
              </p:cNvSpPr>
              <p:nvPr/>
            </p:nvSpPr>
            <p:spPr bwMode="auto">
              <a:xfrm>
                <a:off x="5265" y="1537"/>
                <a:ext cx="102" cy="1"/>
              </a:xfrm>
              <a:prstGeom prst="rect">
                <a:avLst/>
              </a:prstGeom>
              <a:solidFill>
                <a:srgbClr val="00CE8F"/>
              </a:solidFill>
              <a:ln w="0">
                <a:solidFill>
                  <a:srgbClr val="00CE8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6" name="Rectangle 318"/>
              <p:cNvSpPr>
                <a:spLocks noChangeArrowheads="1"/>
              </p:cNvSpPr>
              <p:nvPr/>
            </p:nvSpPr>
            <p:spPr bwMode="auto">
              <a:xfrm>
                <a:off x="5265" y="1537"/>
                <a:ext cx="102" cy="1"/>
              </a:xfrm>
              <a:prstGeom prst="rect">
                <a:avLst/>
              </a:prstGeom>
              <a:solidFill>
                <a:srgbClr val="00CE8F"/>
              </a:solidFill>
              <a:ln w="0">
                <a:solidFill>
                  <a:srgbClr val="00CE8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7" name="Rectangle 319"/>
              <p:cNvSpPr>
                <a:spLocks noChangeArrowheads="1"/>
              </p:cNvSpPr>
              <p:nvPr/>
            </p:nvSpPr>
            <p:spPr bwMode="auto">
              <a:xfrm>
                <a:off x="5265" y="1534"/>
                <a:ext cx="102" cy="3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8" name="Rectangle 320"/>
              <p:cNvSpPr>
                <a:spLocks noChangeArrowheads="1"/>
              </p:cNvSpPr>
              <p:nvPr/>
            </p:nvSpPr>
            <p:spPr bwMode="auto">
              <a:xfrm>
                <a:off x="5265" y="1534"/>
                <a:ext cx="102" cy="1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09" name="Rectangle 321"/>
              <p:cNvSpPr>
                <a:spLocks noChangeArrowheads="1"/>
              </p:cNvSpPr>
              <p:nvPr/>
            </p:nvSpPr>
            <p:spPr bwMode="auto">
              <a:xfrm>
                <a:off x="5265" y="1534"/>
                <a:ext cx="102" cy="1"/>
              </a:xfrm>
              <a:prstGeom prst="rect">
                <a:avLst/>
              </a:prstGeom>
              <a:solidFill>
                <a:srgbClr val="00D08D"/>
              </a:solidFill>
              <a:ln w="0">
                <a:solidFill>
                  <a:srgbClr val="00D08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0" name="Rectangle 322"/>
              <p:cNvSpPr>
                <a:spLocks noChangeArrowheads="1"/>
              </p:cNvSpPr>
              <p:nvPr/>
            </p:nvSpPr>
            <p:spPr bwMode="auto">
              <a:xfrm>
                <a:off x="5265" y="1534"/>
                <a:ext cx="102" cy="1"/>
              </a:xfrm>
              <a:prstGeom prst="rect">
                <a:avLst/>
              </a:prstGeom>
              <a:solidFill>
                <a:srgbClr val="00D08D"/>
              </a:solidFill>
              <a:ln w="0">
                <a:solidFill>
                  <a:srgbClr val="00D08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1" name="Rectangle 323"/>
              <p:cNvSpPr>
                <a:spLocks noChangeArrowheads="1"/>
              </p:cNvSpPr>
              <p:nvPr/>
            </p:nvSpPr>
            <p:spPr bwMode="auto">
              <a:xfrm>
                <a:off x="5265" y="1534"/>
                <a:ext cx="102" cy="1"/>
              </a:xfrm>
              <a:prstGeom prst="rect">
                <a:avLst/>
              </a:prstGeom>
              <a:solidFill>
                <a:srgbClr val="00D08C"/>
              </a:solidFill>
              <a:ln w="0">
                <a:solidFill>
                  <a:srgbClr val="00D08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2" name="Rectangle 324"/>
              <p:cNvSpPr>
                <a:spLocks noChangeArrowheads="1"/>
              </p:cNvSpPr>
              <p:nvPr/>
            </p:nvSpPr>
            <p:spPr bwMode="auto">
              <a:xfrm>
                <a:off x="5265" y="1531"/>
                <a:ext cx="102" cy="3"/>
              </a:xfrm>
              <a:prstGeom prst="rect">
                <a:avLst/>
              </a:prstGeom>
              <a:solidFill>
                <a:srgbClr val="00D18C"/>
              </a:solidFill>
              <a:ln w="0">
                <a:solidFill>
                  <a:srgbClr val="00D18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3" name="Rectangle 325"/>
              <p:cNvSpPr>
                <a:spLocks noChangeArrowheads="1"/>
              </p:cNvSpPr>
              <p:nvPr/>
            </p:nvSpPr>
            <p:spPr bwMode="auto">
              <a:xfrm>
                <a:off x="5265" y="1531"/>
                <a:ext cx="102" cy="1"/>
              </a:xfrm>
              <a:prstGeom prst="rect">
                <a:avLst/>
              </a:prstGeom>
              <a:solidFill>
                <a:srgbClr val="00D18B"/>
              </a:solidFill>
              <a:ln w="0">
                <a:solidFill>
                  <a:srgbClr val="00D1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4" name="Rectangle 326"/>
              <p:cNvSpPr>
                <a:spLocks noChangeArrowheads="1"/>
              </p:cNvSpPr>
              <p:nvPr/>
            </p:nvSpPr>
            <p:spPr bwMode="auto">
              <a:xfrm>
                <a:off x="5265" y="1531"/>
                <a:ext cx="102" cy="1"/>
              </a:xfrm>
              <a:prstGeom prst="rect">
                <a:avLst/>
              </a:prstGeom>
              <a:solidFill>
                <a:srgbClr val="00D28B"/>
              </a:solidFill>
              <a:ln w="0">
                <a:solidFill>
                  <a:srgbClr val="00D2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5" name="Rectangle 327"/>
              <p:cNvSpPr>
                <a:spLocks noChangeArrowheads="1"/>
              </p:cNvSpPr>
              <p:nvPr/>
            </p:nvSpPr>
            <p:spPr bwMode="auto">
              <a:xfrm>
                <a:off x="5265" y="1531"/>
                <a:ext cx="102" cy="1"/>
              </a:xfrm>
              <a:prstGeom prst="rect">
                <a:avLst/>
              </a:prstGeom>
              <a:solidFill>
                <a:srgbClr val="00D28A"/>
              </a:solidFill>
              <a:ln w="0">
                <a:solidFill>
                  <a:srgbClr val="00D2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6" name="Rectangle 328"/>
              <p:cNvSpPr>
                <a:spLocks noChangeArrowheads="1"/>
              </p:cNvSpPr>
              <p:nvPr/>
            </p:nvSpPr>
            <p:spPr bwMode="auto">
              <a:xfrm>
                <a:off x="5265" y="1528"/>
                <a:ext cx="102" cy="3"/>
              </a:xfrm>
              <a:prstGeom prst="rect">
                <a:avLst/>
              </a:prstGeom>
              <a:solidFill>
                <a:srgbClr val="00D38A"/>
              </a:solidFill>
              <a:ln w="0">
                <a:solidFill>
                  <a:srgbClr val="00D3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7" name="Rectangle 329"/>
              <p:cNvSpPr>
                <a:spLocks noChangeArrowheads="1"/>
              </p:cNvSpPr>
              <p:nvPr/>
            </p:nvSpPr>
            <p:spPr bwMode="auto">
              <a:xfrm>
                <a:off x="5265" y="1528"/>
                <a:ext cx="102" cy="1"/>
              </a:xfrm>
              <a:prstGeom prst="rect">
                <a:avLst/>
              </a:prstGeom>
              <a:solidFill>
                <a:srgbClr val="00D389"/>
              </a:solidFill>
              <a:ln w="0">
                <a:solidFill>
                  <a:srgbClr val="00D3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8" name="Rectangle 330"/>
              <p:cNvSpPr>
                <a:spLocks noChangeArrowheads="1"/>
              </p:cNvSpPr>
              <p:nvPr/>
            </p:nvSpPr>
            <p:spPr bwMode="auto">
              <a:xfrm>
                <a:off x="5265" y="1528"/>
                <a:ext cx="102" cy="1"/>
              </a:xfrm>
              <a:prstGeom prst="rect">
                <a:avLst/>
              </a:prstGeom>
              <a:solidFill>
                <a:srgbClr val="00D489"/>
              </a:solidFill>
              <a:ln w="0">
                <a:solidFill>
                  <a:srgbClr val="00D4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19" name="Rectangle 331"/>
              <p:cNvSpPr>
                <a:spLocks noChangeArrowheads="1"/>
              </p:cNvSpPr>
              <p:nvPr/>
            </p:nvSpPr>
            <p:spPr bwMode="auto">
              <a:xfrm>
                <a:off x="5265" y="1528"/>
                <a:ext cx="102" cy="1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0" name="Rectangle 332"/>
              <p:cNvSpPr>
                <a:spLocks noChangeArrowheads="1"/>
              </p:cNvSpPr>
              <p:nvPr/>
            </p:nvSpPr>
            <p:spPr bwMode="auto">
              <a:xfrm>
                <a:off x="5265" y="1528"/>
                <a:ext cx="102" cy="1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1" name="Rectangle 333"/>
              <p:cNvSpPr>
                <a:spLocks noChangeArrowheads="1"/>
              </p:cNvSpPr>
              <p:nvPr/>
            </p:nvSpPr>
            <p:spPr bwMode="auto">
              <a:xfrm>
                <a:off x="5265" y="1525"/>
                <a:ext cx="102" cy="3"/>
              </a:xfrm>
              <a:prstGeom prst="rect">
                <a:avLst/>
              </a:prstGeom>
              <a:solidFill>
                <a:srgbClr val="00D587"/>
              </a:solidFill>
              <a:ln w="0">
                <a:solidFill>
                  <a:srgbClr val="00D58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2" name="Rectangle 334"/>
              <p:cNvSpPr>
                <a:spLocks noChangeArrowheads="1"/>
              </p:cNvSpPr>
              <p:nvPr/>
            </p:nvSpPr>
            <p:spPr bwMode="auto">
              <a:xfrm>
                <a:off x="5265" y="1525"/>
                <a:ext cx="102" cy="1"/>
              </a:xfrm>
              <a:prstGeom prst="rect">
                <a:avLst/>
              </a:prstGeom>
              <a:solidFill>
                <a:srgbClr val="00D587"/>
              </a:solidFill>
              <a:ln w="0">
                <a:solidFill>
                  <a:srgbClr val="00D58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3" name="Rectangle 335"/>
              <p:cNvSpPr>
                <a:spLocks noChangeArrowheads="1"/>
              </p:cNvSpPr>
              <p:nvPr/>
            </p:nvSpPr>
            <p:spPr bwMode="auto">
              <a:xfrm>
                <a:off x="5265" y="1525"/>
                <a:ext cx="102" cy="1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4" name="Rectangle 336"/>
              <p:cNvSpPr>
                <a:spLocks noChangeArrowheads="1"/>
              </p:cNvSpPr>
              <p:nvPr/>
            </p:nvSpPr>
            <p:spPr bwMode="auto">
              <a:xfrm>
                <a:off x="5265" y="1525"/>
                <a:ext cx="102" cy="1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5" name="Rectangle 337"/>
              <p:cNvSpPr>
                <a:spLocks noChangeArrowheads="1"/>
              </p:cNvSpPr>
              <p:nvPr/>
            </p:nvSpPr>
            <p:spPr bwMode="auto">
              <a:xfrm>
                <a:off x="5265" y="1525"/>
                <a:ext cx="102" cy="1"/>
              </a:xfrm>
              <a:prstGeom prst="rect">
                <a:avLst/>
              </a:prstGeom>
              <a:solidFill>
                <a:srgbClr val="00D785"/>
              </a:solidFill>
              <a:ln w="0">
                <a:solidFill>
                  <a:srgbClr val="00D78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6" name="Rectangle 338"/>
              <p:cNvSpPr>
                <a:spLocks noChangeArrowheads="1"/>
              </p:cNvSpPr>
              <p:nvPr/>
            </p:nvSpPr>
            <p:spPr bwMode="auto">
              <a:xfrm>
                <a:off x="5265" y="1523"/>
                <a:ext cx="102" cy="2"/>
              </a:xfrm>
              <a:prstGeom prst="rect">
                <a:avLst/>
              </a:prstGeom>
              <a:solidFill>
                <a:srgbClr val="00D785"/>
              </a:solidFill>
              <a:ln w="0">
                <a:solidFill>
                  <a:srgbClr val="00D78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7" name="Rectangle 339"/>
              <p:cNvSpPr>
                <a:spLocks noChangeArrowheads="1"/>
              </p:cNvSpPr>
              <p:nvPr/>
            </p:nvSpPr>
            <p:spPr bwMode="auto">
              <a:xfrm>
                <a:off x="5265" y="1523"/>
                <a:ext cx="102" cy="1"/>
              </a:xfrm>
              <a:prstGeom prst="rect">
                <a:avLst/>
              </a:prstGeom>
              <a:solidFill>
                <a:srgbClr val="00D784"/>
              </a:solidFill>
              <a:ln w="0">
                <a:solidFill>
                  <a:srgbClr val="00D7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8" name="Rectangle 340"/>
              <p:cNvSpPr>
                <a:spLocks noChangeArrowheads="1"/>
              </p:cNvSpPr>
              <p:nvPr/>
            </p:nvSpPr>
            <p:spPr bwMode="auto">
              <a:xfrm>
                <a:off x="5265" y="1523"/>
                <a:ext cx="102" cy="1"/>
              </a:xfrm>
              <a:prstGeom prst="rect">
                <a:avLst/>
              </a:prstGeom>
              <a:solidFill>
                <a:srgbClr val="00D884"/>
              </a:solidFill>
              <a:ln w="0">
                <a:solidFill>
                  <a:srgbClr val="00D8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29" name="Rectangle 341"/>
              <p:cNvSpPr>
                <a:spLocks noChangeArrowheads="1"/>
              </p:cNvSpPr>
              <p:nvPr/>
            </p:nvSpPr>
            <p:spPr bwMode="auto">
              <a:xfrm>
                <a:off x="5265" y="1523"/>
                <a:ext cx="102" cy="1"/>
              </a:xfrm>
              <a:prstGeom prst="rect">
                <a:avLst/>
              </a:prstGeom>
              <a:solidFill>
                <a:srgbClr val="00D883"/>
              </a:solidFill>
              <a:ln w="0">
                <a:solidFill>
                  <a:srgbClr val="00D88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0" name="Rectangle 342"/>
              <p:cNvSpPr>
                <a:spLocks noChangeArrowheads="1"/>
              </p:cNvSpPr>
              <p:nvPr/>
            </p:nvSpPr>
            <p:spPr bwMode="auto">
              <a:xfrm>
                <a:off x="5265" y="1520"/>
                <a:ext cx="102" cy="3"/>
              </a:xfrm>
              <a:prstGeom prst="rect">
                <a:avLst/>
              </a:prstGeom>
              <a:solidFill>
                <a:srgbClr val="00D983"/>
              </a:solidFill>
              <a:ln w="0">
                <a:solidFill>
                  <a:srgbClr val="00D98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1" name="Rectangle 343"/>
              <p:cNvSpPr>
                <a:spLocks noChangeArrowheads="1"/>
              </p:cNvSpPr>
              <p:nvPr/>
            </p:nvSpPr>
            <p:spPr bwMode="auto">
              <a:xfrm>
                <a:off x="5265" y="1520"/>
                <a:ext cx="102" cy="1"/>
              </a:xfrm>
              <a:prstGeom prst="rect">
                <a:avLst/>
              </a:prstGeom>
              <a:solidFill>
                <a:srgbClr val="00D982"/>
              </a:solidFill>
              <a:ln w="0">
                <a:solidFill>
                  <a:srgbClr val="00D98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2" name="Rectangle 344"/>
              <p:cNvSpPr>
                <a:spLocks noChangeArrowheads="1"/>
              </p:cNvSpPr>
              <p:nvPr/>
            </p:nvSpPr>
            <p:spPr bwMode="auto">
              <a:xfrm>
                <a:off x="5265" y="1520"/>
                <a:ext cx="102" cy="1"/>
              </a:xfrm>
              <a:prstGeom prst="rect">
                <a:avLst/>
              </a:prstGeom>
              <a:solidFill>
                <a:srgbClr val="00DA82"/>
              </a:solidFill>
              <a:ln w="0">
                <a:solidFill>
                  <a:srgbClr val="00DA8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3" name="Rectangle 345"/>
              <p:cNvSpPr>
                <a:spLocks noChangeArrowheads="1"/>
              </p:cNvSpPr>
              <p:nvPr/>
            </p:nvSpPr>
            <p:spPr bwMode="auto">
              <a:xfrm>
                <a:off x="5265" y="1520"/>
                <a:ext cx="102" cy="1"/>
              </a:xfrm>
              <a:prstGeom prst="rect">
                <a:avLst/>
              </a:prstGeom>
              <a:solidFill>
                <a:srgbClr val="00DA81"/>
              </a:solidFill>
              <a:ln w="0">
                <a:solidFill>
                  <a:srgbClr val="00DA8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4" name="Rectangle 346"/>
              <p:cNvSpPr>
                <a:spLocks noChangeArrowheads="1"/>
              </p:cNvSpPr>
              <p:nvPr/>
            </p:nvSpPr>
            <p:spPr bwMode="auto">
              <a:xfrm>
                <a:off x="5265" y="1520"/>
                <a:ext cx="102" cy="1"/>
              </a:xfrm>
              <a:prstGeom prst="rect">
                <a:avLst/>
              </a:prstGeom>
              <a:solidFill>
                <a:srgbClr val="00DA81"/>
              </a:solidFill>
              <a:ln w="0">
                <a:solidFill>
                  <a:srgbClr val="00DA8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5" name="Rectangle 347"/>
              <p:cNvSpPr>
                <a:spLocks noChangeArrowheads="1"/>
              </p:cNvSpPr>
              <p:nvPr/>
            </p:nvSpPr>
            <p:spPr bwMode="auto">
              <a:xfrm>
                <a:off x="5265" y="1517"/>
                <a:ext cx="102" cy="3"/>
              </a:xfrm>
              <a:prstGeom prst="rect">
                <a:avLst/>
              </a:prstGeom>
              <a:solidFill>
                <a:srgbClr val="00DB80"/>
              </a:solidFill>
              <a:ln w="0">
                <a:solidFill>
                  <a:srgbClr val="00DB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6" name="Rectangle 348"/>
              <p:cNvSpPr>
                <a:spLocks noChangeArrowheads="1"/>
              </p:cNvSpPr>
              <p:nvPr/>
            </p:nvSpPr>
            <p:spPr bwMode="auto">
              <a:xfrm>
                <a:off x="5265" y="1517"/>
                <a:ext cx="102" cy="1"/>
              </a:xfrm>
              <a:prstGeom prst="rect">
                <a:avLst/>
              </a:prstGeom>
              <a:solidFill>
                <a:srgbClr val="00DB80"/>
              </a:solidFill>
              <a:ln w="0">
                <a:solidFill>
                  <a:srgbClr val="00DB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7" name="Rectangle 349"/>
              <p:cNvSpPr>
                <a:spLocks noChangeArrowheads="1"/>
              </p:cNvSpPr>
              <p:nvPr/>
            </p:nvSpPr>
            <p:spPr bwMode="auto">
              <a:xfrm>
                <a:off x="5265" y="1517"/>
                <a:ext cx="102" cy="1"/>
              </a:xfrm>
              <a:prstGeom prst="rect">
                <a:avLst/>
              </a:prstGeom>
              <a:solidFill>
                <a:srgbClr val="00DC7F"/>
              </a:solidFill>
              <a:ln w="0">
                <a:solidFill>
                  <a:srgbClr val="00DC7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8" name="Rectangle 350"/>
              <p:cNvSpPr>
                <a:spLocks noChangeArrowheads="1"/>
              </p:cNvSpPr>
              <p:nvPr/>
            </p:nvSpPr>
            <p:spPr bwMode="auto">
              <a:xfrm>
                <a:off x="5265" y="1517"/>
                <a:ext cx="102" cy="1"/>
              </a:xfrm>
              <a:prstGeom prst="rect">
                <a:avLst/>
              </a:prstGeom>
              <a:solidFill>
                <a:srgbClr val="00DC7F"/>
              </a:solidFill>
              <a:ln w="0">
                <a:solidFill>
                  <a:srgbClr val="00DC7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39" name="Rectangle 351"/>
              <p:cNvSpPr>
                <a:spLocks noChangeArrowheads="1"/>
              </p:cNvSpPr>
              <p:nvPr/>
            </p:nvSpPr>
            <p:spPr bwMode="auto">
              <a:xfrm>
                <a:off x="5265" y="1517"/>
                <a:ext cx="102" cy="1"/>
              </a:xfrm>
              <a:prstGeom prst="rect">
                <a:avLst/>
              </a:prstGeom>
              <a:solidFill>
                <a:srgbClr val="00DC7E"/>
              </a:solidFill>
              <a:ln w="0">
                <a:solidFill>
                  <a:srgbClr val="00DC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0" name="Rectangle 352"/>
              <p:cNvSpPr>
                <a:spLocks noChangeArrowheads="1"/>
              </p:cNvSpPr>
              <p:nvPr/>
            </p:nvSpPr>
            <p:spPr bwMode="auto">
              <a:xfrm>
                <a:off x="5265" y="1514"/>
                <a:ext cx="102" cy="3"/>
              </a:xfrm>
              <a:prstGeom prst="rect">
                <a:avLst/>
              </a:prstGeom>
              <a:solidFill>
                <a:srgbClr val="00DD7E"/>
              </a:solidFill>
              <a:ln w="0">
                <a:solidFill>
                  <a:srgbClr val="00DD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1" name="Rectangle 353"/>
              <p:cNvSpPr>
                <a:spLocks noChangeArrowheads="1"/>
              </p:cNvSpPr>
              <p:nvPr/>
            </p:nvSpPr>
            <p:spPr bwMode="auto">
              <a:xfrm>
                <a:off x="5265" y="1514"/>
                <a:ext cx="102" cy="1"/>
              </a:xfrm>
              <a:prstGeom prst="rect">
                <a:avLst/>
              </a:prstGeom>
              <a:solidFill>
                <a:srgbClr val="00DD7D"/>
              </a:solidFill>
              <a:ln w="0">
                <a:solidFill>
                  <a:srgbClr val="00DD7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2" name="Rectangle 354"/>
              <p:cNvSpPr>
                <a:spLocks noChangeArrowheads="1"/>
              </p:cNvSpPr>
              <p:nvPr/>
            </p:nvSpPr>
            <p:spPr bwMode="auto">
              <a:xfrm>
                <a:off x="5265" y="1514"/>
                <a:ext cx="102" cy="1"/>
              </a:xfrm>
              <a:prstGeom prst="rect">
                <a:avLst/>
              </a:prstGeom>
              <a:solidFill>
                <a:srgbClr val="01DD7D"/>
              </a:solidFill>
              <a:ln w="0">
                <a:solidFill>
                  <a:srgbClr val="01DD7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3" name="Rectangle 355"/>
              <p:cNvSpPr>
                <a:spLocks noChangeArrowheads="1"/>
              </p:cNvSpPr>
              <p:nvPr/>
            </p:nvSpPr>
            <p:spPr bwMode="auto">
              <a:xfrm>
                <a:off x="5265" y="1514"/>
                <a:ext cx="102" cy="1"/>
              </a:xfrm>
              <a:prstGeom prst="rect">
                <a:avLst/>
              </a:prstGeom>
              <a:solidFill>
                <a:srgbClr val="02DE7C"/>
              </a:solidFill>
              <a:ln w="0">
                <a:solidFill>
                  <a:srgbClr val="02DE7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4" name="Rectangle 356"/>
              <p:cNvSpPr>
                <a:spLocks noChangeArrowheads="1"/>
              </p:cNvSpPr>
              <p:nvPr/>
            </p:nvSpPr>
            <p:spPr bwMode="auto">
              <a:xfrm>
                <a:off x="5265" y="1511"/>
                <a:ext cx="102" cy="3"/>
              </a:xfrm>
              <a:prstGeom prst="rect">
                <a:avLst/>
              </a:prstGeom>
              <a:solidFill>
                <a:srgbClr val="03DE7C"/>
              </a:solidFill>
              <a:ln w="0">
                <a:solidFill>
                  <a:srgbClr val="03DE7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5" name="Rectangle 357"/>
              <p:cNvSpPr>
                <a:spLocks noChangeArrowheads="1"/>
              </p:cNvSpPr>
              <p:nvPr/>
            </p:nvSpPr>
            <p:spPr bwMode="auto">
              <a:xfrm>
                <a:off x="5265" y="1511"/>
                <a:ext cx="102" cy="1"/>
              </a:xfrm>
              <a:prstGeom prst="rect">
                <a:avLst/>
              </a:prstGeom>
              <a:solidFill>
                <a:srgbClr val="03DF7B"/>
              </a:solidFill>
              <a:ln w="0">
                <a:solidFill>
                  <a:srgbClr val="03DF7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6" name="Rectangle 358"/>
              <p:cNvSpPr>
                <a:spLocks noChangeArrowheads="1"/>
              </p:cNvSpPr>
              <p:nvPr/>
            </p:nvSpPr>
            <p:spPr bwMode="auto">
              <a:xfrm>
                <a:off x="5265" y="1511"/>
                <a:ext cx="102" cy="1"/>
              </a:xfrm>
              <a:prstGeom prst="rect">
                <a:avLst/>
              </a:prstGeom>
              <a:solidFill>
                <a:srgbClr val="04DF7B"/>
              </a:solidFill>
              <a:ln w="0">
                <a:solidFill>
                  <a:srgbClr val="04DF7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7" name="Rectangle 359"/>
              <p:cNvSpPr>
                <a:spLocks noChangeArrowheads="1"/>
              </p:cNvSpPr>
              <p:nvPr/>
            </p:nvSpPr>
            <p:spPr bwMode="auto">
              <a:xfrm>
                <a:off x="5265" y="1511"/>
                <a:ext cx="102" cy="1"/>
              </a:xfrm>
              <a:prstGeom prst="rect">
                <a:avLst/>
              </a:prstGeom>
              <a:solidFill>
                <a:srgbClr val="05DF7A"/>
              </a:solidFill>
              <a:ln w="0">
                <a:solidFill>
                  <a:srgbClr val="05DF7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8" name="Rectangle 360"/>
              <p:cNvSpPr>
                <a:spLocks noChangeArrowheads="1"/>
              </p:cNvSpPr>
              <p:nvPr/>
            </p:nvSpPr>
            <p:spPr bwMode="auto">
              <a:xfrm>
                <a:off x="5265" y="1511"/>
                <a:ext cx="102" cy="1"/>
              </a:xfrm>
              <a:prstGeom prst="rect">
                <a:avLst/>
              </a:prstGeom>
              <a:solidFill>
                <a:srgbClr val="06E07A"/>
              </a:solidFill>
              <a:ln w="0">
                <a:solidFill>
                  <a:srgbClr val="06E07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49" name="Rectangle 361"/>
              <p:cNvSpPr>
                <a:spLocks noChangeArrowheads="1"/>
              </p:cNvSpPr>
              <p:nvPr/>
            </p:nvSpPr>
            <p:spPr bwMode="auto">
              <a:xfrm>
                <a:off x="5265" y="1508"/>
                <a:ext cx="102" cy="3"/>
              </a:xfrm>
              <a:prstGeom prst="rect">
                <a:avLst/>
              </a:prstGeom>
              <a:solidFill>
                <a:srgbClr val="06E079"/>
              </a:solidFill>
              <a:ln w="0">
                <a:solidFill>
                  <a:srgbClr val="06E07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0" name="Rectangle 362"/>
              <p:cNvSpPr>
                <a:spLocks noChangeArrowheads="1"/>
              </p:cNvSpPr>
              <p:nvPr/>
            </p:nvSpPr>
            <p:spPr bwMode="auto">
              <a:xfrm>
                <a:off x="5265" y="1508"/>
                <a:ext cx="102" cy="1"/>
              </a:xfrm>
              <a:prstGeom prst="rect">
                <a:avLst/>
              </a:prstGeom>
              <a:solidFill>
                <a:srgbClr val="07E179"/>
              </a:solidFill>
              <a:ln w="0">
                <a:solidFill>
                  <a:srgbClr val="07E17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1" name="Rectangle 363"/>
              <p:cNvSpPr>
                <a:spLocks noChangeArrowheads="1"/>
              </p:cNvSpPr>
              <p:nvPr/>
            </p:nvSpPr>
            <p:spPr bwMode="auto">
              <a:xfrm>
                <a:off x="5265" y="1508"/>
                <a:ext cx="102" cy="1"/>
              </a:xfrm>
              <a:prstGeom prst="rect">
                <a:avLst/>
              </a:prstGeom>
              <a:solidFill>
                <a:srgbClr val="08E178"/>
              </a:solidFill>
              <a:ln w="0">
                <a:solidFill>
                  <a:srgbClr val="08E17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2" name="Rectangle 364"/>
              <p:cNvSpPr>
                <a:spLocks noChangeArrowheads="1"/>
              </p:cNvSpPr>
              <p:nvPr/>
            </p:nvSpPr>
            <p:spPr bwMode="auto">
              <a:xfrm>
                <a:off x="5265" y="1508"/>
                <a:ext cx="102" cy="1"/>
              </a:xfrm>
              <a:prstGeom prst="rect">
                <a:avLst/>
              </a:prstGeom>
              <a:solidFill>
                <a:srgbClr val="09E178"/>
              </a:solidFill>
              <a:ln w="0">
                <a:solidFill>
                  <a:srgbClr val="09E17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3" name="Rectangle 365"/>
              <p:cNvSpPr>
                <a:spLocks noChangeArrowheads="1"/>
              </p:cNvSpPr>
              <p:nvPr/>
            </p:nvSpPr>
            <p:spPr bwMode="auto">
              <a:xfrm>
                <a:off x="5265" y="1508"/>
                <a:ext cx="102" cy="1"/>
              </a:xfrm>
              <a:prstGeom prst="rect">
                <a:avLst/>
              </a:prstGeom>
              <a:solidFill>
                <a:srgbClr val="09E277"/>
              </a:solidFill>
              <a:ln w="0">
                <a:solidFill>
                  <a:srgbClr val="09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4" name="Rectangle 366"/>
              <p:cNvSpPr>
                <a:spLocks noChangeArrowheads="1"/>
              </p:cNvSpPr>
              <p:nvPr/>
            </p:nvSpPr>
            <p:spPr bwMode="auto">
              <a:xfrm>
                <a:off x="5265" y="1505"/>
                <a:ext cx="102" cy="3"/>
              </a:xfrm>
              <a:prstGeom prst="rect">
                <a:avLst/>
              </a:prstGeom>
              <a:solidFill>
                <a:srgbClr val="0AE277"/>
              </a:solidFill>
              <a:ln w="0">
                <a:solidFill>
                  <a:srgbClr val="0A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5" name="Rectangle 367"/>
              <p:cNvSpPr>
                <a:spLocks noChangeArrowheads="1"/>
              </p:cNvSpPr>
              <p:nvPr/>
            </p:nvSpPr>
            <p:spPr bwMode="auto">
              <a:xfrm>
                <a:off x="5265" y="1505"/>
                <a:ext cx="102" cy="1"/>
              </a:xfrm>
              <a:prstGeom prst="rect">
                <a:avLst/>
              </a:prstGeom>
              <a:solidFill>
                <a:srgbClr val="0BE276"/>
              </a:solidFill>
              <a:ln w="0">
                <a:solidFill>
                  <a:srgbClr val="0BE2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6" name="Rectangle 368"/>
              <p:cNvSpPr>
                <a:spLocks noChangeArrowheads="1"/>
              </p:cNvSpPr>
              <p:nvPr/>
            </p:nvSpPr>
            <p:spPr bwMode="auto">
              <a:xfrm>
                <a:off x="5265" y="1505"/>
                <a:ext cx="102" cy="1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7" name="Rectangle 369"/>
              <p:cNvSpPr>
                <a:spLocks noChangeArrowheads="1"/>
              </p:cNvSpPr>
              <p:nvPr/>
            </p:nvSpPr>
            <p:spPr bwMode="auto">
              <a:xfrm>
                <a:off x="5265" y="1505"/>
                <a:ext cx="102" cy="1"/>
              </a:xfrm>
              <a:prstGeom prst="rect">
                <a:avLst/>
              </a:prstGeom>
              <a:solidFill>
                <a:srgbClr val="0CE375"/>
              </a:solidFill>
              <a:ln w="0">
                <a:solidFill>
                  <a:srgbClr val="0CE3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8" name="Rectangle 370"/>
              <p:cNvSpPr>
                <a:spLocks noChangeArrowheads="1"/>
              </p:cNvSpPr>
              <p:nvPr/>
            </p:nvSpPr>
            <p:spPr bwMode="auto">
              <a:xfrm>
                <a:off x="5265" y="1503"/>
                <a:ext cx="102" cy="2"/>
              </a:xfrm>
              <a:prstGeom prst="rect">
                <a:avLst/>
              </a:prstGeom>
              <a:solidFill>
                <a:srgbClr val="0DE375"/>
              </a:solidFill>
              <a:ln w="0">
                <a:solidFill>
                  <a:srgbClr val="0DE3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59" name="Rectangle 371"/>
              <p:cNvSpPr>
                <a:spLocks noChangeArrowheads="1"/>
              </p:cNvSpPr>
              <p:nvPr/>
            </p:nvSpPr>
            <p:spPr bwMode="auto">
              <a:xfrm>
                <a:off x="5265" y="1503"/>
                <a:ext cx="102" cy="1"/>
              </a:xfrm>
              <a:prstGeom prst="rect">
                <a:avLst/>
              </a:prstGeom>
              <a:solidFill>
                <a:srgbClr val="0EE475"/>
              </a:solidFill>
              <a:ln w="0">
                <a:solidFill>
                  <a:srgbClr val="0EE4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0" name="Rectangle 372"/>
              <p:cNvSpPr>
                <a:spLocks noChangeArrowheads="1"/>
              </p:cNvSpPr>
              <p:nvPr/>
            </p:nvSpPr>
            <p:spPr bwMode="auto">
              <a:xfrm>
                <a:off x="5265" y="1503"/>
                <a:ext cx="102" cy="1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1" name="Rectangle 373"/>
              <p:cNvSpPr>
                <a:spLocks noChangeArrowheads="1"/>
              </p:cNvSpPr>
              <p:nvPr/>
            </p:nvSpPr>
            <p:spPr bwMode="auto">
              <a:xfrm>
                <a:off x="5265" y="1503"/>
                <a:ext cx="102" cy="1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2" name="Rectangle 374"/>
              <p:cNvSpPr>
                <a:spLocks noChangeArrowheads="1"/>
              </p:cNvSpPr>
              <p:nvPr/>
            </p:nvSpPr>
            <p:spPr bwMode="auto">
              <a:xfrm>
                <a:off x="5265" y="1503"/>
                <a:ext cx="102" cy="1"/>
              </a:xfrm>
              <a:prstGeom prst="rect">
                <a:avLst/>
              </a:prstGeom>
              <a:solidFill>
                <a:srgbClr val="10E573"/>
              </a:solidFill>
              <a:ln w="0">
                <a:solidFill>
                  <a:srgbClr val="10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3" name="Rectangle 375"/>
              <p:cNvSpPr>
                <a:spLocks noChangeArrowheads="1"/>
              </p:cNvSpPr>
              <p:nvPr/>
            </p:nvSpPr>
            <p:spPr bwMode="auto">
              <a:xfrm>
                <a:off x="5265" y="1500"/>
                <a:ext cx="102" cy="3"/>
              </a:xfrm>
              <a:prstGeom prst="rect">
                <a:avLst/>
              </a:prstGeom>
              <a:solidFill>
                <a:srgbClr val="11E573"/>
              </a:solidFill>
              <a:ln w="0">
                <a:solidFill>
                  <a:srgbClr val="11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4" name="Rectangle 376"/>
              <p:cNvSpPr>
                <a:spLocks noChangeArrowheads="1"/>
              </p:cNvSpPr>
              <p:nvPr/>
            </p:nvSpPr>
            <p:spPr bwMode="auto">
              <a:xfrm>
                <a:off x="5265" y="1500"/>
                <a:ext cx="102" cy="1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5" name="Rectangle 377"/>
              <p:cNvSpPr>
                <a:spLocks noChangeArrowheads="1"/>
              </p:cNvSpPr>
              <p:nvPr/>
            </p:nvSpPr>
            <p:spPr bwMode="auto">
              <a:xfrm>
                <a:off x="5265" y="1500"/>
                <a:ext cx="102" cy="1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6" name="Rectangle 378"/>
              <p:cNvSpPr>
                <a:spLocks noChangeArrowheads="1"/>
              </p:cNvSpPr>
              <p:nvPr/>
            </p:nvSpPr>
            <p:spPr bwMode="auto">
              <a:xfrm>
                <a:off x="5265" y="1500"/>
                <a:ext cx="102" cy="1"/>
              </a:xfrm>
              <a:prstGeom prst="rect">
                <a:avLst/>
              </a:prstGeom>
              <a:solidFill>
                <a:srgbClr val="13E671"/>
              </a:solidFill>
              <a:ln w="0">
                <a:solidFill>
                  <a:srgbClr val="13E6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7" name="Rectangle 379"/>
              <p:cNvSpPr>
                <a:spLocks noChangeArrowheads="1"/>
              </p:cNvSpPr>
              <p:nvPr/>
            </p:nvSpPr>
            <p:spPr bwMode="auto">
              <a:xfrm>
                <a:off x="5265" y="1500"/>
                <a:ext cx="102" cy="1"/>
              </a:xfrm>
              <a:prstGeom prst="rect">
                <a:avLst/>
              </a:prstGeom>
              <a:solidFill>
                <a:srgbClr val="14E771"/>
              </a:solidFill>
              <a:ln w="0">
                <a:solidFill>
                  <a:srgbClr val="14E7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8" name="Rectangle 380"/>
              <p:cNvSpPr>
                <a:spLocks noChangeArrowheads="1"/>
              </p:cNvSpPr>
              <p:nvPr/>
            </p:nvSpPr>
            <p:spPr bwMode="auto">
              <a:xfrm>
                <a:off x="5265" y="1497"/>
                <a:ext cx="102" cy="3"/>
              </a:xfrm>
              <a:prstGeom prst="rect">
                <a:avLst/>
              </a:prstGeom>
              <a:solidFill>
                <a:srgbClr val="15E770"/>
              </a:solidFill>
              <a:ln w="0">
                <a:solidFill>
                  <a:srgbClr val="15E77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69" name="Rectangle 381"/>
              <p:cNvSpPr>
                <a:spLocks noChangeArrowheads="1"/>
              </p:cNvSpPr>
              <p:nvPr/>
            </p:nvSpPr>
            <p:spPr bwMode="auto">
              <a:xfrm>
                <a:off x="5265" y="1497"/>
                <a:ext cx="102" cy="1"/>
              </a:xfrm>
              <a:prstGeom prst="rect">
                <a:avLst/>
              </a:prstGeom>
              <a:solidFill>
                <a:srgbClr val="15E770"/>
              </a:solidFill>
              <a:ln w="0">
                <a:solidFill>
                  <a:srgbClr val="15E77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0" name="Rectangle 382"/>
              <p:cNvSpPr>
                <a:spLocks noChangeArrowheads="1"/>
              </p:cNvSpPr>
              <p:nvPr/>
            </p:nvSpPr>
            <p:spPr bwMode="auto">
              <a:xfrm>
                <a:off x="5265" y="1497"/>
                <a:ext cx="102" cy="1"/>
              </a:xfrm>
              <a:prstGeom prst="rect">
                <a:avLst/>
              </a:prstGeom>
              <a:solidFill>
                <a:srgbClr val="16E86F"/>
              </a:solidFill>
              <a:ln w="0">
                <a:solidFill>
                  <a:srgbClr val="16E8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1" name="Rectangle 383"/>
              <p:cNvSpPr>
                <a:spLocks noChangeArrowheads="1"/>
              </p:cNvSpPr>
              <p:nvPr/>
            </p:nvSpPr>
            <p:spPr bwMode="auto">
              <a:xfrm>
                <a:off x="5265" y="1497"/>
                <a:ext cx="102" cy="1"/>
              </a:xfrm>
              <a:prstGeom prst="rect">
                <a:avLst/>
              </a:prstGeom>
              <a:solidFill>
                <a:srgbClr val="17E86F"/>
              </a:solidFill>
              <a:ln w="0">
                <a:solidFill>
                  <a:srgbClr val="17E8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2" name="Rectangle 384"/>
              <p:cNvSpPr>
                <a:spLocks noChangeArrowheads="1"/>
              </p:cNvSpPr>
              <p:nvPr/>
            </p:nvSpPr>
            <p:spPr bwMode="auto">
              <a:xfrm>
                <a:off x="5265" y="1497"/>
                <a:ext cx="102" cy="1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3" name="Rectangle 385"/>
              <p:cNvSpPr>
                <a:spLocks noChangeArrowheads="1"/>
              </p:cNvSpPr>
              <p:nvPr/>
            </p:nvSpPr>
            <p:spPr bwMode="auto">
              <a:xfrm>
                <a:off x="5265" y="1494"/>
                <a:ext cx="102" cy="3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4" name="Rectangle 386"/>
              <p:cNvSpPr>
                <a:spLocks noChangeArrowheads="1"/>
              </p:cNvSpPr>
              <p:nvPr/>
            </p:nvSpPr>
            <p:spPr bwMode="auto">
              <a:xfrm>
                <a:off x="5265" y="1494"/>
                <a:ext cx="102" cy="1"/>
              </a:xfrm>
              <a:prstGeom prst="rect">
                <a:avLst/>
              </a:prstGeom>
              <a:solidFill>
                <a:srgbClr val="19E96D"/>
              </a:solidFill>
              <a:ln w="0">
                <a:solidFill>
                  <a:srgbClr val="19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5" name="Rectangle 387"/>
              <p:cNvSpPr>
                <a:spLocks noChangeArrowheads="1"/>
              </p:cNvSpPr>
              <p:nvPr/>
            </p:nvSpPr>
            <p:spPr bwMode="auto">
              <a:xfrm>
                <a:off x="5265" y="1494"/>
                <a:ext cx="102" cy="1"/>
              </a:xfrm>
              <a:prstGeom prst="rect">
                <a:avLst/>
              </a:prstGeom>
              <a:solidFill>
                <a:srgbClr val="1AE96D"/>
              </a:solidFill>
              <a:ln w="0">
                <a:solidFill>
                  <a:srgbClr val="1A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6" name="Rectangle 388"/>
              <p:cNvSpPr>
                <a:spLocks noChangeArrowheads="1"/>
              </p:cNvSpPr>
              <p:nvPr/>
            </p:nvSpPr>
            <p:spPr bwMode="auto">
              <a:xfrm>
                <a:off x="5265" y="1494"/>
                <a:ext cx="102" cy="1"/>
              </a:xfrm>
              <a:prstGeom prst="rect">
                <a:avLst/>
              </a:prstGeom>
              <a:solidFill>
                <a:srgbClr val="1BE96C"/>
              </a:solidFill>
              <a:ln w="0">
                <a:solidFill>
                  <a:srgbClr val="1BE9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7" name="Rectangle 389"/>
              <p:cNvSpPr>
                <a:spLocks noChangeArrowheads="1"/>
              </p:cNvSpPr>
              <p:nvPr/>
            </p:nvSpPr>
            <p:spPr bwMode="auto">
              <a:xfrm>
                <a:off x="5265" y="1491"/>
                <a:ext cx="102" cy="3"/>
              </a:xfrm>
              <a:prstGeom prst="rect">
                <a:avLst/>
              </a:prstGeom>
              <a:solidFill>
                <a:srgbClr val="1BEA6C"/>
              </a:solidFill>
              <a:ln w="0">
                <a:solidFill>
                  <a:srgbClr val="1BEA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8" name="Rectangle 390"/>
              <p:cNvSpPr>
                <a:spLocks noChangeArrowheads="1"/>
              </p:cNvSpPr>
              <p:nvPr/>
            </p:nvSpPr>
            <p:spPr bwMode="auto">
              <a:xfrm>
                <a:off x="5265" y="1491"/>
                <a:ext cx="102" cy="1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79" name="Rectangle 391"/>
              <p:cNvSpPr>
                <a:spLocks noChangeArrowheads="1"/>
              </p:cNvSpPr>
              <p:nvPr/>
            </p:nvSpPr>
            <p:spPr bwMode="auto">
              <a:xfrm>
                <a:off x="5265" y="1491"/>
                <a:ext cx="102" cy="1"/>
              </a:xfrm>
              <a:prstGeom prst="rect">
                <a:avLst/>
              </a:prstGeom>
              <a:solidFill>
                <a:srgbClr val="1DEA6B"/>
              </a:solidFill>
              <a:ln w="0">
                <a:solidFill>
                  <a:srgbClr val="1D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0" name="Rectangle 392"/>
              <p:cNvSpPr>
                <a:spLocks noChangeArrowheads="1"/>
              </p:cNvSpPr>
              <p:nvPr/>
            </p:nvSpPr>
            <p:spPr bwMode="auto">
              <a:xfrm>
                <a:off x="5265" y="1491"/>
                <a:ext cx="102" cy="1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1" name="Rectangle 393"/>
              <p:cNvSpPr>
                <a:spLocks noChangeArrowheads="1"/>
              </p:cNvSpPr>
              <p:nvPr/>
            </p:nvSpPr>
            <p:spPr bwMode="auto">
              <a:xfrm>
                <a:off x="5265" y="1491"/>
                <a:ext cx="102" cy="1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2" name="Rectangle 394"/>
              <p:cNvSpPr>
                <a:spLocks noChangeArrowheads="1"/>
              </p:cNvSpPr>
              <p:nvPr/>
            </p:nvSpPr>
            <p:spPr bwMode="auto">
              <a:xfrm>
                <a:off x="5265" y="1488"/>
                <a:ext cx="102" cy="3"/>
              </a:xfrm>
              <a:prstGeom prst="rect">
                <a:avLst/>
              </a:prstGeom>
              <a:solidFill>
                <a:srgbClr val="1FEB69"/>
              </a:solidFill>
              <a:ln w="0">
                <a:solidFill>
                  <a:srgbClr val="1FEB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3" name="Rectangle 395"/>
              <p:cNvSpPr>
                <a:spLocks noChangeArrowheads="1"/>
              </p:cNvSpPr>
              <p:nvPr/>
            </p:nvSpPr>
            <p:spPr bwMode="auto">
              <a:xfrm>
                <a:off x="5265" y="1488"/>
                <a:ext cx="102" cy="1"/>
              </a:xfrm>
              <a:prstGeom prst="rect">
                <a:avLst/>
              </a:prstGeom>
              <a:solidFill>
                <a:srgbClr val="20EC69"/>
              </a:solidFill>
              <a:ln w="0">
                <a:solidFill>
                  <a:srgbClr val="20EC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4" name="Rectangle 396"/>
              <p:cNvSpPr>
                <a:spLocks noChangeArrowheads="1"/>
              </p:cNvSpPr>
              <p:nvPr/>
            </p:nvSpPr>
            <p:spPr bwMode="auto">
              <a:xfrm>
                <a:off x="5265" y="1488"/>
                <a:ext cx="102" cy="1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5" name="Rectangle 397"/>
              <p:cNvSpPr>
                <a:spLocks noChangeArrowheads="1"/>
              </p:cNvSpPr>
              <p:nvPr/>
            </p:nvSpPr>
            <p:spPr bwMode="auto">
              <a:xfrm>
                <a:off x="5265" y="1488"/>
                <a:ext cx="102" cy="1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6" name="Rectangle 398"/>
              <p:cNvSpPr>
                <a:spLocks noChangeArrowheads="1"/>
              </p:cNvSpPr>
              <p:nvPr/>
            </p:nvSpPr>
            <p:spPr bwMode="auto">
              <a:xfrm>
                <a:off x="5265" y="1488"/>
                <a:ext cx="102" cy="1"/>
              </a:xfrm>
              <a:prstGeom prst="rect">
                <a:avLst/>
              </a:prstGeom>
              <a:solidFill>
                <a:srgbClr val="22EC67"/>
              </a:solidFill>
              <a:ln w="0">
                <a:solidFill>
                  <a:srgbClr val="22EC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7" name="Rectangle 399"/>
              <p:cNvSpPr>
                <a:spLocks noChangeArrowheads="1"/>
              </p:cNvSpPr>
              <p:nvPr/>
            </p:nvSpPr>
            <p:spPr bwMode="auto">
              <a:xfrm>
                <a:off x="5265" y="1486"/>
                <a:ext cx="102" cy="2"/>
              </a:xfrm>
              <a:prstGeom prst="rect">
                <a:avLst/>
              </a:prstGeom>
              <a:solidFill>
                <a:srgbClr val="23ED67"/>
              </a:solidFill>
              <a:ln w="0">
                <a:solidFill>
                  <a:srgbClr val="23ED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8" name="Rectangle 400"/>
              <p:cNvSpPr>
                <a:spLocks noChangeArrowheads="1"/>
              </p:cNvSpPr>
              <p:nvPr/>
            </p:nvSpPr>
            <p:spPr bwMode="auto">
              <a:xfrm>
                <a:off x="5265" y="1486"/>
                <a:ext cx="102" cy="1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89" name="Rectangle 401"/>
              <p:cNvSpPr>
                <a:spLocks noChangeArrowheads="1"/>
              </p:cNvSpPr>
              <p:nvPr/>
            </p:nvSpPr>
            <p:spPr bwMode="auto">
              <a:xfrm>
                <a:off x="5265" y="1486"/>
                <a:ext cx="102" cy="1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0" name="Rectangle 402"/>
              <p:cNvSpPr>
                <a:spLocks noChangeArrowheads="1"/>
              </p:cNvSpPr>
              <p:nvPr/>
            </p:nvSpPr>
            <p:spPr bwMode="auto">
              <a:xfrm>
                <a:off x="5265" y="1486"/>
                <a:ext cx="102" cy="1"/>
              </a:xfrm>
              <a:prstGeom prst="rect">
                <a:avLst/>
              </a:prstGeom>
              <a:solidFill>
                <a:srgbClr val="25EE65"/>
              </a:solidFill>
              <a:ln w="0">
                <a:solidFill>
                  <a:srgbClr val="25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1" name="Rectangle 403"/>
              <p:cNvSpPr>
                <a:spLocks noChangeArrowheads="1"/>
              </p:cNvSpPr>
              <p:nvPr/>
            </p:nvSpPr>
            <p:spPr bwMode="auto">
              <a:xfrm>
                <a:off x="5265" y="1483"/>
                <a:ext cx="102" cy="3"/>
              </a:xfrm>
              <a:prstGeom prst="rect">
                <a:avLst/>
              </a:prstGeom>
              <a:solidFill>
                <a:srgbClr val="26EE65"/>
              </a:solidFill>
              <a:ln w="0">
                <a:solidFill>
                  <a:srgbClr val="26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2" name="Rectangle 404"/>
              <p:cNvSpPr>
                <a:spLocks noChangeArrowheads="1"/>
              </p:cNvSpPr>
              <p:nvPr/>
            </p:nvSpPr>
            <p:spPr bwMode="auto">
              <a:xfrm>
                <a:off x="5265" y="1483"/>
                <a:ext cx="102" cy="1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3" name="Rectangle 405"/>
              <p:cNvSpPr>
                <a:spLocks noChangeArrowheads="1"/>
              </p:cNvSpPr>
              <p:nvPr/>
            </p:nvSpPr>
            <p:spPr bwMode="auto">
              <a:xfrm>
                <a:off x="5265" y="1483"/>
                <a:ext cx="102" cy="1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4" name="Rectangle 406"/>
              <p:cNvSpPr>
                <a:spLocks noChangeArrowheads="1"/>
              </p:cNvSpPr>
              <p:nvPr/>
            </p:nvSpPr>
            <p:spPr bwMode="auto">
              <a:xfrm>
                <a:off x="5265" y="1483"/>
                <a:ext cx="102" cy="1"/>
              </a:xfrm>
              <a:prstGeom prst="rect">
                <a:avLst/>
              </a:prstGeom>
              <a:solidFill>
                <a:srgbClr val="28EF63"/>
              </a:solidFill>
              <a:ln w="0">
                <a:solidFill>
                  <a:srgbClr val="28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5" name="Rectangle 407"/>
              <p:cNvSpPr>
                <a:spLocks noChangeArrowheads="1"/>
              </p:cNvSpPr>
              <p:nvPr/>
            </p:nvSpPr>
            <p:spPr bwMode="auto">
              <a:xfrm>
                <a:off x="5265" y="1483"/>
                <a:ext cx="102" cy="1"/>
              </a:xfrm>
              <a:prstGeom prst="rect">
                <a:avLst/>
              </a:prstGeom>
              <a:solidFill>
                <a:srgbClr val="29EF63"/>
              </a:solidFill>
              <a:ln w="0">
                <a:solidFill>
                  <a:srgbClr val="29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6" name="Rectangle 408"/>
              <p:cNvSpPr>
                <a:spLocks noChangeArrowheads="1"/>
              </p:cNvSpPr>
              <p:nvPr/>
            </p:nvSpPr>
            <p:spPr bwMode="auto">
              <a:xfrm>
                <a:off x="5265" y="1480"/>
                <a:ext cx="102" cy="3"/>
              </a:xfrm>
              <a:prstGeom prst="rect">
                <a:avLst/>
              </a:prstGeom>
              <a:solidFill>
                <a:srgbClr val="2AEF62"/>
              </a:solidFill>
              <a:ln w="0">
                <a:solidFill>
                  <a:srgbClr val="2AEF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4097" name="Rectangle 409"/>
              <p:cNvSpPr>
                <a:spLocks noChangeArrowheads="1"/>
              </p:cNvSpPr>
              <p:nvPr/>
            </p:nvSpPr>
            <p:spPr bwMode="auto">
              <a:xfrm>
                <a:off x="5265" y="1480"/>
                <a:ext cx="102" cy="1"/>
              </a:xfrm>
              <a:prstGeom prst="rect">
                <a:avLst/>
              </a:prstGeom>
              <a:solidFill>
                <a:srgbClr val="2AF062"/>
              </a:solidFill>
              <a:ln w="0">
                <a:solidFill>
                  <a:srgbClr val="2AF0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Group 611"/>
            <p:cNvGrpSpPr>
              <a:grpSpLocks/>
            </p:cNvGrpSpPr>
            <p:nvPr/>
          </p:nvGrpSpPr>
          <p:grpSpPr bwMode="auto">
            <a:xfrm>
              <a:off x="5265" y="1360"/>
              <a:ext cx="102" cy="121"/>
              <a:chOff x="5265" y="1360"/>
              <a:chExt cx="102" cy="121"/>
            </a:xfrm>
          </p:grpSpPr>
          <p:sp>
            <p:nvSpPr>
              <p:cNvPr id="1393698" name="Rectangle 411"/>
              <p:cNvSpPr>
                <a:spLocks noChangeArrowheads="1"/>
              </p:cNvSpPr>
              <p:nvPr/>
            </p:nvSpPr>
            <p:spPr bwMode="auto">
              <a:xfrm>
                <a:off x="5265" y="1480"/>
                <a:ext cx="102" cy="1"/>
              </a:xfrm>
              <a:prstGeom prst="rect">
                <a:avLst/>
              </a:prstGeom>
              <a:solidFill>
                <a:srgbClr val="2BF061"/>
              </a:solidFill>
              <a:ln w="0">
                <a:solidFill>
                  <a:srgbClr val="2B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9" name="Rectangle 412"/>
              <p:cNvSpPr>
                <a:spLocks noChangeArrowheads="1"/>
              </p:cNvSpPr>
              <p:nvPr/>
            </p:nvSpPr>
            <p:spPr bwMode="auto">
              <a:xfrm>
                <a:off x="5265" y="1480"/>
                <a:ext cx="102" cy="1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0" name="Rectangle 413"/>
              <p:cNvSpPr>
                <a:spLocks noChangeArrowheads="1"/>
              </p:cNvSpPr>
              <p:nvPr/>
            </p:nvSpPr>
            <p:spPr bwMode="auto">
              <a:xfrm>
                <a:off x="5265" y="1480"/>
                <a:ext cx="102" cy="1"/>
              </a:xfrm>
              <a:prstGeom prst="rect">
                <a:avLst/>
              </a:prstGeom>
              <a:solidFill>
                <a:srgbClr val="2DF060"/>
              </a:solidFill>
              <a:ln w="0">
                <a:solidFill>
                  <a:srgbClr val="2D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1" name="Rectangle 414"/>
              <p:cNvSpPr>
                <a:spLocks noChangeArrowheads="1"/>
              </p:cNvSpPr>
              <p:nvPr/>
            </p:nvSpPr>
            <p:spPr bwMode="auto">
              <a:xfrm>
                <a:off x="5265" y="1477"/>
                <a:ext cx="102" cy="3"/>
              </a:xfrm>
              <a:prstGeom prst="rect">
                <a:avLst/>
              </a:prstGeom>
              <a:solidFill>
                <a:srgbClr val="2DF160"/>
              </a:solidFill>
              <a:ln w="0">
                <a:solidFill>
                  <a:srgbClr val="2DF1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2" name="Rectangle 415"/>
              <p:cNvSpPr>
                <a:spLocks noChangeArrowheads="1"/>
              </p:cNvSpPr>
              <p:nvPr/>
            </p:nvSpPr>
            <p:spPr bwMode="auto">
              <a:xfrm>
                <a:off x="5265" y="1477"/>
                <a:ext cx="102" cy="1"/>
              </a:xfrm>
              <a:prstGeom prst="rect">
                <a:avLst/>
              </a:prstGeom>
              <a:solidFill>
                <a:srgbClr val="2EF15F"/>
              </a:solidFill>
              <a:ln w="0">
                <a:solidFill>
                  <a:srgbClr val="2E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3" name="Rectangle 416"/>
              <p:cNvSpPr>
                <a:spLocks noChangeArrowheads="1"/>
              </p:cNvSpPr>
              <p:nvPr/>
            </p:nvSpPr>
            <p:spPr bwMode="auto">
              <a:xfrm>
                <a:off x="5265" y="1477"/>
                <a:ext cx="102" cy="1"/>
              </a:xfrm>
              <a:prstGeom prst="rect">
                <a:avLst/>
              </a:prstGeom>
              <a:solidFill>
                <a:srgbClr val="2FF15F"/>
              </a:solidFill>
              <a:ln w="0">
                <a:solidFill>
                  <a:srgbClr val="2F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4" name="Rectangle 417"/>
              <p:cNvSpPr>
                <a:spLocks noChangeArrowheads="1"/>
              </p:cNvSpPr>
              <p:nvPr/>
            </p:nvSpPr>
            <p:spPr bwMode="auto">
              <a:xfrm>
                <a:off x="5265" y="1477"/>
                <a:ext cx="102" cy="1"/>
              </a:xfrm>
              <a:prstGeom prst="rect">
                <a:avLst/>
              </a:prstGeom>
              <a:solidFill>
                <a:srgbClr val="30F15E"/>
              </a:solidFill>
              <a:ln w="0">
                <a:solidFill>
                  <a:srgbClr val="30F1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5" name="Rectangle 418"/>
              <p:cNvSpPr>
                <a:spLocks noChangeArrowheads="1"/>
              </p:cNvSpPr>
              <p:nvPr/>
            </p:nvSpPr>
            <p:spPr bwMode="auto">
              <a:xfrm>
                <a:off x="5265" y="1474"/>
                <a:ext cx="102" cy="3"/>
              </a:xfrm>
              <a:prstGeom prst="rect">
                <a:avLst/>
              </a:prstGeom>
              <a:solidFill>
                <a:srgbClr val="30F25E"/>
              </a:solidFill>
              <a:ln w="0">
                <a:solidFill>
                  <a:srgbClr val="30F2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6" name="Rectangle 419"/>
              <p:cNvSpPr>
                <a:spLocks noChangeArrowheads="1"/>
              </p:cNvSpPr>
              <p:nvPr/>
            </p:nvSpPr>
            <p:spPr bwMode="auto">
              <a:xfrm>
                <a:off x="5265" y="1474"/>
                <a:ext cx="102" cy="1"/>
              </a:xfrm>
              <a:prstGeom prst="rect">
                <a:avLst/>
              </a:prstGeom>
              <a:solidFill>
                <a:srgbClr val="31F25D"/>
              </a:solidFill>
              <a:ln w="0">
                <a:solidFill>
                  <a:srgbClr val="31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7" name="Rectangle 420"/>
              <p:cNvSpPr>
                <a:spLocks noChangeArrowheads="1"/>
              </p:cNvSpPr>
              <p:nvPr/>
            </p:nvSpPr>
            <p:spPr bwMode="auto">
              <a:xfrm>
                <a:off x="5265" y="1474"/>
                <a:ext cx="102" cy="1"/>
              </a:xfrm>
              <a:prstGeom prst="rect">
                <a:avLst/>
              </a:prstGeom>
              <a:solidFill>
                <a:srgbClr val="32F25D"/>
              </a:solidFill>
              <a:ln w="0">
                <a:solidFill>
                  <a:srgbClr val="32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8" name="Rectangle 421"/>
              <p:cNvSpPr>
                <a:spLocks noChangeArrowheads="1"/>
              </p:cNvSpPr>
              <p:nvPr/>
            </p:nvSpPr>
            <p:spPr bwMode="auto">
              <a:xfrm>
                <a:off x="5265" y="1474"/>
                <a:ext cx="102" cy="1"/>
              </a:xfrm>
              <a:prstGeom prst="rect">
                <a:avLst/>
              </a:prstGeom>
              <a:solidFill>
                <a:srgbClr val="33F25C"/>
              </a:solidFill>
              <a:ln w="0">
                <a:solidFill>
                  <a:srgbClr val="33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09" name="Rectangle 422"/>
              <p:cNvSpPr>
                <a:spLocks noChangeArrowheads="1"/>
              </p:cNvSpPr>
              <p:nvPr/>
            </p:nvSpPr>
            <p:spPr bwMode="auto">
              <a:xfrm>
                <a:off x="5265" y="1474"/>
                <a:ext cx="102" cy="1"/>
              </a:xfrm>
              <a:prstGeom prst="rect">
                <a:avLst/>
              </a:prstGeom>
              <a:solidFill>
                <a:srgbClr val="33F35C"/>
              </a:solidFill>
              <a:ln w="0">
                <a:solidFill>
                  <a:srgbClr val="33F3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0" name="Rectangle 423"/>
              <p:cNvSpPr>
                <a:spLocks noChangeArrowheads="1"/>
              </p:cNvSpPr>
              <p:nvPr/>
            </p:nvSpPr>
            <p:spPr bwMode="auto">
              <a:xfrm>
                <a:off x="5265" y="1471"/>
                <a:ext cx="102" cy="3"/>
              </a:xfrm>
              <a:prstGeom prst="rect">
                <a:avLst/>
              </a:prstGeom>
              <a:solidFill>
                <a:srgbClr val="34F35B"/>
              </a:solidFill>
              <a:ln w="0">
                <a:solidFill>
                  <a:srgbClr val="34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1" name="Rectangle 424"/>
              <p:cNvSpPr>
                <a:spLocks noChangeArrowheads="1"/>
              </p:cNvSpPr>
              <p:nvPr/>
            </p:nvSpPr>
            <p:spPr bwMode="auto">
              <a:xfrm>
                <a:off x="5265" y="1471"/>
                <a:ext cx="102" cy="1"/>
              </a:xfrm>
              <a:prstGeom prst="rect">
                <a:avLst/>
              </a:prstGeom>
              <a:solidFill>
                <a:srgbClr val="35F35B"/>
              </a:solidFill>
              <a:ln w="0">
                <a:solidFill>
                  <a:srgbClr val="35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2" name="Rectangle 425"/>
              <p:cNvSpPr>
                <a:spLocks noChangeArrowheads="1"/>
              </p:cNvSpPr>
              <p:nvPr/>
            </p:nvSpPr>
            <p:spPr bwMode="auto">
              <a:xfrm>
                <a:off x="5265" y="1471"/>
                <a:ext cx="102" cy="1"/>
              </a:xfrm>
              <a:prstGeom prst="rect">
                <a:avLst/>
              </a:prstGeom>
              <a:solidFill>
                <a:srgbClr val="36F35A"/>
              </a:solidFill>
              <a:ln w="0">
                <a:solidFill>
                  <a:srgbClr val="36F3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3" name="Rectangle 426"/>
              <p:cNvSpPr>
                <a:spLocks noChangeArrowheads="1"/>
              </p:cNvSpPr>
              <p:nvPr/>
            </p:nvSpPr>
            <p:spPr bwMode="auto">
              <a:xfrm>
                <a:off x="5265" y="1471"/>
                <a:ext cx="102" cy="1"/>
              </a:xfrm>
              <a:prstGeom prst="rect">
                <a:avLst/>
              </a:prstGeom>
              <a:solidFill>
                <a:srgbClr val="36F45A"/>
              </a:solidFill>
              <a:ln w="0">
                <a:solidFill>
                  <a:srgbClr val="36F4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4" name="Rectangle 427"/>
              <p:cNvSpPr>
                <a:spLocks noChangeArrowheads="1"/>
              </p:cNvSpPr>
              <p:nvPr/>
            </p:nvSpPr>
            <p:spPr bwMode="auto">
              <a:xfrm>
                <a:off x="5265" y="1471"/>
                <a:ext cx="102" cy="1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5" name="Rectangle 428"/>
              <p:cNvSpPr>
                <a:spLocks noChangeArrowheads="1"/>
              </p:cNvSpPr>
              <p:nvPr/>
            </p:nvSpPr>
            <p:spPr bwMode="auto">
              <a:xfrm>
                <a:off x="5265" y="1468"/>
                <a:ext cx="102" cy="3"/>
              </a:xfrm>
              <a:prstGeom prst="rect">
                <a:avLst/>
              </a:prstGeom>
              <a:solidFill>
                <a:srgbClr val="38F459"/>
              </a:solidFill>
              <a:ln w="0">
                <a:solidFill>
                  <a:srgbClr val="38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6" name="Rectangle 429"/>
              <p:cNvSpPr>
                <a:spLocks noChangeArrowheads="1"/>
              </p:cNvSpPr>
              <p:nvPr/>
            </p:nvSpPr>
            <p:spPr bwMode="auto">
              <a:xfrm>
                <a:off x="5265" y="1468"/>
                <a:ext cx="102" cy="1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7" name="Rectangle 430"/>
              <p:cNvSpPr>
                <a:spLocks noChangeArrowheads="1"/>
              </p:cNvSpPr>
              <p:nvPr/>
            </p:nvSpPr>
            <p:spPr bwMode="auto">
              <a:xfrm>
                <a:off x="5265" y="1468"/>
                <a:ext cx="102" cy="1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8" name="Rectangle 431"/>
              <p:cNvSpPr>
                <a:spLocks noChangeArrowheads="1"/>
              </p:cNvSpPr>
              <p:nvPr/>
            </p:nvSpPr>
            <p:spPr bwMode="auto">
              <a:xfrm>
                <a:off x="5265" y="1468"/>
                <a:ext cx="102" cy="1"/>
              </a:xfrm>
              <a:prstGeom prst="rect">
                <a:avLst/>
              </a:prstGeom>
              <a:solidFill>
                <a:srgbClr val="3AF557"/>
              </a:solidFill>
              <a:ln w="0">
                <a:solidFill>
                  <a:srgbClr val="3A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19" name="Rectangle 432"/>
              <p:cNvSpPr>
                <a:spLocks noChangeArrowheads="1"/>
              </p:cNvSpPr>
              <p:nvPr/>
            </p:nvSpPr>
            <p:spPr bwMode="auto">
              <a:xfrm>
                <a:off x="5265" y="1466"/>
                <a:ext cx="102" cy="2"/>
              </a:xfrm>
              <a:prstGeom prst="rect">
                <a:avLst/>
              </a:prstGeom>
              <a:solidFill>
                <a:srgbClr val="3BF557"/>
              </a:solidFill>
              <a:ln w="0">
                <a:solidFill>
                  <a:srgbClr val="3B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0" name="Rectangle 433"/>
              <p:cNvSpPr>
                <a:spLocks noChangeArrowheads="1"/>
              </p:cNvSpPr>
              <p:nvPr/>
            </p:nvSpPr>
            <p:spPr bwMode="auto">
              <a:xfrm>
                <a:off x="5265" y="1466"/>
                <a:ext cx="102" cy="1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1" name="Rectangle 434"/>
              <p:cNvSpPr>
                <a:spLocks noChangeArrowheads="1"/>
              </p:cNvSpPr>
              <p:nvPr/>
            </p:nvSpPr>
            <p:spPr bwMode="auto">
              <a:xfrm>
                <a:off x="5265" y="1466"/>
                <a:ext cx="102" cy="1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2" name="Rectangle 435"/>
              <p:cNvSpPr>
                <a:spLocks noChangeArrowheads="1"/>
              </p:cNvSpPr>
              <p:nvPr/>
            </p:nvSpPr>
            <p:spPr bwMode="auto">
              <a:xfrm>
                <a:off x="5265" y="1466"/>
                <a:ext cx="102" cy="1"/>
              </a:xfrm>
              <a:prstGeom prst="rect">
                <a:avLst/>
              </a:prstGeom>
              <a:solidFill>
                <a:srgbClr val="3DF655"/>
              </a:solidFill>
              <a:ln w="0">
                <a:solidFill>
                  <a:srgbClr val="3D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3" name="Rectangle 436"/>
              <p:cNvSpPr>
                <a:spLocks noChangeArrowheads="1"/>
              </p:cNvSpPr>
              <p:nvPr/>
            </p:nvSpPr>
            <p:spPr bwMode="auto">
              <a:xfrm>
                <a:off x="5265" y="1466"/>
                <a:ext cx="102" cy="1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4" name="Rectangle 437"/>
              <p:cNvSpPr>
                <a:spLocks noChangeArrowheads="1"/>
              </p:cNvSpPr>
              <p:nvPr/>
            </p:nvSpPr>
            <p:spPr bwMode="auto">
              <a:xfrm>
                <a:off x="5265" y="1463"/>
                <a:ext cx="102" cy="3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5" name="Rectangle 438"/>
              <p:cNvSpPr>
                <a:spLocks noChangeArrowheads="1"/>
              </p:cNvSpPr>
              <p:nvPr/>
            </p:nvSpPr>
            <p:spPr bwMode="auto">
              <a:xfrm>
                <a:off x="5265" y="1463"/>
                <a:ext cx="102" cy="1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6" name="Rectangle 439"/>
              <p:cNvSpPr>
                <a:spLocks noChangeArrowheads="1"/>
              </p:cNvSpPr>
              <p:nvPr/>
            </p:nvSpPr>
            <p:spPr bwMode="auto">
              <a:xfrm>
                <a:off x="5265" y="1463"/>
                <a:ext cx="102" cy="1"/>
              </a:xfrm>
              <a:prstGeom prst="rect">
                <a:avLst/>
              </a:prstGeom>
              <a:solidFill>
                <a:srgbClr val="40F653"/>
              </a:solidFill>
              <a:ln w="0">
                <a:solidFill>
                  <a:srgbClr val="40F6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7" name="Rectangle 440"/>
              <p:cNvSpPr>
                <a:spLocks noChangeArrowheads="1"/>
              </p:cNvSpPr>
              <p:nvPr/>
            </p:nvSpPr>
            <p:spPr bwMode="auto">
              <a:xfrm>
                <a:off x="5265" y="1463"/>
                <a:ext cx="102" cy="1"/>
              </a:xfrm>
              <a:prstGeom prst="rect">
                <a:avLst/>
              </a:prstGeom>
              <a:solidFill>
                <a:srgbClr val="41F753"/>
              </a:solidFill>
              <a:ln w="0">
                <a:solidFill>
                  <a:srgbClr val="41F7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8" name="Rectangle 441"/>
              <p:cNvSpPr>
                <a:spLocks noChangeArrowheads="1"/>
              </p:cNvSpPr>
              <p:nvPr/>
            </p:nvSpPr>
            <p:spPr bwMode="auto">
              <a:xfrm>
                <a:off x="5265" y="1463"/>
                <a:ext cx="102" cy="1"/>
              </a:xfrm>
              <a:prstGeom prst="rect">
                <a:avLst/>
              </a:prstGeom>
              <a:solidFill>
                <a:srgbClr val="41F752"/>
              </a:solidFill>
              <a:ln w="0">
                <a:solidFill>
                  <a:srgbClr val="41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29" name="Rectangle 442"/>
              <p:cNvSpPr>
                <a:spLocks noChangeArrowheads="1"/>
              </p:cNvSpPr>
              <p:nvPr/>
            </p:nvSpPr>
            <p:spPr bwMode="auto">
              <a:xfrm>
                <a:off x="5265" y="1460"/>
                <a:ext cx="102" cy="3"/>
              </a:xfrm>
              <a:prstGeom prst="rect">
                <a:avLst/>
              </a:prstGeom>
              <a:solidFill>
                <a:srgbClr val="42F752"/>
              </a:solidFill>
              <a:ln w="0">
                <a:solidFill>
                  <a:srgbClr val="42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0" name="Rectangle 443"/>
              <p:cNvSpPr>
                <a:spLocks noChangeArrowheads="1"/>
              </p:cNvSpPr>
              <p:nvPr/>
            </p:nvSpPr>
            <p:spPr bwMode="auto">
              <a:xfrm>
                <a:off x="5265" y="1460"/>
                <a:ext cx="102" cy="1"/>
              </a:xfrm>
              <a:prstGeom prst="rect">
                <a:avLst/>
              </a:prstGeom>
              <a:solidFill>
                <a:srgbClr val="43F751"/>
              </a:solidFill>
              <a:ln w="0">
                <a:solidFill>
                  <a:srgbClr val="43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1" name="Rectangle 444"/>
              <p:cNvSpPr>
                <a:spLocks noChangeArrowheads="1"/>
              </p:cNvSpPr>
              <p:nvPr/>
            </p:nvSpPr>
            <p:spPr bwMode="auto">
              <a:xfrm>
                <a:off x="5265" y="1460"/>
                <a:ext cx="102" cy="1"/>
              </a:xfrm>
              <a:prstGeom prst="rect">
                <a:avLst/>
              </a:prstGeom>
              <a:solidFill>
                <a:srgbClr val="44F751"/>
              </a:solidFill>
              <a:ln w="0">
                <a:solidFill>
                  <a:srgbClr val="44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2" name="Rectangle 445"/>
              <p:cNvSpPr>
                <a:spLocks noChangeArrowheads="1"/>
              </p:cNvSpPr>
              <p:nvPr/>
            </p:nvSpPr>
            <p:spPr bwMode="auto">
              <a:xfrm>
                <a:off x="5265" y="1460"/>
                <a:ext cx="102" cy="1"/>
              </a:xfrm>
              <a:prstGeom prst="rect">
                <a:avLst/>
              </a:prstGeom>
              <a:solidFill>
                <a:srgbClr val="44F850"/>
              </a:solidFill>
              <a:ln w="0">
                <a:solidFill>
                  <a:srgbClr val="44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3" name="Rectangle 446"/>
              <p:cNvSpPr>
                <a:spLocks noChangeArrowheads="1"/>
              </p:cNvSpPr>
              <p:nvPr/>
            </p:nvSpPr>
            <p:spPr bwMode="auto">
              <a:xfrm>
                <a:off x="5265" y="1460"/>
                <a:ext cx="102" cy="1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4" name="Rectangle 447"/>
              <p:cNvSpPr>
                <a:spLocks noChangeArrowheads="1"/>
              </p:cNvSpPr>
              <p:nvPr/>
            </p:nvSpPr>
            <p:spPr bwMode="auto">
              <a:xfrm>
                <a:off x="5265" y="1457"/>
                <a:ext cx="102" cy="3"/>
              </a:xfrm>
              <a:prstGeom prst="rect">
                <a:avLst/>
              </a:prstGeom>
              <a:solidFill>
                <a:srgbClr val="46F84F"/>
              </a:solidFill>
              <a:ln w="0">
                <a:solidFill>
                  <a:srgbClr val="46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5" name="Rectangle 448"/>
              <p:cNvSpPr>
                <a:spLocks noChangeArrowheads="1"/>
              </p:cNvSpPr>
              <p:nvPr/>
            </p:nvSpPr>
            <p:spPr bwMode="auto">
              <a:xfrm>
                <a:off x="5265" y="1457"/>
                <a:ext cx="102" cy="1"/>
              </a:xfrm>
              <a:prstGeom prst="rect">
                <a:avLst/>
              </a:prstGeom>
              <a:solidFill>
                <a:srgbClr val="47F84F"/>
              </a:solidFill>
              <a:ln w="0">
                <a:solidFill>
                  <a:srgbClr val="47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6" name="Rectangle 449"/>
              <p:cNvSpPr>
                <a:spLocks noChangeArrowheads="1"/>
              </p:cNvSpPr>
              <p:nvPr/>
            </p:nvSpPr>
            <p:spPr bwMode="auto">
              <a:xfrm>
                <a:off x="5265" y="1457"/>
                <a:ext cx="102" cy="1"/>
              </a:xfrm>
              <a:prstGeom prst="rect">
                <a:avLst/>
              </a:prstGeom>
              <a:solidFill>
                <a:srgbClr val="47F84E"/>
              </a:solidFill>
              <a:ln w="0">
                <a:solidFill>
                  <a:srgbClr val="47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7" name="Rectangle 450"/>
              <p:cNvSpPr>
                <a:spLocks noChangeArrowheads="1"/>
              </p:cNvSpPr>
              <p:nvPr/>
            </p:nvSpPr>
            <p:spPr bwMode="auto">
              <a:xfrm>
                <a:off x="5265" y="1457"/>
                <a:ext cx="102" cy="1"/>
              </a:xfrm>
              <a:prstGeom prst="rect">
                <a:avLst/>
              </a:prstGeom>
              <a:solidFill>
                <a:srgbClr val="48F84E"/>
              </a:solidFill>
              <a:ln w="0">
                <a:solidFill>
                  <a:srgbClr val="48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8" name="Rectangle 451"/>
              <p:cNvSpPr>
                <a:spLocks noChangeArrowheads="1"/>
              </p:cNvSpPr>
              <p:nvPr/>
            </p:nvSpPr>
            <p:spPr bwMode="auto">
              <a:xfrm>
                <a:off x="5265" y="1454"/>
                <a:ext cx="102" cy="3"/>
              </a:xfrm>
              <a:prstGeom prst="rect">
                <a:avLst/>
              </a:prstGeom>
              <a:solidFill>
                <a:srgbClr val="49F94D"/>
              </a:solidFill>
              <a:ln w="0">
                <a:solidFill>
                  <a:srgbClr val="49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39" name="Rectangle 452"/>
              <p:cNvSpPr>
                <a:spLocks noChangeArrowheads="1"/>
              </p:cNvSpPr>
              <p:nvPr/>
            </p:nvSpPr>
            <p:spPr bwMode="auto">
              <a:xfrm>
                <a:off x="5265" y="1454"/>
                <a:ext cx="102" cy="1"/>
              </a:xfrm>
              <a:prstGeom prst="rect">
                <a:avLst/>
              </a:prstGeom>
              <a:solidFill>
                <a:srgbClr val="4AF94D"/>
              </a:solidFill>
              <a:ln w="0">
                <a:solidFill>
                  <a:srgbClr val="4A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0" name="Rectangle 453"/>
              <p:cNvSpPr>
                <a:spLocks noChangeArrowheads="1"/>
              </p:cNvSpPr>
              <p:nvPr/>
            </p:nvSpPr>
            <p:spPr bwMode="auto">
              <a:xfrm>
                <a:off x="5265" y="1454"/>
                <a:ext cx="102" cy="1"/>
              </a:xfrm>
              <a:prstGeom prst="rect">
                <a:avLst/>
              </a:prstGeom>
              <a:solidFill>
                <a:srgbClr val="4AF94C"/>
              </a:solidFill>
              <a:ln w="0">
                <a:solidFill>
                  <a:srgbClr val="4A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1" name="Rectangle 454"/>
              <p:cNvSpPr>
                <a:spLocks noChangeArrowheads="1"/>
              </p:cNvSpPr>
              <p:nvPr/>
            </p:nvSpPr>
            <p:spPr bwMode="auto">
              <a:xfrm>
                <a:off x="5265" y="1454"/>
                <a:ext cx="102" cy="1"/>
              </a:xfrm>
              <a:prstGeom prst="rect">
                <a:avLst/>
              </a:prstGeom>
              <a:solidFill>
                <a:srgbClr val="4BF94C"/>
              </a:solidFill>
              <a:ln w="0">
                <a:solidFill>
                  <a:srgbClr val="4B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2" name="Rectangle 455"/>
              <p:cNvSpPr>
                <a:spLocks noChangeArrowheads="1"/>
              </p:cNvSpPr>
              <p:nvPr/>
            </p:nvSpPr>
            <p:spPr bwMode="auto">
              <a:xfrm>
                <a:off x="5265" y="1454"/>
                <a:ext cx="102" cy="1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3" name="Rectangle 456"/>
              <p:cNvSpPr>
                <a:spLocks noChangeArrowheads="1"/>
              </p:cNvSpPr>
              <p:nvPr/>
            </p:nvSpPr>
            <p:spPr bwMode="auto">
              <a:xfrm>
                <a:off x="5265" y="1451"/>
                <a:ext cx="102" cy="3"/>
              </a:xfrm>
              <a:prstGeom prst="rect">
                <a:avLst/>
              </a:prstGeom>
              <a:solidFill>
                <a:srgbClr val="4DF94B"/>
              </a:solidFill>
              <a:ln w="0">
                <a:solidFill>
                  <a:srgbClr val="4D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4" name="Rectangle 457"/>
              <p:cNvSpPr>
                <a:spLocks noChangeArrowheads="1"/>
              </p:cNvSpPr>
              <p:nvPr/>
            </p:nvSpPr>
            <p:spPr bwMode="auto">
              <a:xfrm>
                <a:off x="5265" y="1451"/>
                <a:ext cx="102" cy="1"/>
              </a:xfrm>
              <a:prstGeom prst="rect">
                <a:avLst/>
              </a:prstGeom>
              <a:solidFill>
                <a:srgbClr val="4DFA4A"/>
              </a:solidFill>
              <a:ln w="0">
                <a:solidFill>
                  <a:srgbClr val="4D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5" name="Rectangle 458"/>
              <p:cNvSpPr>
                <a:spLocks noChangeArrowheads="1"/>
              </p:cNvSpPr>
              <p:nvPr/>
            </p:nvSpPr>
            <p:spPr bwMode="auto">
              <a:xfrm>
                <a:off x="5265" y="1451"/>
                <a:ext cx="102" cy="1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6" name="Rectangle 459"/>
              <p:cNvSpPr>
                <a:spLocks noChangeArrowheads="1"/>
              </p:cNvSpPr>
              <p:nvPr/>
            </p:nvSpPr>
            <p:spPr bwMode="auto">
              <a:xfrm>
                <a:off x="5265" y="1451"/>
                <a:ext cx="102" cy="1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7" name="Rectangle 460"/>
              <p:cNvSpPr>
                <a:spLocks noChangeArrowheads="1"/>
              </p:cNvSpPr>
              <p:nvPr/>
            </p:nvSpPr>
            <p:spPr bwMode="auto">
              <a:xfrm>
                <a:off x="5265" y="1451"/>
                <a:ext cx="102" cy="1"/>
              </a:xfrm>
              <a:prstGeom prst="rect">
                <a:avLst/>
              </a:prstGeom>
              <a:solidFill>
                <a:srgbClr val="50FA49"/>
              </a:solidFill>
              <a:ln w="0">
                <a:solidFill>
                  <a:srgbClr val="50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8" name="Rectangle 461"/>
              <p:cNvSpPr>
                <a:spLocks noChangeArrowheads="1"/>
              </p:cNvSpPr>
              <p:nvPr/>
            </p:nvSpPr>
            <p:spPr bwMode="auto">
              <a:xfrm>
                <a:off x="5265" y="1448"/>
                <a:ext cx="102" cy="3"/>
              </a:xfrm>
              <a:prstGeom prst="rect">
                <a:avLst/>
              </a:prstGeom>
              <a:solidFill>
                <a:srgbClr val="50FA48"/>
              </a:solidFill>
              <a:ln w="0">
                <a:solidFill>
                  <a:srgbClr val="50FA4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49" name="Rectangle 462"/>
              <p:cNvSpPr>
                <a:spLocks noChangeArrowheads="1"/>
              </p:cNvSpPr>
              <p:nvPr/>
            </p:nvSpPr>
            <p:spPr bwMode="auto">
              <a:xfrm>
                <a:off x="5265" y="1448"/>
                <a:ext cx="102" cy="1"/>
              </a:xfrm>
              <a:prstGeom prst="rect">
                <a:avLst/>
              </a:prstGeom>
              <a:solidFill>
                <a:srgbClr val="51FA48"/>
              </a:solidFill>
              <a:ln w="0">
                <a:solidFill>
                  <a:srgbClr val="51FA4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0" name="Rectangle 463"/>
              <p:cNvSpPr>
                <a:spLocks noChangeArrowheads="1"/>
              </p:cNvSpPr>
              <p:nvPr/>
            </p:nvSpPr>
            <p:spPr bwMode="auto">
              <a:xfrm>
                <a:off x="5265" y="1448"/>
                <a:ext cx="102" cy="1"/>
              </a:xfrm>
              <a:prstGeom prst="rect">
                <a:avLst/>
              </a:prstGeom>
              <a:solidFill>
                <a:srgbClr val="52FB47"/>
              </a:solidFill>
              <a:ln w="0">
                <a:solidFill>
                  <a:srgbClr val="52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1" name="Rectangle 464"/>
              <p:cNvSpPr>
                <a:spLocks noChangeArrowheads="1"/>
              </p:cNvSpPr>
              <p:nvPr/>
            </p:nvSpPr>
            <p:spPr bwMode="auto">
              <a:xfrm>
                <a:off x="5265" y="1448"/>
                <a:ext cx="102" cy="1"/>
              </a:xfrm>
              <a:prstGeom prst="rect">
                <a:avLst/>
              </a:prstGeom>
              <a:solidFill>
                <a:srgbClr val="53FB47"/>
              </a:solidFill>
              <a:ln w="0">
                <a:solidFill>
                  <a:srgbClr val="53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2" name="Rectangle 465"/>
              <p:cNvSpPr>
                <a:spLocks noChangeArrowheads="1"/>
              </p:cNvSpPr>
              <p:nvPr/>
            </p:nvSpPr>
            <p:spPr bwMode="auto">
              <a:xfrm>
                <a:off x="5265" y="1446"/>
                <a:ext cx="102" cy="2"/>
              </a:xfrm>
              <a:prstGeom prst="rect">
                <a:avLst/>
              </a:prstGeom>
              <a:solidFill>
                <a:srgbClr val="53FB46"/>
              </a:solidFill>
              <a:ln w="0">
                <a:solidFill>
                  <a:srgbClr val="53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3" name="Rectangle 466"/>
              <p:cNvSpPr>
                <a:spLocks noChangeArrowheads="1"/>
              </p:cNvSpPr>
              <p:nvPr/>
            </p:nvSpPr>
            <p:spPr bwMode="auto">
              <a:xfrm>
                <a:off x="5265" y="1446"/>
                <a:ext cx="102" cy="1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4" name="Rectangle 467"/>
              <p:cNvSpPr>
                <a:spLocks noChangeArrowheads="1"/>
              </p:cNvSpPr>
              <p:nvPr/>
            </p:nvSpPr>
            <p:spPr bwMode="auto">
              <a:xfrm>
                <a:off x="5265" y="1446"/>
                <a:ext cx="102" cy="1"/>
              </a:xfrm>
              <a:prstGeom prst="rect">
                <a:avLst/>
              </a:prstGeom>
              <a:solidFill>
                <a:srgbClr val="55FB45"/>
              </a:solidFill>
              <a:ln w="0">
                <a:solidFill>
                  <a:srgbClr val="55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5" name="Rectangle 468"/>
              <p:cNvSpPr>
                <a:spLocks noChangeArrowheads="1"/>
              </p:cNvSpPr>
              <p:nvPr/>
            </p:nvSpPr>
            <p:spPr bwMode="auto">
              <a:xfrm>
                <a:off x="5265" y="1446"/>
                <a:ext cx="102" cy="1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6" name="Rectangle 469"/>
              <p:cNvSpPr>
                <a:spLocks noChangeArrowheads="1"/>
              </p:cNvSpPr>
              <p:nvPr/>
            </p:nvSpPr>
            <p:spPr bwMode="auto">
              <a:xfrm>
                <a:off x="5265" y="1446"/>
                <a:ext cx="102" cy="1"/>
              </a:xfrm>
              <a:prstGeom prst="rect">
                <a:avLst/>
              </a:prstGeom>
              <a:solidFill>
                <a:srgbClr val="56FB44"/>
              </a:solidFill>
              <a:ln w="0">
                <a:solidFill>
                  <a:srgbClr val="56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7" name="Rectangle 470"/>
              <p:cNvSpPr>
                <a:spLocks noChangeArrowheads="1"/>
              </p:cNvSpPr>
              <p:nvPr/>
            </p:nvSpPr>
            <p:spPr bwMode="auto">
              <a:xfrm>
                <a:off x="5265" y="1443"/>
                <a:ext cx="102" cy="3"/>
              </a:xfrm>
              <a:prstGeom prst="rect">
                <a:avLst/>
              </a:prstGeom>
              <a:solidFill>
                <a:srgbClr val="57FC44"/>
              </a:solidFill>
              <a:ln w="0">
                <a:solidFill>
                  <a:srgbClr val="57FC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8" name="Rectangle 471"/>
              <p:cNvSpPr>
                <a:spLocks noChangeArrowheads="1"/>
              </p:cNvSpPr>
              <p:nvPr/>
            </p:nvSpPr>
            <p:spPr bwMode="auto">
              <a:xfrm>
                <a:off x="5265" y="1443"/>
                <a:ext cx="102" cy="1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59" name="Rectangle 472"/>
              <p:cNvSpPr>
                <a:spLocks noChangeArrowheads="1"/>
              </p:cNvSpPr>
              <p:nvPr/>
            </p:nvSpPr>
            <p:spPr bwMode="auto">
              <a:xfrm>
                <a:off x="5265" y="1443"/>
                <a:ext cx="102" cy="1"/>
              </a:xfrm>
              <a:prstGeom prst="rect">
                <a:avLst/>
              </a:prstGeom>
              <a:solidFill>
                <a:srgbClr val="59FC43"/>
              </a:solidFill>
              <a:ln w="0">
                <a:solidFill>
                  <a:srgbClr val="59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0" name="Rectangle 473"/>
              <p:cNvSpPr>
                <a:spLocks noChangeArrowheads="1"/>
              </p:cNvSpPr>
              <p:nvPr/>
            </p:nvSpPr>
            <p:spPr bwMode="auto">
              <a:xfrm>
                <a:off x="5265" y="1443"/>
                <a:ext cx="102" cy="1"/>
              </a:xfrm>
              <a:prstGeom prst="rect">
                <a:avLst/>
              </a:prstGeom>
              <a:solidFill>
                <a:srgbClr val="59FC42"/>
              </a:solidFill>
              <a:ln w="0">
                <a:solidFill>
                  <a:srgbClr val="59FC4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1" name="Rectangle 474"/>
              <p:cNvSpPr>
                <a:spLocks noChangeArrowheads="1"/>
              </p:cNvSpPr>
              <p:nvPr/>
            </p:nvSpPr>
            <p:spPr bwMode="auto">
              <a:xfrm>
                <a:off x="5265" y="1443"/>
                <a:ext cx="102" cy="1"/>
              </a:xfrm>
              <a:prstGeom prst="rect">
                <a:avLst/>
              </a:prstGeom>
              <a:solidFill>
                <a:srgbClr val="5AFC42"/>
              </a:solidFill>
              <a:ln w="0">
                <a:solidFill>
                  <a:srgbClr val="5AFC4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2" name="Rectangle 475"/>
              <p:cNvSpPr>
                <a:spLocks noChangeArrowheads="1"/>
              </p:cNvSpPr>
              <p:nvPr/>
            </p:nvSpPr>
            <p:spPr bwMode="auto">
              <a:xfrm>
                <a:off x="5265" y="1440"/>
                <a:ext cx="102" cy="3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3" name="Rectangle 476"/>
              <p:cNvSpPr>
                <a:spLocks noChangeArrowheads="1"/>
              </p:cNvSpPr>
              <p:nvPr/>
            </p:nvSpPr>
            <p:spPr bwMode="auto">
              <a:xfrm>
                <a:off x="5265" y="1440"/>
                <a:ext cx="102" cy="1"/>
              </a:xfrm>
              <a:prstGeom prst="rect">
                <a:avLst/>
              </a:prstGeom>
              <a:solidFill>
                <a:srgbClr val="5CFC41"/>
              </a:solidFill>
              <a:ln w="0">
                <a:solidFill>
                  <a:srgbClr val="5C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4" name="Rectangle 477"/>
              <p:cNvSpPr>
                <a:spLocks noChangeArrowheads="1"/>
              </p:cNvSpPr>
              <p:nvPr/>
            </p:nvSpPr>
            <p:spPr bwMode="auto">
              <a:xfrm>
                <a:off x="5265" y="1440"/>
                <a:ext cx="102" cy="1"/>
              </a:xfrm>
              <a:prstGeom prst="rect">
                <a:avLst/>
              </a:prstGeom>
              <a:solidFill>
                <a:srgbClr val="5CFC40"/>
              </a:solidFill>
              <a:ln w="0">
                <a:solidFill>
                  <a:srgbClr val="5C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5" name="Rectangle 478"/>
              <p:cNvSpPr>
                <a:spLocks noChangeArrowheads="1"/>
              </p:cNvSpPr>
              <p:nvPr/>
            </p:nvSpPr>
            <p:spPr bwMode="auto">
              <a:xfrm>
                <a:off x="5265" y="1440"/>
                <a:ext cx="102" cy="1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6" name="Rectangle 479"/>
              <p:cNvSpPr>
                <a:spLocks noChangeArrowheads="1"/>
              </p:cNvSpPr>
              <p:nvPr/>
            </p:nvSpPr>
            <p:spPr bwMode="auto">
              <a:xfrm>
                <a:off x="5265" y="1437"/>
                <a:ext cx="102" cy="3"/>
              </a:xfrm>
              <a:prstGeom prst="rect">
                <a:avLst/>
              </a:prstGeom>
              <a:solidFill>
                <a:srgbClr val="5EFD3F"/>
              </a:solidFill>
              <a:ln w="0">
                <a:solidFill>
                  <a:srgbClr val="5E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7" name="Rectangle 480"/>
              <p:cNvSpPr>
                <a:spLocks noChangeArrowheads="1"/>
              </p:cNvSpPr>
              <p:nvPr/>
            </p:nvSpPr>
            <p:spPr bwMode="auto">
              <a:xfrm>
                <a:off x="5265" y="1437"/>
                <a:ext cx="102" cy="1"/>
              </a:xfrm>
              <a:prstGeom prst="rect">
                <a:avLst/>
              </a:prstGeom>
              <a:solidFill>
                <a:srgbClr val="5FFD3F"/>
              </a:solidFill>
              <a:ln w="0">
                <a:solidFill>
                  <a:srgbClr val="5F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8" name="Rectangle 481"/>
              <p:cNvSpPr>
                <a:spLocks noChangeArrowheads="1"/>
              </p:cNvSpPr>
              <p:nvPr/>
            </p:nvSpPr>
            <p:spPr bwMode="auto">
              <a:xfrm>
                <a:off x="5265" y="1437"/>
                <a:ext cx="102" cy="1"/>
              </a:xfrm>
              <a:prstGeom prst="rect">
                <a:avLst/>
              </a:prstGeom>
              <a:solidFill>
                <a:srgbClr val="5FFD3E"/>
              </a:solidFill>
              <a:ln w="0">
                <a:solidFill>
                  <a:srgbClr val="5F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69" name="Rectangle 482"/>
              <p:cNvSpPr>
                <a:spLocks noChangeArrowheads="1"/>
              </p:cNvSpPr>
              <p:nvPr/>
            </p:nvSpPr>
            <p:spPr bwMode="auto">
              <a:xfrm>
                <a:off x="5265" y="1437"/>
                <a:ext cx="102" cy="1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0" name="Rectangle 483"/>
              <p:cNvSpPr>
                <a:spLocks noChangeArrowheads="1"/>
              </p:cNvSpPr>
              <p:nvPr/>
            </p:nvSpPr>
            <p:spPr bwMode="auto">
              <a:xfrm>
                <a:off x="5265" y="1437"/>
                <a:ext cx="102" cy="1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1" name="Rectangle 484"/>
              <p:cNvSpPr>
                <a:spLocks noChangeArrowheads="1"/>
              </p:cNvSpPr>
              <p:nvPr/>
            </p:nvSpPr>
            <p:spPr bwMode="auto">
              <a:xfrm>
                <a:off x="5265" y="1434"/>
                <a:ext cx="102" cy="3"/>
              </a:xfrm>
              <a:prstGeom prst="rect">
                <a:avLst/>
              </a:prstGeom>
              <a:solidFill>
                <a:srgbClr val="62FD3D"/>
              </a:solidFill>
              <a:ln w="0">
                <a:solidFill>
                  <a:srgbClr val="62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2" name="Rectangle 485"/>
              <p:cNvSpPr>
                <a:spLocks noChangeArrowheads="1"/>
              </p:cNvSpPr>
              <p:nvPr/>
            </p:nvSpPr>
            <p:spPr bwMode="auto">
              <a:xfrm>
                <a:off x="5265" y="1434"/>
                <a:ext cx="102" cy="1"/>
              </a:xfrm>
              <a:prstGeom prst="rect">
                <a:avLst/>
              </a:prstGeom>
              <a:solidFill>
                <a:srgbClr val="62FD3C"/>
              </a:solidFill>
              <a:ln w="0">
                <a:solidFill>
                  <a:srgbClr val="62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3" name="Rectangle 486"/>
              <p:cNvSpPr>
                <a:spLocks noChangeArrowheads="1"/>
              </p:cNvSpPr>
              <p:nvPr/>
            </p:nvSpPr>
            <p:spPr bwMode="auto">
              <a:xfrm>
                <a:off x="5265" y="1434"/>
                <a:ext cx="102" cy="1"/>
              </a:xfrm>
              <a:prstGeom prst="rect">
                <a:avLst/>
              </a:prstGeom>
              <a:solidFill>
                <a:srgbClr val="63FD3C"/>
              </a:solidFill>
              <a:ln w="0">
                <a:solidFill>
                  <a:srgbClr val="63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4" name="Rectangle 487"/>
              <p:cNvSpPr>
                <a:spLocks noChangeArrowheads="1"/>
              </p:cNvSpPr>
              <p:nvPr/>
            </p:nvSpPr>
            <p:spPr bwMode="auto">
              <a:xfrm>
                <a:off x="5265" y="1434"/>
                <a:ext cx="102" cy="1"/>
              </a:xfrm>
              <a:prstGeom prst="rect">
                <a:avLst/>
              </a:prstGeom>
              <a:solidFill>
                <a:srgbClr val="64FD3B"/>
              </a:solidFill>
              <a:ln w="0">
                <a:solidFill>
                  <a:srgbClr val="64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5" name="Rectangle 488"/>
              <p:cNvSpPr>
                <a:spLocks noChangeArrowheads="1"/>
              </p:cNvSpPr>
              <p:nvPr/>
            </p:nvSpPr>
            <p:spPr bwMode="auto">
              <a:xfrm>
                <a:off x="5265" y="1434"/>
                <a:ext cx="102" cy="1"/>
              </a:xfrm>
              <a:prstGeom prst="rect">
                <a:avLst/>
              </a:prstGeom>
              <a:solidFill>
                <a:srgbClr val="65FD3B"/>
              </a:solidFill>
              <a:ln w="0">
                <a:solidFill>
                  <a:srgbClr val="65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6" name="Rectangle 489"/>
              <p:cNvSpPr>
                <a:spLocks noChangeArrowheads="1"/>
              </p:cNvSpPr>
              <p:nvPr/>
            </p:nvSpPr>
            <p:spPr bwMode="auto">
              <a:xfrm>
                <a:off x="5265" y="1431"/>
                <a:ext cx="102" cy="3"/>
              </a:xfrm>
              <a:prstGeom prst="rect">
                <a:avLst/>
              </a:prstGeom>
              <a:solidFill>
                <a:srgbClr val="65FE3A"/>
              </a:solidFill>
              <a:ln w="0">
                <a:solidFill>
                  <a:srgbClr val="65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7" name="Rectangle 490"/>
              <p:cNvSpPr>
                <a:spLocks noChangeArrowheads="1"/>
              </p:cNvSpPr>
              <p:nvPr/>
            </p:nvSpPr>
            <p:spPr bwMode="auto">
              <a:xfrm>
                <a:off x="5265" y="1431"/>
                <a:ext cx="102" cy="1"/>
              </a:xfrm>
              <a:prstGeom prst="rect">
                <a:avLst/>
              </a:prstGeom>
              <a:solidFill>
                <a:srgbClr val="66FE3A"/>
              </a:solidFill>
              <a:ln w="0">
                <a:solidFill>
                  <a:srgbClr val="66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8" name="Rectangle 491"/>
              <p:cNvSpPr>
                <a:spLocks noChangeArrowheads="1"/>
              </p:cNvSpPr>
              <p:nvPr/>
            </p:nvSpPr>
            <p:spPr bwMode="auto">
              <a:xfrm>
                <a:off x="5265" y="1431"/>
                <a:ext cx="102" cy="1"/>
              </a:xfrm>
              <a:prstGeom prst="rect">
                <a:avLst/>
              </a:prstGeom>
              <a:solidFill>
                <a:srgbClr val="67FE39"/>
              </a:solidFill>
              <a:ln w="0">
                <a:solidFill>
                  <a:srgbClr val="67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79" name="Rectangle 492"/>
              <p:cNvSpPr>
                <a:spLocks noChangeArrowheads="1"/>
              </p:cNvSpPr>
              <p:nvPr/>
            </p:nvSpPr>
            <p:spPr bwMode="auto">
              <a:xfrm>
                <a:off x="5265" y="1431"/>
                <a:ext cx="102" cy="1"/>
              </a:xfrm>
              <a:prstGeom prst="rect">
                <a:avLst/>
              </a:prstGeom>
              <a:solidFill>
                <a:srgbClr val="68FE39"/>
              </a:solidFill>
              <a:ln w="0">
                <a:solidFill>
                  <a:srgbClr val="68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0" name="Rectangle 493"/>
              <p:cNvSpPr>
                <a:spLocks noChangeArrowheads="1"/>
              </p:cNvSpPr>
              <p:nvPr/>
            </p:nvSpPr>
            <p:spPr bwMode="auto">
              <a:xfrm>
                <a:off x="5265" y="1428"/>
                <a:ext cx="102" cy="3"/>
              </a:xfrm>
              <a:prstGeom prst="rect">
                <a:avLst/>
              </a:prstGeom>
              <a:solidFill>
                <a:srgbClr val="68FE38"/>
              </a:solidFill>
              <a:ln w="0">
                <a:solidFill>
                  <a:srgbClr val="68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1" name="Rectangle 494"/>
              <p:cNvSpPr>
                <a:spLocks noChangeArrowheads="1"/>
              </p:cNvSpPr>
              <p:nvPr/>
            </p:nvSpPr>
            <p:spPr bwMode="auto">
              <a:xfrm>
                <a:off x="5265" y="1428"/>
                <a:ext cx="102" cy="1"/>
              </a:xfrm>
              <a:prstGeom prst="rect">
                <a:avLst/>
              </a:prstGeom>
              <a:solidFill>
                <a:srgbClr val="69FE38"/>
              </a:solidFill>
              <a:ln w="0">
                <a:solidFill>
                  <a:srgbClr val="69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2" name="Rectangle 495"/>
              <p:cNvSpPr>
                <a:spLocks noChangeArrowheads="1"/>
              </p:cNvSpPr>
              <p:nvPr/>
            </p:nvSpPr>
            <p:spPr bwMode="auto">
              <a:xfrm>
                <a:off x="5265" y="1428"/>
                <a:ext cx="102" cy="1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3" name="Rectangle 496"/>
              <p:cNvSpPr>
                <a:spLocks noChangeArrowheads="1"/>
              </p:cNvSpPr>
              <p:nvPr/>
            </p:nvSpPr>
            <p:spPr bwMode="auto">
              <a:xfrm>
                <a:off x="5265" y="1428"/>
                <a:ext cx="102" cy="1"/>
              </a:xfrm>
              <a:prstGeom prst="rect">
                <a:avLst/>
              </a:prstGeom>
              <a:solidFill>
                <a:srgbClr val="6BFE37"/>
              </a:solidFill>
              <a:ln w="0">
                <a:solidFill>
                  <a:srgbClr val="6B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4" name="Rectangle 497"/>
              <p:cNvSpPr>
                <a:spLocks noChangeArrowheads="1"/>
              </p:cNvSpPr>
              <p:nvPr/>
            </p:nvSpPr>
            <p:spPr bwMode="auto">
              <a:xfrm>
                <a:off x="5265" y="1428"/>
                <a:ext cx="102" cy="1"/>
              </a:xfrm>
              <a:prstGeom prst="rect">
                <a:avLst/>
              </a:prstGeom>
              <a:solidFill>
                <a:srgbClr val="6BFE36"/>
              </a:solidFill>
              <a:ln w="0">
                <a:solidFill>
                  <a:srgbClr val="6B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5" name="Rectangle 498"/>
              <p:cNvSpPr>
                <a:spLocks noChangeArrowheads="1"/>
              </p:cNvSpPr>
              <p:nvPr/>
            </p:nvSpPr>
            <p:spPr bwMode="auto">
              <a:xfrm>
                <a:off x="5265" y="1426"/>
                <a:ext cx="102" cy="2"/>
              </a:xfrm>
              <a:prstGeom prst="rect">
                <a:avLst/>
              </a:prstGeom>
              <a:solidFill>
                <a:srgbClr val="6CFE36"/>
              </a:solidFill>
              <a:ln w="0">
                <a:solidFill>
                  <a:srgbClr val="6C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6" name="Rectangle 499"/>
              <p:cNvSpPr>
                <a:spLocks noChangeArrowheads="1"/>
              </p:cNvSpPr>
              <p:nvPr/>
            </p:nvSpPr>
            <p:spPr bwMode="auto">
              <a:xfrm>
                <a:off x="5265" y="1426"/>
                <a:ext cx="102" cy="1"/>
              </a:xfrm>
              <a:prstGeom prst="rect">
                <a:avLst/>
              </a:prstGeom>
              <a:solidFill>
                <a:srgbClr val="6DFE35"/>
              </a:solidFill>
              <a:ln w="0">
                <a:solidFill>
                  <a:srgbClr val="6D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7" name="Rectangle 500"/>
              <p:cNvSpPr>
                <a:spLocks noChangeArrowheads="1"/>
              </p:cNvSpPr>
              <p:nvPr/>
            </p:nvSpPr>
            <p:spPr bwMode="auto">
              <a:xfrm>
                <a:off x="5265" y="1426"/>
                <a:ext cx="102" cy="1"/>
              </a:xfrm>
              <a:prstGeom prst="rect">
                <a:avLst/>
              </a:prstGeom>
              <a:solidFill>
                <a:srgbClr val="6EFE35"/>
              </a:solidFill>
              <a:ln w="0">
                <a:solidFill>
                  <a:srgbClr val="6E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8" name="Rectangle 501"/>
              <p:cNvSpPr>
                <a:spLocks noChangeArrowheads="1"/>
              </p:cNvSpPr>
              <p:nvPr/>
            </p:nvSpPr>
            <p:spPr bwMode="auto">
              <a:xfrm>
                <a:off x="5265" y="1426"/>
                <a:ext cx="102" cy="1"/>
              </a:xfrm>
              <a:prstGeom prst="rect">
                <a:avLst/>
              </a:prstGeom>
              <a:solidFill>
                <a:srgbClr val="6EFE34"/>
              </a:solidFill>
              <a:ln w="0">
                <a:solidFill>
                  <a:srgbClr val="6E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89" name="Rectangle 502"/>
              <p:cNvSpPr>
                <a:spLocks noChangeArrowheads="1"/>
              </p:cNvSpPr>
              <p:nvPr/>
            </p:nvSpPr>
            <p:spPr bwMode="auto">
              <a:xfrm>
                <a:off x="5265" y="1426"/>
                <a:ext cx="102" cy="1"/>
              </a:xfrm>
              <a:prstGeom prst="rect">
                <a:avLst/>
              </a:prstGeom>
              <a:solidFill>
                <a:srgbClr val="6FFE34"/>
              </a:solidFill>
              <a:ln w="0">
                <a:solidFill>
                  <a:srgbClr val="6F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0" name="Rectangle 503"/>
              <p:cNvSpPr>
                <a:spLocks noChangeArrowheads="1"/>
              </p:cNvSpPr>
              <p:nvPr/>
            </p:nvSpPr>
            <p:spPr bwMode="auto">
              <a:xfrm>
                <a:off x="5265" y="1423"/>
                <a:ext cx="102" cy="3"/>
              </a:xfrm>
              <a:prstGeom prst="rect">
                <a:avLst/>
              </a:prstGeom>
              <a:solidFill>
                <a:srgbClr val="70FE33"/>
              </a:solidFill>
              <a:ln w="0">
                <a:solidFill>
                  <a:srgbClr val="70FE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1" name="Rectangle 504"/>
              <p:cNvSpPr>
                <a:spLocks noChangeArrowheads="1"/>
              </p:cNvSpPr>
              <p:nvPr/>
            </p:nvSpPr>
            <p:spPr bwMode="auto">
              <a:xfrm>
                <a:off x="5265" y="1423"/>
                <a:ext cx="102" cy="1"/>
              </a:xfrm>
              <a:prstGeom prst="rect">
                <a:avLst/>
              </a:prstGeom>
              <a:solidFill>
                <a:srgbClr val="71FF33"/>
              </a:solidFill>
              <a:ln w="0">
                <a:solidFill>
                  <a:srgbClr val="71FF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2" name="Rectangle 505"/>
              <p:cNvSpPr>
                <a:spLocks noChangeArrowheads="1"/>
              </p:cNvSpPr>
              <p:nvPr/>
            </p:nvSpPr>
            <p:spPr bwMode="auto">
              <a:xfrm>
                <a:off x="5265" y="1423"/>
                <a:ext cx="102" cy="1"/>
              </a:xfrm>
              <a:prstGeom prst="rect">
                <a:avLst/>
              </a:prstGeom>
              <a:solidFill>
                <a:srgbClr val="71FF32"/>
              </a:solidFill>
              <a:ln w="0">
                <a:solidFill>
                  <a:srgbClr val="71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3" name="Rectangle 506"/>
              <p:cNvSpPr>
                <a:spLocks noChangeArrowheads="1"/>
              </p:cNvSpPr>
              <p:nvPr/>
            </p:nvSpPr>
            <p:spPr bwMode="auto">
              <a:xfrm>
                <a:off x="5265" y="1423"/>
                <a:ext cx="102" cy="1"/>
              </a:xfrm>
              <a:prstGeom prst="rect">
                <a:avLst/>
              </a:prstGeom>
              <a:solidFill>
                <a:srgbClr val="72FF32"/>
              </a:solidFill>
              <a:ln w="0">
                <a:solidFill>
                  <a:srgbClr val="72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4" name="Rectangle 507"/>
              <p:cNvSpPr>
                <a:spLocks noChangeArrowheads="1"/>
              </p:cNvSpPr>
              <p:nvPr/>
            </p:nvSpPr>
            <p:spPr bwMode="auto">
              <a:xfrm>
                <a:off x="5265" y="1423"/>
                <a:ext cx="102" cy="1"/>
              </a:xfrm>
              <a:prstGeom prst="rect">
                <a:avLst/>
              </a:prstGeom>
              <a:solidFill>
                <a:srgbClr val="73FF31"/>
              </a:solidFill>
              <a:ln w="0">
                <a:solidFill>
                  <a:srgbClr val="73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5" name="Rectangle 508"/>
              <p:cNvSpPr>
                <a:spLocks noChangeArrowheads="1"/>
              </p:cNvSpPr>
              <p:nvPr/>
            </p:nvSpPr>
            <p:spPr bwMode="auto">
              <a:xfrm>
                <a:off x="5265" y="1420"/>
                <a:ext cx="102" cy="3"/>
              </a:xfrm>
              <a:prstGeom prst="rect">
                <a:avLst/>
              </a:prstGeom>
              <a:solidFill>
                <a:srgbClr val="74FF31"/>
              </a:solidFill>
              <a:ln w="0">
                <a:solidFill>
                  <a:srgbClr val="74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6" name="Rectangle 509"/>
              <p:cNvSpPr>
                <a:spLocks noChangeArrowheads="1"/>
              </p:cNvSpPr>
              <p:nvPr/>
            </p:nvSpPr>
            <p:spPr bwMode="auto">
              <a:xfrm>
                <a:off x="5265" y="1420"/>
                <a:ext cx="102" cy="1"/>
              </a:xfrm>
              <a:prstGeom prst="rect">
                <a:avLst/>
              </a:prstGeom>
              <a:solidFill>
                <a:srgbClr val="74FF30"/>
              </a:solidFill>
              <a:ln w="0">
                <a:solidFill>
                  <a:srgbClr val="74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7" name="Rectangle 510"/>
              <p:cNvSpPr>
                <a:spLocks noChangeArrowheads="1"/>
              </p:cNvSpPr>
              <p:nvPr/>
            </p:nvSpPr>
            <p:spPr bwMode="auto">
              <a:xfrm>
                <a:off x="5265" y="1420"/>
                <a:ext cx="102" cy="1"/>
              </a:xfrm>
              <a:prstGeom prst="rect">
                <a:avLst/>
              </a:prstGeom>
              <a:solidFill>
                <a:srgbClr val="75FF30"/>
              </a:solidFill>
              <a:ln w="0">
                <a:solidFill>
                  <a:srgbClr val="75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8" name="Rectangle 511"/>
              <p:cNvSpPr>
                <a:spLocks noChangeArrowheads="1"/>
              </p:cNvSpPr>
              <p:nvPr/>
            </p:nvSpPr>
            <p:spPr bwMode="auto">
              <a:xfrm>
                <a:off x="5265" y="1420"/>
                <a:ext cx="102" cy="1"/>
              </a:xfrm>
              <a:prstGeom prst="rect">
                <a:avLst/>
              </a:prstGeom>
              <a:solidFill>
                <a:srgbClr val="76FF2F"/>
              </a:solidFill>
              <a:ln w="0">
                <a:solidFill>
                  <a:srgbClr val="76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799" name="Rectangle 512"/>
              <p:cNvSpPr>
                <a:spLocks noChangeArrowheads="1"/>
              </p:cNvSpPr>
              <p:nvPr/>
            </p:nvSpPr>
            <p:spPr bwMode="auto">
              <a:xfrm>
                <a:off x="5265" y="1417"/>
                <a:ext cx="102" cy="3"/>
              </a:xfrm>
              <a:prstGeom prst="rect">
                <a:avLst/>
              </a:prstGeom>
              <a:solidFill>
                <a:srgbClr val="77FF2F"/>
              </a:solidFill>
              <a:ln w="0">
                <a:solidFill>
                  <a:srgbClr val="77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0" name="Rectangle 513"/>
              <p:cNvSpPr>
                <a:spLocks noChangeArrowheads="1"/>
              </p:cNvSpPr>
              <p:nvPr/>
            </p:nvSpPr>
            <p:spPr bwMode="auto">
              <a:xfrm>
                <a:off x="5265" y="1417"/>
                <a:ext cx="102" cy="1"/>
              </a:xfrm>
              <a:prstGeom prst="rect">
                <a:avLst/>
              </a:prstGeom>
              <a:solidFill>
                <a:srgbClr val="77FF2E"/>
              </a:solidFill>
              <a:ln w="0">
                <a:solidFill>
                  <a:srgbClr val="77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1" name="Rectangle 514"/>
              <p:cNvSpPr>
                <a:spLocks noChangeArrowheads="1"/>
              </p:cNvSpPr>
              <p:nvPr/>
            </p:nvSpPr>
            <p:spPr bwMode="auto">
              <a:xfrm>
                <a:off x="5265" y="1417"/>
                <a:ext cx="102" cy="1"/>
              </a:xfrm>
              <a:prstGeom prst="rect">
                <a:avLst/>
              </a:prstGeom>
              <a:solidFill>
                <a:srgbClr val="78FF2E"/>
              </a:solidFill>
              <a:ln w="0">
                <a:solidFill>
                  <a:srgbClr val="78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2" name="Rectangle 515"/>
              <p:cNvSpPr>
                <a:spLocks noChangeArrowheads="1"/>
              </p:cNvSpPr>
              <p:nvPr/>
            </p:nvSpPr>
            <p:spPr bwMode="auto">
              <a:xfrm>
                <a:off x="5265" y="1417"/>
                <a:ext cx="102" cy="1"/>
              </a:xfrm>
              <a:prstGeom prst="rect">
                <a:avLst/>
              </a:prstGeom>
              <a:solidFill>
                <a:srgbClr val="79FF2D"/>
              </a:solidFill>
              <a:ln w="0">
                <a:solidFill>
                  <a:srgbClr val="79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3" name="Rectangle 516"/>
              <p:cNvSpPr>
                <a:spLocks noChangeArrowheads="1"/>
              </p:cNvSpPr>
              <p:nvPr/>
            </p:nvSpPr>
            <p:spPr bwMode="auto">
              <a:xfrm>
                <a:off x="5265" y="1417"/>
                <a:ext cx="102" cy="1"/>
              </a:xfrm>
              <a:prstGeom prst="rect">
                <a:avLst/>
              </a:prstGeom>
              <a:solidFill>
                <a:srgbClr val="7AFF2D"/>
              </a:solidFill>
              <a:ln w="0">
                <a:solidFill>
                  <a:srgbClr val="7A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4" name="Rectangle 517"/>
              <p:cNvSpPr>
                <a:spLocks noChangeArrowheads="1"/>
              </p:cNvSpPr>
              <p:nvPr/>
            </p:nvSpPr>
            <p:spPr bwMode="auto">
              <a:xfrm>
                <a:off x="5265" y="1414"/>
                <a:ext cx="102" cy="3"/>
              </a:xfrm>
              <a:prstGeom prst="rect">
                <a:avLst/>
              </a:prstGeom>
              <a:solidFill>
                <a:srgbClr val="7AFF2C"/>
              </a:solidFill>
              <a:ln w="0">
                <a:solidFill>
                  <a:srgbClr val="7AFF2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5" name="Rectangle 518"/>
              <p:cNvSpPr>
                <a:spLocks noChangeArrowheads="1"/>
              </p:cNvSpPr>
              <p:nvPr/>
            </p:nvSpPr>
            <p:spPr bwMode="auto">
              <a:xfrm>
                <a:off x="5265" y="1414"/>
                <a:ext cx="102" cy="1"/>
              </a:xfrm>
              <a:prstGeom prst="rect">
                <a:avLst/>
              </a:prstGeom>
              <a:solidFill>
                <a:srgbClr val="7BFF2C"/>
              </a:solidFill>
              <a:ln w="0">
                <a:solidFill>
                  <a:srgbClr val="7BFF2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6" name="Rectangle 519"/>
              <p:cNvSpPr>
                <a:spLocks noChangeArrowheads="1"/>
              </p:cNvSpPr>
              <p:nvPr/>
            </p:nvSpPr>
            <p:spPr bwMode="auto">
              <a:xfrm>
                <a:off x="5265" y="1414"/>
                <a:ext cx="102" cy="1"/>
              </a:xfrm>
              <a:prstGeom prst="rect">
                <a:avLst/>
              </a:prstGeom>
              <a:solidFill>
                <a:srgbClr val="7CFF2B"/>
              </a:solidFill>
              <a:ln w="0">
                <a:solidFill>
                  <a:srgbClr val="7C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7" name="Rectangle 520"/>
              <p:cNvSpPr>
                <a:spLocks noChangeArrowheads="1"/>
              </p:cNvSpPr>
              <p:nvPr/>
            </p:nvSpPr>
            <p:spPr bwMode="auto">
              <a:xfrm>
                <a:off x="5265" y="1414"/>
                <a:ext cx="102" cy="1"/>
              </a:xfrm>
              <a:prstGeom prst="rect">
                <a:avLst/>
              </a:prstGeom>
              <a:solidFill>
                <a:srgbClr val="7DFF2B"/>
              </a:solidFill>
              <a:ln w="0">
                <a:solidFill>
                  <a:srgbClr val="7D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8" name="Rectangle 521"/>
              <p:cNvSpPr>
                <a:spLocks noChangeArrowheads="1"/>
              </p:cNvSpPr>
              <p:nvPr/>
            </p:nvSpPr>
            <p:spPr bwMode="auto">
              <a:xfrm>
                <a:off x="5265" y="1414"/>
                <a:ext cx="102" cy="1"/>
              </a:xfrm>
              <a:prstGeom prst="rect">
                <a:avLst/>
              </a:prstGeom>
              <a:solidFill>
                <a:srgbClr val="7DFF2A"/>
              </a:solidFill>
              <a:ln w="0">
                <a:solidFill>
                  <a:srgbClr val="7D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09" name="Rectangle 522"/>
              <p:cNvSpPr>
                <a:spLocks noChangeArrowheads="1"/>
              </p:cNvSpPr>
              <p:nvPr/>
            </p:nvSpPr>
            <p:spPr bwMode="auto">
              <a:xfrm>
                <a:off x="5265" y="1411"/>
                <a:ext cx="102" cy="3"/>
              </a:xfrm>
              <a:prstGeom prst="rect">
                <a:avLst/>
              </a:prstGeom>
              <a:solidFill>
                <a:srgbClr val="7EFF2A"/>
              </a:solidFill>
              <a:ln w="0">
                <a:solidFill>
                  <a:srgbClr val="7E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0" name="Rectangle 523"/>
              <p:cNvSpPr>
                <a:spLocks noChangeArrowheads="1"/>
              </p:cNvSpPr>
              <p:nvPr/>
            </p:nvSpPr>
            <p:spPr bwMode="auto">
              <a:xfrm>
                <a:off x="5265" y="1411"/>
                <a:ext cx="102" cy="1"/>
              </a:xfrm>
              <a:prstGeom prst="rect">
                <a:avLst/>
              </a:prstGeom>
              <a:solidFill>
                <a:srgbClr val="7FFF29"/>
              </a:solidFill>
              <a:ln w="0">
                <a:solidFill>
                  <a:srgbClr val="7F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1" name="Rectangle 524"/>
              <p:cNvSpPr>
                <a:spLocks noChangeArrowheads="1"/>
              </p:cNvSpPr>
              <p:nvPr/>
            </p:nvSpPr>
            <p:spPr bwMode="auto">
              <a:xfrm>
                <a:off x="5265" y="1411"/>
                <a:ext cx="102" cy="1"/>
              </a:xfrm>
              <a:prstGeom prst="rect">
                <a:avLst/>
              </a:prstGeom>
              <a:solidFill>
                <a:srgbClr val="80FF29"/>
              </a:solidFill>
              <a:ln w="0">
                <a:solidFill>
                  <a:srgbClr val="80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2" name="Rectangle 525"/>
              <p:cNvSpPr>
                <a:spLocks noChangeArrowheads="1"/>
              </p:cNvSpPr>
              <p:nvPr/>
            </p:nvSpPr>
            <p:spPr bwMode="auto">
              <a:xfrm>
                <a:off x="5265" y="1411"/>
                <a:ext cx="102" cy="1"/>
              </a:xfrm>
              <a:prstGeom prst="rect">
                <a:avLst/>
              </a:prstGeom>
              <a:solidFill>
                <a:srgbClr val="80FF28"/>
              </a:solidFill>
              <a:ln w="0">
                <a:solidFill>
                  <a:srgbClr val="80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3" name="Rectangle 526"/>
              <p:cNvSpPr>
                <a:spLocks noChangeArrowheads="1"/>
              </p:cNvSpPr>
              <p:nvPr/>
            </p:nvSpPr>
            <p:spPr bwMode="auto">
              <a:xfrm>
                <a:off x="5265" y="1408"/>
                <a:ext cx="102" cy="3"/>
              </a:xfrm>
              <a:prstGeom prst="rect">
                <a:avLst/>
              </a:prstGeom>
              <a:solidFill>
                <a:srgbClr val="81FF28"/>
              </a:solidFill>
              <a:ln w="0">
                <a:solidFill>
                  <a:srgbClr val="81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4" name="Rectangle 527"/>
              <p:cNvSpPr>
                <a:spLocks noChangeArrowheads="1"/>
              </p:cNvSpPr>
              <p:nvPr/>
            </p:nvSpPr>
            <p:spPr bwMode="auto">
              <a:xfrm>
                <a:off x="5265" y="1408"/>
                <a:ext cx="102" cy="1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5" name="Rectangle 528"/>
              <p:cNvSpPr>
                <a:spLocks noChangeArrowheads="1"/>
              </p:cNvSpPr>
              <p:nvPr/>
            </p:nvSpPr>
            <p:spPr bwMode="auto">
              <a:xfrm>
                <a:off x="5265" y="1408"/>
                <a:ext cx="102" cy="1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6" name="Rectangle 529"/>
              <p:cNvSpPr>
                <a:spLocks noChangeArrowheads="1"/>
              </p:cNvSpPr>
              <p:nvPr/>
            </p:nvSpPr>
            <p:spPr bwMode="auto">
              <a:xfrm>
                <a:off x="5265" y="1408"/>
                <a:ext cx="102" cy="1"/>
              </a:xfrm>
              <a:prstGeom prst="rect">
                <a:avLst/>
              </a:prstGeom>
              <a:solidFill>
                <a:srgbClr val="83FF26"/>
              </a:solidFill>
              <a:ln w="0">
                <a:solidFill>
                  <a:srgbClr val="83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7" name="Rectangle 530"/>
              <p:cNvSpPr>
                <a:spLocks noChangeArrowheads="1"/>
              </p:cNvSpPr>
              <p:nvPr/>
            </p:nvSpPr>
            <p:spPr bwMode="auto">
              <a:xfrm>
                <a:off x="5265" y="1408"/>
                <a:ext cx="102" cy="1"/>
              </a:xfrm>
              <a:prstGeom prst="rect">
                <a:avLst/>
              </a:prstGeom>
              <a:solidFill>
                <a:srgbClr val="84FF26"/>
              </a:solidFill>
              <a:ln w="0">
                <a:solidFill>
                  <a:srgbClr val="84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8" name="Rectangle 531"/>
              <p:cNvSpPr>
                <a:spLocks noChangeArrowheads="1"/>
              </p:cNvSpPr>
              <p:nvPr/>
            </p:nvSpPr>
            <p:spPr bwMode="auto">
              <a:xfrm>
                <a:off x="5265" y="1406"/>
                <a:ext cx="102" cy="2"/>
              </a:xfrm>
              <a:prstGeom prst="rect">
                <a:avLst/>
              </a:prstGeom>
              <a:solidFill>
                <a:srgbClr val="85FF25"/>
              </a:solidFill>
              <a:ln w="0">
                <a:solidFill>
                  <a:srgbClr val="85FF2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19" name="Rectangle 532"/>
              <p:cNvSpPr>
                <a:spLocks noChangeArrowheads="1"/>
              </p:cNvSpPr>
              <p:nvPr/>
            </p:nvSpPr>
            <p:spPr bwMode="auto">
              <a:xfrm>
                <a:off x="5265" y="1406"/>
                <a:ext cx="102" cy="1"/>
              </a:xfrm>
              <a:prstGeom prst="rect">
                <a:avLst/>
              </a:prstGeom>
              <a:solidFill>
                <a:srgbClr val="85FF25"/>
              </a:solidFill>
              <a:ln w="0">
                <a:solidFill>
                  <a:srgbClr val="85FF2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0" name="Rectangle 533"/>
              <p:cNvSpPr>
                <a:spLocks noChangeArrowheads="1"/>
              </p:cNvSpPr>
              <p:nvPr/>
            </p:nvSpPr>
            <p:spPr bwMode="auto">
              <a:xfrm>
                <a:off x="5265" y="1406"/>
                <a:ext cx="102" cy="1"/>
              </a:xfrm>
              <a:prstGeom prst="rect">
                <a:avLst/>
              </a:prstGeom>
              <a:solidFill>
                <a:srgbClr val="86FF24"/>
              </a:solidFill>
              <a:ln w="0">
                <a:solidFill>
                  <a:srgbClr val="86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1" name="Rectangle 534"/>
              <p:cNvSpPr>
                <a:spLocks noChangeArrowheads="1"/>
              </p:cNvSpPr>
              <p:nvPr/>
            </p:nvSpPr>
            <p:spPr bwMode="auto">
              <a:xfrm>
                <a:off x="5265" y="1406"/>
                <a:ext cx="102" cy="1"/>
              </a:xfrm>
              <a:prstGeom prst="rect">
                <a:avLst/>
              </a:prstGeom>
              <a:solidFill>
                <a:srgbClr val="87FF24"/>
              </a:solidFill>
              <a:ln w="0">
                <a:solidFill>
                  <a:srgbClr val="87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2" name="Rectangle 535"/>
              <p:cNvSpPr>
                <a:spLocks noChangeArrowheads="1"/>
              </p:cNvSpPr>
              <p:nvPr/>
            </p:nvSpPr>
            <p:spPr bwMode="auto">
              <a:xfrm>
                <a:off x="5265" y="1406"/>
                <a:ext cx="102" cy="1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3" name="Rectangle 536"/>
              <p:cNvSpPr>
                <a:spLocks noChangeArrowheads="1"/>
              </p:cNvSpPr>
              <p:nvPr/>
            </p:nvSpPr>
            <p:spPr bwMode="auto">
              <a:xfrm>
                <a:off x="5265" y="1403"/>
                <a:ext cx="102" cy="3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4" name="Rectangle 537"/>
              <p:cNvSpPr>
                <a:spLocks noChangeArrowheads="1"/>
              </p:cNvSpPr>
              <p:nvPr/>
            </p:nvSpPr>
            <p:spPr bwMode="auto">
              <a:xfrm>
                <a:off x="5265" y="1403"/>
                <a:ext cx="102" cy="1"/>
              </a:xfrm>
              <a:prstGeom prst="rect">
                <a:avLst/>
              </a:prstGeom>
              <a:solidFill>
                <a:srgbClr val="89FF22"/>
              </a:solidFill>
              <a:ln w="0">
                <a:solidFill>
                  <a:srgbClr val="89FF2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5" name="Rectangle 538"/>
              <p:cNvSpPr>
                <a:spLocks noChangeArrowheads="1"/>
              </p:cNvSpPr>
              <p:nvPr/>
            </p:nvSpPr>
            <p:spPr bwMode="auto">
              <a:xfrm>
                <a:off x="5265" y="1403"/>
                <a:ext cx="102" cy="1"/>
              </a:xfrm>
              <a:prstGeom prst="rect">
                <a:avLst/>
              </a:prstGeom>
              <a:solidFill>
                <a:srgbClr val="8AFF22"/>
              </a:solidFill>
              <a:ln w="0">
                <a:solidFill>
                  <a:srgbClr val="8AFF2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6" name="Rectangle 539"/>
              <p:cNvSpPr>
                <a:spLocks noChangeArrowheads="1"/>
              </p:cNvSpPr>
              <p:nvPr/>
            </p:nvSpPr>
            <p:spPr bwMode="auto">
              <a:xfrm>
                <a:off x="5265" y="1403"/>
                <a:ext cx="102" cy="1"/>
              </a:xfrm>
              <a:prstGeom prst="rect">
                <a:avLst/>
              </a:prstGeom>
              <a:solidFill>
                <a:srgbClr val="8BFF21"/>
              </a:solidFill>
              <a:ln w="0">
                <a:solidFill>
                  <a:srgbClr val="8B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7" name="Rectangle 540"/>
              <p:cNvSpPr>
                <a:spLocks noChangeArrowheads="1"/>
              </p:cNvSpPr>
              <p:nvPr/>
            </p:nvSpPr>
            <p:spPr bwMode="auto">
              <a:xfrm>
                <a:off x="5265" y="1400"/>
                <a:ext cx="102" cy="3"/>
              </a:xfrm>
              <a:prstGeom prst="rect">
                <a:avLst/>
              </a:prstGeom>
              <a:solidFill>
                <a:srgbClr val="8BFF21"/>
              </a:solidFill>
              <a:ln w="0">
                <a:solidFill>
                  <a:srgbClr val="8B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8" name="Rectangle 541"/>
              <p:cNvSpPr>
                <a:spLocks noChangeArrowheads="1"/>
              </p:cNvSpPr>
              <p:nvPr/>
            </p:nvSpPr>
            <p:spPr bwMode="auto">
              <a:xfrm>
                <a:off x="5265" y="1400"/>
                <a:ext cx="102" cy="1"/>
              </a:xfrm>
              <a:prstGeom prst="rect">
                <a:avLst/>
              </a:prstGeom>
              <a:solidFill>
                <a:srgbClr val="8CFF20"/>
              </a:solidFill>
              <a:ln w="0">
                <a:solidFill>
                  <a:srgbClr val="8C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29" name="Rectangle 542"/>
              <p:cNvSpPr>
                <a:spLocks noChangeArrowheads="1"/>
              </p:cNvSpPr>
              <p:nvPr/>
            </p:nvSpPr>
            <p:spPr bwMode="auto">
              <a:xfrm>
                <a:off x="5265" y="1400"/>
                <a:ext cx="102" cy="1"/>
              </a:xfrm>
              <a:prstGeom prst="rect">
                <a:avLst/>
              </a:prstGeom>
              <a:solidFill>
                <a:srgbClr val="8DFF20"/>
              </a:solidFill>
              <a:ln w="0">
                <a:solidFill>
                  <a:srgbClr val="8D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0" name="Rectangle 543"/>
              <p:cNvSpPr>
                <a:spLocks noChangeArrowheads="1"/>
              </p:cNvSpPr>
              <p:nvPr/>
            </p:nvSpPr>
            <p:spPr bwMode="auto">
              <a:xfrm>
                <a:off x="5265" y="1400"/>
                <a:ext cx="102" cy="1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1" name="Rectangle 544"/>
              <p:cNvSpPr>
                <a:spLocks noChangeArrowheads="1"/>
              </p:cNvSpPr>
              <p:nvPr/>
            </p:nvSpPr>
            <p:spPr bwMode="auto">
              <a:xfrm>
                <a:off x="5265" y="1400"/>
                <a:ext cx="102" cy="1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2" name="Rectangle 545"/>
              <p:cNvSpPr>
                <a:spLocks noChangeArrowheads="1"/>
              </p:cNvSpPr>
              <p:nvPr/>
            </p:nvSpPr>
            <p:spPr bwMode="auto">
              <a:xfrm>
                <a:off x="5265" y="1397"/>
                <a:ext cx="102" cy="3"/>
              </a:xfrm>
              <a:prstGeom prst="rect">
                <a:avLst/>
              </a:prstGeom>
              <a:solidFill>
                <a:srgbClr val="8FFE1E"/>
              </a:solidFill>
              <a:ln w="0">
                <a:solidFill>
                  <a:srgbClr val="8F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3" name="Rectangle 546"/>
              <p:cNvSpPr>
                <a:spLocks noChangeArrowheads="1"/>
              </p:cNvSpPr>
              <p:nvPr/>
            </p:nvSpPr>
            <p:spPr bwMode="auto">
              <a:xfrm>
                <a:off x="5265" y="1397"/>
                <a:ext cx="102" cy="1"/>
              </a:xfrm>
              <a:prstGeom prst="rect">
                <a:avLst/>
              </a:prstGeom>
              <a:solidFill>
                <a:srgbClr val="90FE1E"/>
              </a:solidFill>
              <a:ln w="0">
                <a:solidFill>
                  <a:srgbClr val="90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4" name="Rectangle 547"/>
              <p:cNvSpPr>
                <a:spLocks noChangeArrowheads="1"/>
              </p:cNvSpPr>
              <p:nvPr/>
            </p:nvSpPr>
            <p:spPr bwMode="auto">
              <a:xfrm>
                <a:off x="5265" y="1397"/>
                <a:ext cx="102" cy="1"/>
              </a:xfrm>
              <a:prstGeom prst="rect">
                <a:avLst/>
              </a:prstGeom>
              <a:solidFill>
                <a:srgbClr val="91FE1D"/>
              </a:solidFill>
              <a:ln w="0">
                <a:solidFill>
                  <a:srgbClr val="91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5" name="Rectangle 548"/>
              <p:cNvSpPr>
                <a:spLocks noChangeArrowheads="1"/>
              </p:cNvSpPr>
              <p:nvPr/>
            </p:nvSpPr>
            <p:spPr bwMode="auto">
              <a:xfrm>
                <a:off x="5265" y="1397"/>
                <a:ext cx="102" cy="1"/>
              </a:xfrm>
              <a:prstGeom prst="rect">
                <a:avLst/>
              </a:prstGeom>
              <a:solidFill>
                <a:srgbClr val="91FE1D"/>
              </a:solidFill>
              <a:ln w="0">
                <a:solidFill>
                  <a:srgbClr val="91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6" name="Rectangle 549"/>
              <p:cNvSpPr>
                <a:spLocks noChangeArrowheads="1"/>
              </p:cNvSpPr>
              <p:nvPr/>
            </p:nvSpPr>
            <p:spPr bwMode="auto">
              <a:xfrm>
                <a:off x="5265" y="1397"/>
                <a:ext cx="102" cy="1"/>
              </a:xfrm>
              <a:prstGeom prst="rect">
                <a:avLst/>
              </a:prstGeom>
              <a:solidFill>
                <a:srgbClr val="92FE1C"/>
              </a:solidFill>
              <a:ln w="0">
                <a:solidFill>
                  <a:srgbClr val="92FE1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7" name="Rectangle 550"/>
              <p:cNvSpPr>
                <a:spLocks noChangeArrowheads="1"/>
              </p:cNvSpPr>
              <p:nvPr/>
            </p:nvSpPr>
            <p:spPr bwMode="auto">
              <a:xfrm>
                <a:off x="5265" y="1394"/>
                <a:ext cx="102" cy="3"/>
              </a:xfrm>
              <a:prstGeom prst="rect">
                <a:avLst/>
              </a:prstGeom>
              <a:solidFill>
                <a:srgbClr val="93FE1C"/>
              </a:solidFill>
              <a:ln w="0">
                <a:solidFill>
                  <a:srgbClr val="93FE1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8" name="Rectangle 551"/>
              <p:cNvSpPr>
                <a:spLocks noChangeArrowheads="1"/>
              </p:cNvSpPr>
              <p:nvPr/>
            </p:nvSpPr>
            <p:spPr bwMode="auto">
              <a:xfrm>
                <a:off x="5265" y="1394"/>
                <a:ext cx="102" cy="1"/>
              </a:xfrm>
              <a:prstGeom prst="rect">
                <a:avLst/>
              </a:prstGeom>
              <a:solidFill>
                <a:srgbClr val="94FE1B"/>
              </a:solidFill>
              <a:ln w="0">
                <a:solidFill>
                  <a:srgbClr val="94FE1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39" name="Rectangle 552"/>
              <p:cNvSpPr>
                <a:spLocks noChangeArrowheads="1"/>
              </p:cNvSpPr>
              <p:nvPr/>
            </p:nvSpPr>
            <p:spPr bwMode="auto">
              <a:xfrm>
                <a:off x="5265" y="1394"/>
                <a:ext cx="102" cy="1"/>
              </a:xfrm>
              <a:prstGeom prst="rect">
                <a:avLst/>
              </a:prstGeom>
              <a:solidFill>
                <a:srgbClr val="94FE1B"/>
              </a:solidFill>
              <a:ln w="0">
                <a:solidFill>
                  <a:srgbClr val="94FE1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0" name="Rectangle 553"/>
              <p:cNvSpPr>
                <a:spLocks noChangeArrowheads="1"/>
              </p:cNvSpPr>
              <p:nvPr/>
            </p:nvSpPr>
            <p:spPr bwMode="auto">
              <a:xfrm>
                <a:off x="5265" y="1394"/>
                <a:ext cx="102" cy="1"/>
              </a:xfrm>
              <a:prstGeom prst="rect">
                <a:avLst/>
              </a:prstGeom>
              <a:solidFill>
                <a:srgbClr val="95FE1A"/>
              </a:solidFill>
              <a:ln w="0">
                <a:solidFill>
                  <a:srgbClr val="95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1" name="Rectangle 554"/>
              <p:cNvSpPr>
                <a:spLocks noChangeArrowheads="1"/>
              </p:cNvSpPr>
              <p:nvPr/>
            </p:nvSpPr>
            <p:spPr bwMode="auto">
              <a:xfrm>
                <a:off x="5265" y="1391"/>
                <a:ext cx="102" cy="3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2" name="Rectangle 555"/>
              <p:cNvSpPr>
                <a:spLocks noChangeArrowheads="1"/>
              </p:cNvSpPr>
              <p:nvPr/>
            </p:nvSpPr>
            <p:spPr bwMode="auto">
              <a:xfrm>
                <a:off x="5265" y="1391"/>
                <a:ext cx="102" cy="1"/>
              </a:xfrm>
              <a:prstGeom prst="rect">
                <a:avLst/>
              </a:prstGeom>
              <a:solidFill>
                <a:srgbClr val="97FE19"/>
              </a:solidFill>
              <a:ln w="0">
                <a:solidFill>
                  <a:srgbClr val="97FE1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3" name="Rectangle 556"/>
              <p:cNvSpPr>
                <a:spLocks noChangeArrowheads="1"/>
              </p:cNvSpPr>
              <p:nvPr/>
            </p:nvSpPr>
            <p:spPr bwMode="auto">
              <a:xfrm>
                <a:off x="5265" y="1391"/>
                <a:ext cx="102" cy="1"/>
              </a:xfrm>
              <a:prstGeom prst="rect">
                <a:avLst/>
              </a:prstGeom>
              <a:solidFill>
                <a:srgbClr val="97FE19"/>
              </a:solidFill>
              <a:ln w="0">
                <a:solidFill>
                  <a:srgbClr val="97FE1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4" name="Rectangle 557"/>
              <p:cNvSpPr>
                <a:spLocks noChangeArrowheads="1"/>
              </p:cNvSpPr>
              <p:nvPr/>
            </p:nvSpPr>
            <p:spPr bwMode="auto">
              <a:xfrm>
                <a:off x="5265" y="1391"/>
                <a:ext cx="102" cy="1"/>
              </a:xfrm>
              <a:prstGeom prst="rect">
                <a:avLst/>
              </a:prstGeom>
              <a:solidFill>
                <a:srgbClr val="98FE18"/>
              </a:solidFill>
              <a:ln w="0">
                <a:solidFill>
                  <a:srgbClr val="98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5" name="Rectangle 558"/>
              <p:cNvSpPr>
                <a:spLocks noChangeArrowheads="1"/>
              </p:cNvSpPr>
              <p:nvPr/>
            </p:nvSpPr>
            <p:spPr bwMode="auto">
              <a:xfrm>
                <a:off x="5265" y="1391"/>
                <a:ext cx="102" cy="1"/>
              </a:xfrm>
              <a:prstGeom prst="rect">
                <a:avLst/>
              </a:prstGeom>
              <a:solidFill>
                <a:srgbClr val="99FE18"/>
              </a:solidFill>
              <a:ln w="0">
                <a:solidFill>
                  <a:srgbClr val="99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6" name="Rectangle 559"/>
              <p:cNvSpPr>
                <a:spLocks noChangeArrowheads="1"/>
              </p:cNvSpPr>
              <p:nvPr/>
            </p:nvSpPr>
            <p:spPr bwMode="auto">
              <a:xfrm>
                <a:off x="5265" y="1388"/>
                <a:ext cx="102" cy="3"/>
              </a:xfrm>
              <a:prstGeom prst="rect">
                <a:avLst/>
              </a:prstGeom>
              <a:solidFill>
                <a:srgbClr val="9AFE17"/>
              </a:solidFill>
              <a:ln w="0">
                <a:solidFill>
                  <a:srgbClr val="9AFE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7" name="Rectangle 560"/>
              <p:cNvSpPr>
                <a:spLocks noChangeArrowheads="1"/>
              </p:cNvSpPr>
              <p:nvPr/>
            </p:nvSpPr>
            <p:spPr bwMode="auto">
              <a:xfrm>
                <a:off x="5265" y="1388"/>
                <a:ext cx="102" cy="1"/>
              </a:xfrm>
              <a:prstGeom prst="rect">
                <a:avLst/>
              </a:prstGeom>
              <a:solidFill>
                <a:srgbClr val="9AFD17"/>
              </a:solidFill>
              <a:ln w="0">
                <a:solidFill>
                  <a:srgbClr val="9AFD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8" name="Rectangle 561"/>
              <p:cNvSpPr>
                <a:spLocks noChangeArrowheads="1"/>
              </p:cNvSpPr>
              <p:nvPr/>
            </p:nvSpPr>
            <p:spPr bwMode="auto">
              <a:xfrm>
                <a:off x="5265" y="1388"/>
                <a:ext cx="102" cy="1"/>
              </a:xfrm>
              <a:prstGeom prst="rect">
                <a:avLst/>
              </a:prstGeom>
              <a:solidFill>
                <a:srgbClr val="9BFD16"/>
              </a:solidFill>
              <a:ln w="0">
                <a:solidFill>
                  <a:srgbClr val="9B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49" name="Rectangle 562"/>
              <p:cNvSpPr>
                <a:spLocks noChangeArrowheads="1"/>
              </p:cNvSpPr>
              <p:nvPr/>
            </p:nvSpPr>
            <p:spPr bwMode="auto">
              <a:xfrm>
                <a:off x="5265" y="1388"/>
                <a:ext cx="102" cy="1"/>
              </a:xfrm>
              <a:prstGeom prst="rect">
                <a:avLst/>
              </a:prstGeom>
              <a:solidFill>
                <a:srgbClr val="9CFD16"/>
              </a:solidFill>
              <a:ln w="0">
                <a:solidFill>
                  <a:srgbClr val="9C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0" name="Rectangle 563"/>
              <p:cNvSpPr>
                <a:spLocks noChangeArrowheads="1"/>
              </p:cNvSpPr>
              <p:nvPr/>
            </p:nvSpPr>
            <p:spPr bwMode="auto">
              <a:xfrm>
                <a:off x="5265" y="1388"/>
                <a:ext cx="102" cy="1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1" name="Rectangle 564"/>
              <p:cNvSpPr>
                <a:spLocks noChangeArrowheads="1"/>
              </p:cNvSpPr>
              <p:nvPr/>
            </p:nvSpPr>
            <p:spPr bwMode="auto">
              <a:xfrm>
                <a:off x="5265" y="1386"/>
                <a:ext cx="102" cy="2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2" name="Rectangle 565"/>
              <p:cNvSpPr>
                <a:spLocks noChangeArrowheads="1"/>
              </p:cNvSpPr>
              <p:nvPr/>
            </p:nvSpPr>
            <p:spPr bwMode="auto">
              <a:xfrm>
                <a:off x="5265" y="1386"/>
                <a:ext cx="102" cy="1"/>
              </a:xfrm>
              <a:prstGeom prst="rect">
                <a:avLst/>
              </a:prstGeom>
              <a:solidFill>
                <a:srgbClr val="9EFD14"/>
              </a:solidFill>
              <a:ln w="0">
                <a:solidFill>
                  <a:srgbClr val="9EFD1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3" name="Rectangle 566"/>
              <p:cNvSpPr>
                <a:spLocks noChangeArrowheads="1"/>
              </p:cNvSpPr>
              <p:nvPr/>
            </p:nvSpPr>
            <p:spPr bwMode="auto">
              <a:xfrm>
                <a:off x="5265" y="1386"/>
                <a:ext cx="102" cy="1"/>
              </a:xfrm>
              <a:prstGeom prst="rect">
                <a:avLst/>
              </a:prstGeom>
              <a:solidFill>
                <a:srgbClr val="9FFD14"/>
              </a:solidFill>
              <a:ln w="0">
                <a:solidFill>
                  <a:srgbClr val="9FFD1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4" name="Rectangle 567"/>
              <p:cNvSpPr>
                <a:spLocks noChangeArrowheads="1"/>
              </p:cNvSpPr>
              <p:nvPr/>
            </p:nvSpPr>
            <p:spPr bwMode="auto">
              <a:xfrm>
                <a:off x="5265" y="1386"/>
                <a:ext cx="102" cy="1"/>
              </a:xfrm>
              <a:prstGeom prst="rect">
                <a:avLst/>
              </a:prstGeom>
              <a:solidFill>
                <a:srgbClr val="A0FD13"/>
              </a:solidFill>
              <a:ln w="0">
                <a:solidFill>
                  <a:srgbClr val="A0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5" name="Rectangle 568"/>
              <p:cNvSpPr>
                <a:spLocks noChangeArrowheads="1"/>
              </p:cNvSpPr>
              <p:nvPr/>
            </p:nvSpPr>
            <p:spPr bwMode="auto">
              <a:xfrm>
                <a:off x="5265" y="1386"/>
                <a:ext cx="102" cy="1"/>
              </a:xfrm>
              <a:prstGeom prst="rect">
                <a:avLst/>
              </a:prstGeom>
              <a:solidFill>
                <a:srgbClr val="A0FD13"/>
              </a:solidFill>
              <a:ln w="0">
                <a:solidFill>
                  <a:srgbClr val="A0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6" name="Rectangle 569"/>
              <p:cNvSpPr>
                <a:spLocks noChangeArrowheads="1"/>
              </p:cNvSpPr>
              <p:nvPr/>
            </p:nvSpPr>
            <p:spPr bwMode="auto">
              <a:xfrm>
                <a:off x="5265" y="1383"/>
                <a:ext cx="102" cy="3"/>
              </a:xfrm>
              <a:prstGeom prst="rect">
                <a:avLst/>
              </a:prstGeom>
              <a:solidFill>
                <a:srgbClr val="A1FD12"/>
              </a:solidFill>
              <a:ln w="0">
                <a:solidFill>
                  <a:srgbClr val="A1FD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7" name="Rectangle 570"/>
              <p:cNvSpPr>
                <a:spLocks noChangeArrowheads="1"/>
              </p:cNvSpPr>
              <p:nvPr/>
            </p:nvSpPr>
            <p:spPr bwMode="auto">
              <a:xfrm>
                <a:off x="5265" y="1383"/>
                <a:ext cx="102" cy="1"/>
              </a:xfrm>
              <a:prstGeom prst="rect">
                <a:avLst/>
              </a:prstGeom>
              <a:solidFill>
                <a:srgbClr val="A2FC12"/>
              </a:solidFill>
              <a:ln w="0">
                <a:solidFill>
                  <a:srgbClr val="A2FC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8" name="Rectangle 571"/>
              <p:cNvSpPr>
                <a:spLocks noChangeArrowheads="1"/>
              </p:cNvSpPr>
              <p:nvPr/>
            </p:nvSpPr>
            <p:spPr bwMode="auto">
              <a:xfrm>
                <a:off x="5265" y="1383"/>
                <a:ext cx="102" cy="1"/>
              </a:xfrm>
              <a:prstGeom prst="rect">
                <a:avLst/>
              </a:prstGeom>
              <a:solidFill>
                <a:srgbClr val="A3FC11"/>
              </a:solidFill>
              <a:ln w="0">
                <a:solidFill>
                  <a:srgbClr val="A3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59" name="Rectangle 572"/>
              <p:cNvSpPr>
                <a:spLocks noChangeArrowheads="1"/>
              </p:cNvSpPr>
              <p:nvPr/>
            </p:nvSpPr>
            <p:spPr bwMode="auto">
              <a:xfrm>
                <a:off x="5265" y="1383"/>
                <a:ext cx="102" cy="1"/>
              </a:xfrm>
              <a:prstGeom prst="rect">
                <a:avLst/>
              </a:prstGeom>
              <a:solidFill>
                <a:srgbClr val="A3FC11"/>
              </a:solidFill>
              <a:ln w="0">
                <a:solidFill>
                  <a:srgbClr val="A3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0" name="Rectangle 573"/>
              <p:cNvSpPr>
                <a:spLocks noChangeArrowheads="1"/>
              </p:cNvSpPr>
              <p:nvPr/>
            </p:nvSpPr>
            <p:spPr bwMode="auto">
              <a:xfrm>
                <a:off x="5265" y="1380"/>
                <a:ext cx="102" cy="3"/>
              </a:xfrm>
              <a:prstGeom prst="rect">
                <a:avLst/>
              </a:prstGeom>
              <a:solidFill>
                <a:srgbClr val="A4FC10"/>
              </a:solidFill>
              <a:ln w="0">
                <a:solidFill>
                  <a:srgbClr val="A4FC1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1" name="Rectangle 574"/>
              <p:cNvSpPr>
                <a:spLocks noChangeArrowheads="1"/>
              </p:cNvSpPr>
              <p:nvPr/>
            </p:nvSpPr>
            <p:spPr bwMode="auto">
              <a:xfrm>
                <a:off x="5265" y="1380"/>
                <a:ext cx="102" cy="1"/>
              </a:xfrm>
              <a:prstGeom prst="rect">
                <a:avLst/>
              </a:prstGeom>
              <a:solidFill>
                <a:srgbClr val="A5FC10"/>
              </a:solidFill>
              <a:ln w="0">
                <a:solidFill>
                  <a:srgbClr val="A5FC1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2" name="Rectangle 575"/>
              <p:cNvSpPr>
                <a:spLocks noChangeArrowheads="1"/>
              </p:cNvSpPr>
              <p:nvPr/>
            </p:nvSpPr>
            <p:spPr bwMode="auto">
              <a:xfrm>
                <a:off x="5265" y="1380"/>
                <a:ext cx="102" cy="1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3" name="Rectangle 576"/>
              <p:cNvSpPr>
                <a:spLocks noChangeArrowheads="1"/>
              </p:cNvSpPr>
              <p:nvPr/>
            </p:nvSpPr>
            <p:spPr bwMode="auto">
              <a:xfrm>
                <a:off x="5265" y="1380"/>
                <a:ext cx="102" cy="1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4" name="Rectangle 577"/>
              <p:cNvSpPr>
                <a:spLocks noChangeArrowheads="1"/>
              </p:cNvSpPr>
              <p:nvPr/>
            </p:nvSpPr>
            <p:spPr bwMode="auto">
              <a:xfrm>
                <a:off x="5265" y="1380"/>
                <a:ext cx="102" cy="1"/>
              </a:xfrm>
              <a:prstGeom prst="rect">
                <a:avLst/>
              </a:prstGeom>
              <a:solidFill>
                <a:srgbClr val="A7FC0E"/>
              </a:solidFill>
              <a:ln w="0">
                <a:solidFill>
                  <a:srgbClr val="A7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5" name="Rectangle 578"/>
              <p:cNvSpPr>
                <a:spLocks noChangeArrowheads="1"/>
              </p:cNvSpPr>
              <p:nvPr/>
            </p:nvSpPr>
            <p:spPr bwMode="auto">
              <a:xfrm>
                <a:off x="5265" y="1377"/>
                <a:ext cx="102" cy="3"/>
              </a:xfrm>
              <a:prstGeom prst="rect">
                <a:avLst/>
              </a:prstGeom>
              <a:solidFill>
                <a:srgbClr val="A8FC0E"/>
              </a:solidFill>
              <a:ln w="0">
                <a:solidFill>
                  <a:srgbClr val="A8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6" name="Rectangle 579"/>
              <p:cNvSpPr>
                <a:spLocks noChangeArrowheads="1"/>
              </p:cNvSpPr>
              <p:nvPr/>
            </p:nvSpPr>
            <p:spPr bwMode="auto">
              <a:xfrm>
                <a:off x="5265" y="1377"/>
                <a:ext cx="102" cy="1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7" name="Rectangle 580"/>
              <p:cNvSpPr>
                <a:spLocks noChangeArrowheads="1"/>
              </p:cNvSpPr>
              <p:nvPr/>
            </p:nvSpPr>
            <p:spPr bwMode="auto">
              <a:xfrm>
                <a:off x="5265" y="1377"/>
                <a:ext cx="102" cy="1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8" name="Rectangle 581"/>
              <p:cNvSpPr>
                <a:spLocks noChangeArrowheads="1"/>
              </p:cNvSpPr>
              <p:nvPr/>
            </p:nvSpPr>
            <p:spPr bwMode="auto">
              <a:xfrm>
                <a:off x="5265" y="1377"/>
                <a:ext cx="102" cy="1"/>
              </a:xfrm>
              <a:prstGeom prst="rect">
                <a:avLst/>
              </a:prstGeom>
              <a:solidFill>
                <a:srgbClr val="AAFB0C"/>
              </a:solidFill>
              <a:ln w="0">
                <a:solidFill>
                  <a:srgbClr val="AA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69" name="Rectangle 582"/>
              <p:cNvSpPr>
                <a:spLocks noChangeArrowheads="1"/>
              </p:cNvSpPr>
              <p:nvPr/>
            </p:nvSpPr>
            <p:spPr bwMode="auto">
              <a:xfrm>
                <a:off x="5265" y="1377"/>
                <a:ext cx="102" cy="1"/>
              </a:xfrm>
              <a:prstGeom prst="rect">
                <a:avLst/>
              </a:prstGeom>
              <a:solidFill>
                <a:srgbClr val="ABFB0C"/>
              </a:solidFill>
              <a:ln w="0">
                <a:solidFill>
                  <a:srgbClr val="AB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0" name="Rectangle 583"/>
              <p:cNvSpPr>
                <a:spLocks noChangeArrowheads="1"/>
              </p:cNvSpPr>
              <p:nvPr/>
            </p:nvSpPr>
            <p:spPr bwMode="auto">
              <a:xfrm>
                <a:off x="5265" y="1374"/>
                <a:ext cx="102" cy="3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1" name="Rectangle 584"/>
              <p:cNvSpPr>
                <a:spLocks noChangeArrowheads="1"/>
              </p:cNvSpPr>
              <p:nvPr/>
            </p:nvSpPr>
            <p:spPr bwMode="auto">
              <a:xfrm>
                <a:off x="5265" y="1374"/>
                <a:ext cx="102" cy="1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2" name="Rectangle 585"/>
              <p:cNvSpPr>
                <a:spLocks noChangeArrowheads="1"/>
              </p:cNvSpPr>
              <p:nvPr/>
            </p:nvSpPr>
            <p:spPr bwMode="auto">
              <a:xfrm>
                <a:off x="5265" y="1374"/>
                <a:ext cx="102" cy="1"/>
              </a:xfrm>
              <a:prstGeom prst="rect">
                <a:avLst/>
              </a:prstGeom>
              <a:solidFill>
                <a:srgbClr val="ADFB0A"/>
              </a:solidFill>
              <a:ln w="0">
                <a:solidFill>
                  <a:srgbClr val="ADFB0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3" name="Rectangle 586"/>
              <p:cNvSpPr>
                <a:spLocks noChangeArrowheads="1"/>
              </p:cNvSpPr>
              <p:nvPr/>
            </p:nvSpPr>
            <p:spPr bwMode="auto">
              <a:xfrm>
                <a:off x="5265" y="1374"/>
                <a:ext cx="102" cy="1"/>
              </a:xfrm>
              <a:prstGeom prst="rect">
                <a:avLst/>
              </a:prstGeom>
              <a:solidFill>
                <a:srgbClr val="AEFA0A"/>
              </a:solidFill>
              <a:ln w="0">
                <a:solidFill>
                  <a:srgbClr val="AEFA0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4" name="Rectangle 587"/>
              <p:cNvSpPr>
                <a:spLocks noChangeArrowheads="1"/>
              </p:cNvSpPr>
              <p:nvPr/>
            </p:nvSpPr>
            <p:spPr bwMode="auto">
              <a:xfrm>
                <a:off x="5265" y="1371"/>
                <a:ext cx="102" cy="3"/>
              </a:xfrm>
              <a:prstGeom prst="rect">
                <a:avLst/>
              </a:prstGeom>
              <a:solidFill>
                <a:srgbClr val="AFFA09"/>
              </a:solidFill>
              <a:ln w="0">
                <a:solidFill>
                  <a:srgbClr val="AFFA0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5" name="Rectangle 588"/>
              <p:cNvSpPr>
                <a:spLocks noChangeArrowheads="1"/>
              </p:cNvSpPr>
              <p:nvPr/>
            </p:nvSpPr>
            <p:spPr bwMode="auto">
              <a:xfrm>
                <a:off x="5265" y="1371"/>
                <a:ext cx="102" cy="1"/>
              </a:xfrm>
              <a:prstGeom prst="rect">
                <a:avLst/>
              </a:prstGeom>
              <a:solidFill>
                <a:srgbClr val="AFFA09"/>
              </a:solidFill>
              <a:ln w="0">
                <a:solidFill>
                  <a:srgbClr val="AFFA0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6" name="Rectangle 589"/>
              <p:cNvSpPr>
                <a:spLocks noChangeArrowheads="1"/>
              </p:cNvSpPr>
              <p:nvPr/>
            </p:nvSpPr>
            <p:spPr bwMode="auto">
              <a:xfrm>
                <a:off x="5265" y="1371"/>
                <a:ext cx="102" cy="1"/>
              </a:xfrm>
              <a:prstGeom prst="rect">
                <a:avLst/>
              </a:prstGeom>
              <a:solidFill>
                <a:srgbClr val="B0FA08"/>
              </a:solidFill>
              <a:ln w="0">
                <a:solidFill>
                  <a:srgbClr val="B0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7" name="Rectangle 590"/>
              <p:cNvSpPr>
                <a:spLocks noChangeArrowheads="1"/>
              </p:cNvSpPr>
              <p:nvPr/>
            </p:nvSpPr>
            <p:spPr bwMode="auto">
              <a:xfrm>
                <a:off x="5265" y="1371"/>
                <a:ext cx="102" cy="1"/>
              </a:xfrm>
              <a:prstGeom prst="rect">
                <a:avLst/>
              </a:prstGeom>
              <a:solidFill>
                <a:srgbClr val="B1FA08"/>
              </a:solidFill>
              <a:ln w="0">
                <a:solidFill>
                  <a:srgbClr val="B1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8" name="Rectangle 591"/>
              <p:cNvSpPr>
                <a:spLocks noChangeArrowheads="1"/>
              </p:cNvSpPr>
              <p:nvPr/>
            </p:nvSpPr>
            <p:spPr bwMode="auto">
              <a:xfrm>
                <a:off x="5265" y="1371"/>
                <a:ext cx="102" cy="1"/>
              </a:xfrm>
              <a:prstGeom prst="rect">
                <a:avLst/>
              </a:prstGeom>
              <a:solidFill>
                <a:srgbClr val="B2FA07"/>
              </a:solidFill>
              <a:ln w="0">
                <a:solidFill>
                  <a:srgbClr val="B2FA0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79" name="Rectangle 592"/>
              <p:cNvSpPr>
                <a:spLocks noChangeArrowheads="1"/>
              </p:cNvSpPr>
              <p:nvPr/>
            </p:nvSpPr>
            <p:spPr bwMode="auto">
              <a:xfrm>
                <a:off x="5265" y="1369"/>
                <a:ext cx="102" cy="2"/>
              </a:xfrm>
              <a:prstGeom prst="rect">
                <a:avLst/>
              </a:prstGeom>
              <a:solidFill>
                <a:srgbClr val="B2F907"/>
              </a:solidFill>
              <a:ln w="0">
                <a:solidFill>
                  <a:srgbClr val="B2F90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0" name="Rectangle 593"/>
              <p:cNvSpPr>
                <a:spLocks noChangeArrowheads="1"/>
              </p:cNvSpPr>
              <p:nvPr/>
            </p:nvSpPr>
            <p:spPr bwMode="auto">
              <a:xfrm>
                <a:off x="5265" y="1369"/>
                <a:ext cx="102" cy="1"/>
              </a:xfrm>
              <a:prstGeom prst="rect">
                <a:avLst/>
              </a:prstGeom>
              <a:solidFill>
                <a:srgbClr val="B3F906"/>
              </a:solidFill>
              <a:ln w="0">
                <a:solidFill>
                  <a:srgbClr val="B3F90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1" name="Rectangle 594"/>
              <p:cNvSpPr>
                <a:spLocks noChangeArrowheads="1"/>
              </p:cNvSpPr>
              <p:nvPr/>
            </p:nvSpPr>
            <p:spPr bwMode="auto">
              <a:xfrm>
                <a:off x="5265" y="1369"/>
                <a:ext cx="102" cy="1"/>
              </a:xfrm>
              <a:prstGeom prst="rect">
                <a:avLst/>
              </a:prstGeom>
              <a:solidFill>
                <a:srgbClr val="B4F906"/>
              </a:solidFill>
              <a:ln w="0">
                <a:solidFill>
                  <a:srgbClr val="B4F90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2" name="Rectangle 595"/>
              <p:cNvSpPr>
                <a:spLocks noChangeArrowheads="1"/>
              </p:cNvSpPr>
              <p:nvPr/>
            </p:nvSpPr>
            <p:spPr bwMode="auto">
              <a:xfrm>
                <a:off x="5265" y="1369"/>
                <a:ext cx="102" cy="1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3" name="Rectangle 596"/>
              <p:cNvSpPr>
                <a:spLocks noChangeArrowheads="1"/>
              </p:cNvSpPr>
              <p:nvPr/>
            </p:nvSpPr>
            <p:spPr bwMode="auto">
              <a:xfrm>
                <a:off x="5265" y="1369"/>
                <a:ext cx="102" cy="1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4" name="Rectangle 597"/>
              <p:cNvSpPr>
                <a:spLocks noChangeArrowheads="1"/>
              </p:cNvSpPr>
              <p:nvPr/>
            </p:nvSpPr>
            <p:spPr bwMode="auto">
              <a:xfrm>
                <a:off x="5265" y="1366"/>
                <a:ext cx="102" cy="3"/>
              </a:xfrm>
              <a:prstGeom prst="rect">
                <a:avLst/>
              </a:prstGeom>
              <a:solidFill>
                <a:srgbClr val="B6F904"/>
              </a:solidFill>
              <a:ln w="0">
                <a:solidFill>
                  <a:srgbClr val="B6F9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5" name="Rectangle 598"/>
              <p:cNvSpPr>
                <a:spLocks noChangeArrowheads="1"/>
              </p:cNvSpPr>
              <p:nvPr/>
            </p:nvSpPr>
            <p:spPr bwMode="auto">
              <a:xfrm>
                <a:off x="5265" y="1366"/>
                <a:ext cx="102" cy="1"/>
              </a:xfrm>
              <a:prstGeom prst="rect">
                <a:avLst/>
              </a:prstGeom>
              <a:solidFill>
                <a:srgbClr val="B7F804"/>
              </a:solidFill>
              <a:ln w="0">
                <a:solidFill>
                  <a:srgbClr val="B7F8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6" name="Rectangle 599"/>
              <p:cNvSpPr>
                <a:spLocks noChangeArrowheads="1"/>
              </p:cNvSpPr>
              <p:nvPr/>
            </p:nvSpPr>
            <p:spPr bwMode="auto">
              <a:xfrm>
                <a:off x="5265" y="1366"/>
                <a:ext cx="102" cy="1"/>
              </a:xfrm>
              <a:prstGeom prst="rect">
                <a:avLst/>
              </a:prstGeom>
              <a:solidFill>
                <a:srgbClr val="B8F803"/>
              </a:solidFill>
              <a:ln w="0">
                <a:solidFill>
                  <a:srgbClr val="B8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7" name="Rectangle 600"/>
              <p:cNvSpPr>
                <a:spLocks noChangeArrowheads="1"/>
              </p:cNvSpPr>
              <p:nvPr/>
            </p:nvSpPr>
            <p:spPr bwMode="auto">
              <a:xfrm>
                <a:off x="5265" y="1366"/>
                <a:ext cx="102" cy="1"/>
              </a:xfrm>
              <a:prstGeom prst="rect">
                <a:avLst/>
              </a:prstGeom>
              <a:solidFill>
                <a:srgbClr val="B8F803"/>
              </a:solidFill>
              <a:ln w="0">
                <a:solidFill>
                  <a:srgbClr val="B8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8" name="Rectangle 601"/>
              <p:cNvSpPr>
                <a:spLocks noChangeArrowheads="1"/>
              </p:cNvSpPr>
              <p:nvPr/>
            </p:nvSpPr>
            <p:spPr bwMode="auto">
              <a:xfrm>
                <a:off x="5265" y="1363"/>
                <a:ext cx="102" cy="3"/>
              </a:xfrm>
              <a:prstGeom prst="rect">
                <a:avLst/>
              </a:prstGeom>
              <a:solidFill>
                <a:srgbClr val="B9F802"/>
              </a:solidFill>
              <a:ln w="0">
                <a:solidFill>
                  <a:srgbClr val="B9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89" name="Rectangle 602"/>
              <p:cNvSpPr>
                <a:spLocks noChangeArrowheads="1"/>
              </p:cNvSpPr>
              <p:nvPr/>
            </p:nvSpPr>
            <p:spPr bwMode="auto">
              <a:xfrm>
                <a:off x="5265" y="1363"/>
                <a:ext cx="102" cy="1"/>
              </a:xfrm>
              <a:prstGeom prst="rect">
                <a:avLst/>
              </a:prstGeom>
              <a:solidFill>
                <a:srgbClr val="BAF802"/>
              </a:solidFill>
              <a:ln w="0">
                <a:solidFill>
                  <a:srgbClr val="BA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0" name="Rectangle 603"/>
              <p:cNvSpPr>
                <a:spLocks noChangeArrowheads="1"/>
              </p:cNvSpPr>
              <p:nvPr/>
            </p:nvSpPr>
            <p:spPr bwMode="auto">
              <a:xfrm>
                <a:off x="5265" y="1363"/>
                <a:ext cx="102" cy="1"/>
              </a:xfrm>
              <a:prstGeom prst="rect">
                <a:avLst/>
              </a:prstGeom>
              <a:solidFill>
                <a:srgbClr val="BBF801"/>
              </a:solidFill>
              <a:ln w="0">
                <a:solidFill>
                  <a:srgbClr val="BBF8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1" name="Rectangle 604"/>
              <p:cNvSpPr>
                <a:spLocks noChangeArrowheads="1"/>
              </p:cNvSpPr>
              <p:nvPr/>
            </p:nvSpPr>
            <p:spPr bwMode="auto">
              <a:xfrm>
                <a:off x="5265" y="1363"/>
                <a:ext cx="102" cy="1"/>
              </a:xfrm>
              <a:prstGeom prst="rect">
                <a:avLst/>
              </a:prstGeom>
              <a:solidFill>
                <a:srgbClr val="BBF701"/>
              </a:solidFill>
              <a:ln w="0">
                <a:solidFill>
                  <a:srgbClr val="BB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2" name="Rectangle 605"/>
              <p:cNvSpPr>
                <a:spLocks noChangeArrowheads="1"/>
              </p:cNvSpPr>
              <p:nvPr/>
            </p:nvSpPr>
            <p:spPr bwMode="auto">
              <a:xfrm>
                <a:off x="5265" y="1363"/>
                <a:ext cx="102" cy="1"/>
              </a:xfrm>
              <a:prstGeom prst="rect">
                <a:avLst/>
              </a:prstGeom>
              <a:solidFill>
                <a:srgbClr val="BCF700"/>
              </a:solidFill>
              <a:ln w="0">
                <a:solidFill>
                  <a:srgbClr val="BC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3" name="Rectangle 606"/>
              <p:cNvSpPr>
                <a:spLocks noChangeArrowheads="1"/>
              </p:cNvSpPr>
              <p:nvPr/>
            </p:nvSpPr>
            <p:spPr bwMode="auto">
              <a:xfrm>
                <a:off x="5265" y="1360"/>
                <a:ext cx="102" cy="3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4" name="Rectangle 607"/>
              <p:cNvSpPr>
                <a:spLocks noChangeArrowheads="1"/>
              </p:cNvSpPr>
              <p:nvPr/>
            </p:nvSpPr>
            <p:spPr bwMode="auto">
              <a:xfrm>
                <a:off x="5265" y="1360"/>
                <a:ext cx="102" cy="1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5" name="Rectangle 608"/>
              <p:cNvSpPr>
                <a:spLocks noChangeArrowheads="1"/>
              </p:cNvSpPr>
              <p:nvPr/>
            </p:nvSpPr>
            <p:spPr bwMode="auto">
              <a:xfrm>
                <a:off x="5265" y="1360"/>
                <a:ext cx="102" cy="1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6" name="Rectangle 609"/>
              <p:cNvSpPr>
                <a:spLocks noChangeArrowheads="1"/>
              </p:cNvSpPr>
              <p:nvPr/>
            </p:nvSpPr>
            <p:spPr bwMode="auto">
              <a:xfrm>
                <a:off x="5265" y="1360"/>
                <a:ext cx="102" cy="1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897" name="Rectangle 610"/>
              <p:cNvSpPr>
                <a:spLocks noChangeArrowheads="1"/>
              </p:cNvSpPr>
              <p:nvPr/>
            </p:nvSpPr>
            <p:spPr bwMode="auto">
              <a:xfrm>
                <a:off x="5265" y="1360"/>
                <a:ext cx="102" cy="1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5" name="Group 812"/>
            <p:cNvGrpSpPr>
              <a:grpSpLocks/>
            </p:cNvGrpSpPr>
            <p:nvPr/>
          </p:nvGrpSpPr>
          <p:grpSpPr bwMode="auto">
            <a:xfrm>
              <a:off x="5265" y="1237"/>
              <a:ext cx="102" cy="123"/>
              <a:chOff x="5265" y="1237"/>
              <a:chExt cx="102" cy="123"/>
            </a:xfrm>
          </p:grpSpPr>
          <p:sp>
            <p:nvSpPr>
              <p:cNvPr id="1393498" name="Rectangle 612"/>
              <p:cNvSpPr>
                <a:spLocks noChangeArrowheads="1"/>
              </p:cNvSpPr>
              <p:nvPr/>
            </p:nvSpPr>
            <p:spPr bwMode="auto">
              <a:xfrm>
                <a:off x="5265" y="1357"/>
                <a:ext cx="102" cy="3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9" name="Rectangle 613"/>
              <p:cNvSpPr>
                <a:spLocks noChangeArrowheads="1"/>
              </p:cNvSpPr>
              <p:nvPr/>
            </p:nvSpPr>
            <p:spPr bwMode="auto">
              <a:xfrm>
                <a:off x="5265" y="1357"/>
                <a:ext cx="102" cy="1"/>
              </a:xfrm>
              <a:prstGeom prst="rect">
                <a:avLst/>
              </a:prstGeom>
              <a:solidFill>
                <a:srgbClr val="C1F600"/>
              </a:solidFill>
              <a:ln w="0">
                <a:solidFill>
                  <a:srgbClr val="C1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0" name="Rectangle 614"/>
              <p:cNvSpPr>
                <a:spLocks noChangeArrowheads="1"/>
              </p:cNvSpPr>
              <p:nvPr/>
            </p:nvSpPr>
            <p:spPr bwMode="auto">
              <a:xfrm>
                <a:off x="5265" y="1357"/>
                <a:ext cx="102" cy="1"/>
              </a:xfrm>
              <a:prstGeom prst="rect">
                <a:avLst/>
              </a:prstGeom>
              <a:solidFill>
                <a:srgbClr val="C2F600"/>
              </a:solidFill>
              <a:ln w="0">
                <a:solidFill>
                  <a:srgbClr val="C2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1" name="Rectangle 615"/>
              <p:cNvSpPr>
                <a:spLocks noChangeArrowheads="1"/>
              </p:cNvSpPr>
              <p:nvPr/>
            </p:nvSpPr>
            <p:spPr bwMode="auto">
              <a:xfrm>
                <a:off x="5265" y="1357"/>
                <a:ext cx="102" cy="1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2" name="Rectangle 616"/>
              <p:cNvSpPr>
                <a:spLocks noChangeArrowheads="1"/>
              </p:cNvSpPr>
              <p:nvPr/>
            </p:nvSpPr>
            <p:spPr bwMode="auto">
              <a:xfrm>
                <a:off x="5265" y="1354"/>
                <a:ext cx="102" cy="3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3" name="Rectangle 617"/>
              <p:cNvSpPr>
                <a:spLocks noChangeArrowheads="1"/>
              </p:cNvSpPr>
              <p:nvPr/>
            </p:nvSpPr>
            <p:spPr bwMode="auto">
              <a:xfrm>
                <a:off x="5265" y="1354"/>
                <a:ext cx="102" cy="1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4" name="Rectangle 618"/>
              <p:cNvSpPr>
                <a:spLocks noChangeArrowheads="1"/>
              </p:cNvSpPr>
              <p:nvPr/>
            </p:nvSpPr>
            <p:spPr bwMode="auto">
              <a:xfrm>
                <a:off x="5265" y="1354"/>
                <a:ext cx="102" cy="1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5" name="Rectangle 619"/>
              <p:cNvSpPr>
                <a:spLocks noChangeArrowheads="1"/>
              </p:cNvSpPr>
              <p:nvPr/>
            </p:nvSpPr>
            <p:spPr bwMode="auto">
              <a:xfrm>
                <a:off x="5265" y="1354"/>
                <a:ext cx="102" cy="1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6" name="Rectangle 620"/>
              <p:cNvSpPr>
                <a:spLocks noChangeArrowheads="1"/>
              </p:cNvSpPr>
              <p:nvPr/>
            </p:nvSpPr>
            <p:spPr bwMode="auto">
              <a:xfrm>
                <a:off x="5265" y="1354"/>
                <a:ext cx="102" cy="1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7" name="Rectangle 621"/>
              <p:cNvSpPr>
                <a:spLocks noChangeArrowheads="1"/>
              </p:cNvSpPr>
              <p:nvPr/>
            </p:nvSpPr>
            <p:spPr bwMode="auto">
              <a:xfrm>
                <a:off x="5265" y="1351"/>
                <a:ext cx="102" cy="3"/>
              </a:xfrm>
              <a:prstGeom prst="rect">
                <a:avLst/>
              </a:prstGeom>
              <a:solidFill>
                <a:srgbClr val="C7F400"/>
              </a:solidFill>
              <a:ln w="0">
                <a:solidFill>
                  <a:srgbClr val="C7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8" name="Rectangle 622"/>
              <p:cNvSpPr>
                <a:spLocks noChangeArrowheads="1"/>
              </p:cNvSpPr>
              <p:nvPr/>
            </p:nvSpPr>
            <p:spPr bwMode="auto">
              <a:xfrm>
                <a:off x="5265" y="1351"/>
                <a:ext cx="102" cy="1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09" name="Rectangle 623"/>
              <p:cNvSpPr>
                <a:spLocks noChangeArrowheads="1"/>
              </p:cNvSpPr>
              <p:nvPr/>
            </p:nvSpPr>
            <p:spPr bwMode="auto">
              <a:xfrm>
                <a:off x="5265" y="1351"/>
                <a:ext cx="102" cy="1"/>
              </a:xfrm>
              <a:prstGeom prst="rect">
                <a:avLst/>
              </a:prstGeom>
              <a:solidFill>
                <a:srgbClr val="C9F400"/>
              </a:solidFill>
              <a:ln w="0">
                <a:solidFill>
                  <a:srgbClr val="C9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0" name="Rectangle 624"/>
              <p:cNvSpPr>
                <a:spLocks noChangeArrowheads="1"/>
              </p:cNvSpPr>
              <p:nvPr/>
            </p:nvSpPr>
            <p:spPr bwMode="auto">
              <a:xfrm>
                <a:off x="5265" y="1351"/>
                <a:ext cx="102" cy="1"/>
              </a:xfrm>
              <a:prstGeom prst="rect">
                <a:avLst/>
              </a:prstGeom>
              <a:solidFill>
                <a:srgbClr val="C9F300"/>
              </a:solidFill>
              <a:ln w="0">
                <a:solidFill>
                  <a:srgbClr val="C9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1" name="Rectangle 625"/>
              <p:cNvSpPr>
                <a:spLocks noChangeArrowheads="1"/>
              </p:cNvSpPr>
              <p:nvPr/>
            </p:nvSpPr>
            <p:spPr bwMode="auto">
              <a:xfrm>
                <a:off x="5265" y="1351"/>
                <a:ext cx="102" cy="1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2" name="Rectangle 626"/>
              <p:cNvSpPr>
                <a:spLocks noChangeArrowheads="1"/>
              </p:cNvSpPr>
              <p:nvPr/>
            </p:nvSpPr>
            <p:spPr bwMode="auto">
              <a:xfrm>
                <a:off x="5265" y="1349"/>
                <a:ext cx="102" cy="2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3" name="Rectangle 627"/>
              <p:cNvSpPr>
                <a:spLocks noChangeArrowheads="1"/>
              </p:cNvSpPr>
              <p:nvPr/>
            </p:nvSpPr>
            <p:spPr bwMode="auto">
              <a:xfrm>
                <a:off x="5265" y="1349"/>
                <a:ext cx="102" cy="1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4" name="Rectangle 628"/>
              <p:cNvSpPr>
                <a:spLocks noChangeArrowheads="1"/>
              </p:cNvSpPr>
              <p:nvPr/>
            </p:nvSpPr>
            <p:spPr bwMode="auto">
              <a:xfrm>
                <a:off x="5265" y="1349"/>
                <a:ext cx="102" cy="1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5" name="Rectangle 629"/>
              <p:cNvSpPr>
                <a:spLocks noChangeArrowheads="1"/>
              </p:cNvSpPr>
              <p:nvPr/>
            </p:nvSpPr>
            <p:spPr bwMode="auto">
              <a:xfrm>
                <a:off x="5265" y="1349"/>
                <a:ext cx="102" cy="1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6" name="Rectangle 630"/>
              <p:cNvSpPr>
                <a:spLocks noChangeArrowheads="1"/>
              </p:cNvSpPr>
              <p:nvPr/>
            </p:nvSpPr>
            <p:spPr bwMode="auto">
              <a:xfrm>
                <a:off x="5265" y="1349"/>
                <a:ext cx="102" cy="1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7" name="Rectangle 631"/>
              <p:cNvSpPr>
                <a:spLocks noChangeArrowheads="1"/>
              </p:cNvSpPr>
              <p:nvPr/>
            </p:nvSpPr>
            <p:spPr bwMode="auto">
              <a:xfrm>
                <a:off x="5265" y="1346"/>
                <a:ext cx="102" cy="3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8" name="Rectangle 632"/>
              <p:cNvSpPr>
                <a:spLocks noChangeArrowheads="1"/>
              </p:cNvSpPr>
              <p:nvPr/>
            </p:nvSpPr>
            <p:spPr bwMode="auto">
              <a:xfrm>
                <a:off x="5265" y="1346"/>
                <a:ext cx="102" cy="1"/>
              </a:xfrm>
              <a:prstGeom prst="rect">
                <a:avLst/>
              </a:prstGeom>
              <a:solidFill>
                <a:srgbClr val="CFF100"/>
              </a:solidFill>
              <a:ln w="0">
                <a:solidFill>
                  <a:srgbClr val="CF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19" name="Rectangle 633"/>
              <p:cNvSpPr>
                <a:spLocks noChangeArrowheads="1"/>
              </p:cNvSpPr>
              <p:nvPr/>
            </p:nvSpPr>
            <p:spPr bwMode="auto">
              <a:xfrm>
                <a:off x="5265" y="1346"/>
                <a:ext cx="102" cy="1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0" name="Rectangle 634"/>
              <p:cNvSpPr>
                <a:spLocks noChangeArrowheads="1"/>
              </p:cNvSpPr>
              <p:nvPr/>
            </p:nvSpPr>
            <p:spPr bwMode="auto">
              <a:xfrm>
                <a:off x="5265" y="1346"/>
                <a:ext cx="102" cy="1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1" name="Rectangle 635"/>
              <p:cNvSpPr>
                <a:spLocks noChangeArrowheads="1"/>
              </p:cNvSpPr>
              <p:nvPr/>
            </p:nvSpPr>
            <p:spPr bwMode="auto">
              <a:xfrm>
                <a:off x="5265" y="1343"/>
                <a:ext cx="102" cy="3"/>
              </a:xfrm>
              <a:prstGeom prst="rect">
                <a:avLst/>
              </a:prstGeom>
              <a:solidFill>
                <a:srgbClr val="D2F100"/>
              </a:solidFill>
              <a:ln w="0">
                <a:solidFill>
                  <a:srgbClr val="D2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2" name="Rectangle 636"/>
              <p:cNvSpPr>
                <a:spLocks noChangeArrowheads="1"/>
              </p:cNvSpPr>
              <p:nvPr/>
            </p:nvSpPr>
            <p:spPr bwMode="auto">
              <a:xfrm>
                <a:off x="5265" y="1343"/>
                <a:ext cx="102" cy="1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3" name="Rectangle 637"/>
              <p:cNvSpPr>
                <a:spLocks noChangeArrowheads="1"/>
              </p:cNvSpPr>
              <p:nvPr/>
            </p:nvSpPr>
            <p:spPr bwMode="auto">
              <a:xfrm>
                <a:off x="5265" y="1343"/>
                <a:ext cx="102" cy="1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4" name="Rectangle 638"/>
              <p:cNvSpPr>
                <a:spLocks noChangeArrowheads="1"/>
              </p:cNvSpPr>
              <p:nvPr/>
            </p:nvSpPr>
            <p:spPr bwMode="auto">
              <a:xfrm>
                <a:off x="5265" y="1343"/>
                <a:ext cx="102" cy="1"/>
              </a:xfrm>
              <a:prstGeom prst="rect">
                <a:avLst/>
              </a:prstGeom>
              <a:solidFill>
                <a:srgbClr val="D4F000"/>
              </a:solidFill>
              <a:ln w="0">
                <a:solidFill>
                  <a:srgbClr val="D4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5" name="Rectangle 639"/>
              <p:cNvSpPr>
                <a:spLocks noChangeArrowheads="1"/>
              </p:cNvSpPr>
              <p:nvPr/>
            </p:nvSpPr>
            <p:spPr bwMode="auto">
              <a:xfrm>
                <a:off x="5265" y="1343"/>
                <a:ext cx="102" cy="1"/>
              </a:xfrm>
              <a:prstGeom prst="rect">
                <a:avLst/>
              </a:prstGeom>
              <a:solidFill>
                <a:srgbClr val="D5F000"/>
              </a:solidFill>
              <a:ln w="0">
                <a:solidFill>
                  <a:srgbClr val="D5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6" name="Rectangle 640"/>
              <p:cNvSpPr>
                <a:spLocks noChangeArrowheads="1"/>
              </p:cNvSpPr>
              <p:nvPr/>
            </p:nvSpPr>
            <p:spPr bwMode="auto">
              <a:xfrm>
                <a:off x="5265" y="1340"/>
                <a:ext cx="102" cy="3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7" name="Rectangle 641"/>
              <p:cNvSpPr>
                <a:spLocks noChangeArrowheads="1"/>
              </p:cNvSpPr>
              <p:nvPr/>
            </p:nvSpPr>
            <p:spPr bwMode="auto">
              <a:xfrm>
                <a:off x="5265" y="1340"/>
                <a:ext cx="102" cy="1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8" name="Rectangle 642"/>
              <p:cNvSpPr>
                <a:spLocks noChangeArrowheads="1"/>
              </p:cNvSpPr>
              <p:nvPr/>
            </p:nvSpPr>
            <p:spPr bwMode="auto">
              <a:xfrm>
                <a:off x="5265" y="1340"/>
                <a:ext cx="102" cy="1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29" name="Rectangle 643"/>
              <p:cNvSpPr>
                <a:spLocks noChangeArrowheads="1"/>
              </p:cNvSpPr>
              <p:nvPr/>
            </p:nvSpPr>
            <p:spPr bwMode="auto">
              <a:xfrm>
                <a:off x="5265" y="1340"/>
                <a:ext cx="102" cy="1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0" name="Rectangle 644"/>
              <p:cNvSpPr>
                <a:spLocks noChangeArrowheads="1"/>
              </p:cNvSpPr>
              <p:nvPr/>
            </p:nvSpPr>
            <p:spPr bwMode="auto">
              <a:xfrm>
                <a:off x="5265" y="1340"/>
                <a:ext cx="102" cy="1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1" name="Rectangle 645"/>
              <p:cNvSpPr>
                <a:spLocks noChangeArrowheads="1"/>
              </p:cNvSpPr>
              <p:nvPr/>
            </p:nvSpPr>
            <p:spPr bwMode="auto">
              <a:xfrm>
                <a:off x="5265" y="1337"/>
                <a:ext cx="102" cy="3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2" name="Rectangle 646"/>
              <p:cNvSpPr>
                <a:spLocks noChangeArrowheads="1"/>
              </p:cNvSpPr>
              <p:nvPr/>
            </p:nvSpPr>
            <p:spPr bwMode="auto">
              <a:xfrm>
                <a:off x="5265" y="1337"/>
                <a:ext cx="102" cy="1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3" name="Rectangle 647"/>
              <p:cNvSpPr>
                <a:spLocks noChangeArrowheads="1"/>
              </p:cNvSpPr>
              <p:nvPr/>
            </p:nvSpPr>
            <p:spPr bwMode="auto">
              <a:xfrm>
                <a:off x="5265" y="1337"/>
                <a:ext cx="102" cy="1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4" name="Rectangle 648"/>
              <p:cNvSpPr>
                <a:spLocks noChangeArrowheads="1"/>
              </p:cNvSpPr>
              <p:nvPr/>
            </p:nvSpPr>
            <p:spPr bwMode="auto">
              <a:xfrm>
                <a:off x="5265" y="1337"/>
                <a:ext cx="102" cy="1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5" name="Rectangle 649"/>
              <p:cNvSpPr>
                <a:spLocks noChangeArrowheads="1"/>
              </p:cNvSpPr>
              <p:nvPr/>
            </p:nvSpPr>
            <p:spPr bwMode="auto">
              <a:xfrm>
                <a:off x="5265" y="1334"/>
                <a:ext cx="102" cy="3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6" name="Rectangle 650"/>
              <p:cNvSpPr>
                <a:spLocks noChangeArrowheads="1"/>
              </p:cNvSpPr>
              <p:nvPr/>
            </p:nvSpPr>
            <p:spPr bwMode="auto">
              <a:xfrm>
                <a:off x="5265" y="1334"/>
                <a:ext cx="102" cy="1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7" name="Rectangle 651"/>
              <p:cNvSpPr>
                <a:spLocks noChangeArrowheads="1"/>
              </p:cNvSpPr>
              <p:nvPr/>
            </p:nvSpPr>
            <p:spPr bwMode="auto">
              <a:xfrm>
                <a:off x="5265" y="1334"/>
                <a:ext cx="102" cy="1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8" name="Rectangle 652"/>
              <p:cNvSpPr>
                <a:spLocks noChangeArrowheads="1"/>
              </p:cNvSpPr>
              <p:nvPr/>
            </p:nvSpPr>
            <p:spPr bwMode="auto">
              <a:xfrm>
                <a:off x="5265" y="1334"/>
                <a:ext cx="102" cy="1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39" name="Rectangle 653"/>
              <p:cNvSpPr>
                <a:spLocks noChangeArrowheads="1"/>
              </p:cNvSpPr>
              <p:nvPr/>
            </p:nvSpPr>
            <p:spPr bwMode="auto">
              <a:xfrm>
                <a:off x="5265" y="1334"/>
                <a:ext cx="102" cy="1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0" name="Rectangle 654"/>
              <p:cNvSpPr>
                <a:spLocks noChangeArrowheads="1"/>
              </p:cNvSpPr>
              <p:nvPr/>
            </p:nvSpPr>
            <p:spPr bwMode="auto">
              <a:xfrm>
                <a:off x="5265" y="1331"/>
                <a:ext cx="102" cy="3"/>
              </a:xfrm>
              <a:prstGeom prst="rect">
                <a:avLst/>
              </a:prstGeom>
              <a:solidFill>
                <a:srgbClr val="E0EB00"/>
              </a:solidFill>
              <a:ln w="0">
                <a:solidFill>
                  <a:srgbClr val="E0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1" name="Rectangle 655"/>
              <p:cNvSpPr>
                <a:spLocks noChangeArrowheads="1"/>
              </p:cNvSpPr>
              <p:nvPr/>
            </p:nvSpPr>
            <p:spPr bwMode="auto">
              <a:xfrm>
                <a:off x="5265" y="1331"/>
                <a:ext cx="102" cy="1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2" name="Rectangle 656"/>
              <p:cNvSpPr>
                <a:spLocks noChangeArrowheads="1"/>
              </p:cNvSpPr>
              <p:nvPr/>
            </p:nvSpPr>
            <p:spPr bwMode="auto">
              <a:xfrm>
                <a:off x="5265" y="1331"/>
                <a:ext cx="102" cy="1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3" name="Rectangle 657"/>
              <p:cNvSpPr>
                <a:spLocks noChangeArrowheads="1"/>
              </p:cNvSpPr>
              <p:nvPr/>
            </p:nvSpPr>
            <p:spPr bwMode="auto">
              <a:xfrm>
                <a:off x="5265" y="1331"/>
                <a:ext cx="102" cy="1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4" name="Rectangle 658"/>
              <p:cNvSpPr>
                <a:spLocks noChangeArrowheads="1"/>
              </p:cNvSpPr>
              <p:nvPr/>
            </p:nvSpPr>
            <p:spPr bwMode="auto">
              <a:xfrm>
                <a:off x="5265" y="1331"/>
                <a:ext cx="102" cy="1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5" name="Rectangle 659"/>
              <p:cNvSpPr>
                <a:spLocks noChangeArrowheads="1"/>
              </p:cNvSpPr>
              <p:nvPr/>
            </p:nvSpPr>
            <p:spPr bwMode="auto">
              <a:xfrm>
                <a:off x="5265" y="1329"/>
                <a:ext cx="102" cy="2"/>
              </a:xfrm>
              <a:prstGeom prst="rect">
                <a:avLst/>
              </a:prstGeom>
              <a:solidFill>
                <a:srgbClr val="E4EA00"/>
              </a:solidFill>
              <a:ln w="0">
                <a:solidFill>
                  <a:srgbClr val="E4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6" name="Rectangle 660"/>
              <p:cNvSpPr>
                <a:spLocks noChangeArrowheads="1"/>
              </p:cNvSpPr>
              <p:nvPr/>
            </p:nvSpPr>
            <p:spPr bwMode="auto">
              <a:xfrm>
                <a:off x="5265" y="1329"/>
                <a:ext cx="102" cy="1"/>
              </a:xfrm>
              <a:prstGeom prst="rect">
                <a:avLst/>
              </a:prstGeom>
              <a:solidFill>
                <a:srgbClr val="E4E900"/>
              </a:solidFill>
              <a:ln w="0">
                <a:solidFill>
                  <a:srgbClr val="E4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7" name="Rectangle 661"/>
              <p:cNvSpPr>
                <a:spLocks noChangeArrowheads="1"/>
              </p:cNvSpPr>
              <p:nvPr/>
            </p:nvSpPr>
            <p:spPr bwMode="auto">
              <a:xfrm>
                <a:off x="5265" y="1329"/>
                <a:ext cx="102" cy="1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8" name="Rectangle 662"/>
              <p:cNvSpPr>
                <a:spLocks noChangeArrowheads="1"/>
              </p:cNvSpPr>
              <p:nvPr/>
            </p:nvSpPr>
            <p:spPr bwMode="auto">
              <a:xfrm>
                <a:off x="5265" y="1329"/>
                <a:ext cx="102" cy="1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49" name="Rectangle 663"/>
              <p:cNvSpPr>
                <a:spLocks noChangeArrowheads="1"/>
              </p:cNvSpPr>
              <p:nvPr/>
            </p:nvSpPr>
            <p:spPr bwMode="auto">
              <a:xfrm>
                <a:off x="5265" y="1326"/>
                <a:ext cx="102" cy="3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0" name="Rectangle 664"/>
              <p:cNvSpPr>
                <a:spLocks noChangeArrowheads="1"/>
              </p:cNvSpPr>
              <p:nvPr/>
            </p:nvSpPr>
            <p:spPr bwMode="auto">
              <a:xfrm>
                <a:off x="5265" y="1326"/>
                <a:ext cx="102" cy="1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1" name="Rectangle 665"/>
              <p:cNvSpPr>
                <a:spLocks noChangeArrowheads="1"/>
              </p:cNvSpPr>
              <p:nvPr/>
            </p:nvSpPr>
            <p:spPr bwMode="auto">
              <a:xfrm>
                <a:off x="5265" y="1326"/>
                <a:ext cx="102" cy="1"/>
              </a:xfrm>
              <a:prstGeom prst="rect">
                <a:avLst/>
              </a:prstGeom>
              <a:solidFill>
                <a:srgbClr val="E8E800"/>
              </a:solidFill>
              <a:ln w="0">
                <a:solidFill>
                  <a:srgbClr val="E8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2" name="Rectangle 666"/>
              <p:cNvSpPr>
                <a:spLocks noChangeArrowheads="1"/>
              </p:cNvSpPr>
              <p:nvPr/>
            </p:nvSpPr>
            <p:spPr bwMode="auto">
              <a:xfrm>
                <a:off x="5265" y="1326"/>
                <a:ext cx="102" cy="1"/>
              </a:xfrm>
              <a:prstGeom prst="rect">
                <a:avLst/>
              </a:prstGeom>
              <a:solidFill>
                <a:srgbClr val="E9E800"/>
              </a:solidFill>
              <a:ln w="0">
                <a:solidFill>
                  <a:srgbClr val="E9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3" name="Rectangle 667"/>
              <p:cNvSpPr>
                <a:spLocks noChangeArrowheads="1"/>
              </p:cNvSpPr>
              <p:nvPr/>
            </p:nvSpPr>
            <p:spPr bwMode="auto">
              <a:xfrm>
                <a:off x="5265" y="1326"/>
                <a:ext cx="102" cy="1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4" name="Rectangle 668"/>
              <p:cNvSpPr>
                <a:spLocks noChangeArrowheads="1"/>
              </p:cNvSpPr>
              <p:nvPr/>
            </p:nvSpPr>
            <p:spPr bwMode="auto">
              <a:xfrm>
                <a:off x="5265" y="1323"/>
                <a:ext cx="102" cy="3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5" name="Rectangle 669"/>
              <p:cNvSpPr>
                <a:spLocks noChangeArrowheads="1"/>
              </p:cNvSpPr>
              <p:nvPr/>
            </p:nvSpPr>
            <p:spPr bwMode="auto">
              <a:xfrm>
                <a:off x="5265" y="1323"/>
                <a:ext cx="102" cy="1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6" name="Rectangle 670"/>
              <p:cNvSpPr>
                <a:spLocks noChangeArrowheads="1"/>
              </p:cNvSpPr>
              <p:nvPr/>
            </p:nvSpPr>
            <p:spPr bwMode="auto">
              <a:xfrm>
                <a:off x="5265" y="1323"/>
                <a:ext cx="102" cy="1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7" name="Rectangle 671"/>
              <p:cNvSpPr>
                <a:spLocks noChangeArrowheads="1"/>
              </p:cNvSpPr>
              <p:nvPr/>
            </p:nvSpPr>
            <p:spPr bwMode="auto">
              <a:xfrm>
                <a:off x="5265" y="1323"/>
                <a:ext cx="102" cy="1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8" name="Rectangle 672"/>
              <p:cNvSpPr>
                <a:spLocks noChangeArrowheads="1"/>
              </p:cNvSpPr>
              <p:nvPr/>
            </p:nvSpPr>
            <p:spPr bwMode="auto">
              <a:xfrm>
                <a:off x="5265" y="1323"/>
                <a:ext cx="102" cy="1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59" name="Rectangle 673"/>
              <p:cNvSpPr>
                <a:spLocks noChangeArrowheads="1"/>
              </p:cNvSpPr>
              <p:nvPr/>
            </p:nvSpPr>
            <p:spPr bwMode="auto">
              <a:xfrm>
                <a:off x="5265" y="1320"/>
                <a:ext cx="102" cy="3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0" name="Rectangle 674"/>
              <p:cNvSpPr>
                <a:spLocks noChangeArrowheads="1"/>
              </p:cNvSpPr>
              <p:nvPr/>
            </p:nvSpPr>
            <p:spPr bwMode="auto">
              <a:xfrm>
                <a:off x="5265" y="1320"/>
                <a:ext cx="102" cy="1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1" name="Rectangle 675"/>
              <p:cNvSpPr>
                <a:spLocks noChangeArrowheads="1"/>
              </p:cNvSpPr>
              <p:nvPr/>
            </p:nvSpPr>
            <p:spPr bwMode="auto">
              <a:xfrm>
                <a:off x="5265" y="1320"/>
                <a:ext cx="102" cy="1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2" name="Rectangle 676"/>
              <p:cNvSpPr>
                <a:spLocks noChangeArrowheads="1"/>
              </p:cNvSpPr>
              <p:nvPr/>
            </p:nvSpPr>
            <p:spPr bwMode="auto">
              <a:xfrm>
                <a:off x="5265" y="1320"/>
                <a:ext cx="102" cy="1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3" name="Rectangle 677"/>
              <p:cNvSpPr>
                <a:spLocks noChangeArrowheads="1"/>
              </p:cNvSpPr>
              <p:nvPr/>
            </p:nvSpPr>
            <p:spPr bwMode="auto">
              <a:xfrm>
                <a:off x="5265" y="1317"/>
                <a:ext cx="102" cy="3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4" name="Rectangle 678"/>
              <p:cNvSpPr>
                <a:spLocks noChangeArrowheads="1"/>
              </p:cNvSpPr>
              <p:nvPr/>
            </p:nvSpPr>
            <p:spPr bwMode="auto">
              <a:xfrm>
                <a:off x="5265" y="1317"/>
                <a:ext cx="102" cy="1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5" name="Rectangle 679"/>
              <p:cNvSpPr>
                <a:spLocks noChangeArrowheads="1"/>
              </p:cNvSpPr>
              <p:nvPr/>
            </p:nvSpPr>
            <p:spPr bwMode="auto">
              <a:xfrm>
                <a:off x="5265" y="1317"/>
                <a:ext cx="102" cy="1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6" name="Rectangle 680"/>
              <p:cNvSpPr>
                <a:spLocks noChangeArrowheads="1"/>
              </p:cNvSpPr>
              <p:nvPr/>
            </p:nvSpPr>
            <p:spPr bwMode="auto">
              <a:xfrm>
                <a:off x="5265" y="1317"/>
                <a:ext cx="102" cy="1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7" name="Rectangle 681"/>
              <p:cNvSpPr>
                <a:spLocks noChangeArrowheads="1"/>
              </p:cNvSpPr>
              <p:nvPr/>
            </p:nvSpPr>
            <p:spPr bwMode="auto">
              <a:xfrm>
                <a:off x="5265" y="1317"/>
                <a:ext cx="102" cy="1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8" name="Rectangle 682"/>
              <p:cNvSpPr>
                <a:spLocks noChangeArrowheads="1"/>
              </p:cNvSpPr>
              <p:nvPr/>
            </p:nvSpPr>
            <p:spPr bwMode="auto">
              <a:xfrm>
                <a:off x="5265" y="1314"/>
                <a:ext cx="102" cy="3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69" name="Rectangle 683"/>
              <p:cNvSpPr>
                <a:spLocks noChangeArrowheads="1"/>
              </p:cNvSpPr>
              <p:nvPr/>
            </p:nvSpPr>
            <p:spPr bwMode="auto">
              <a:xfrm>
                <a:off x="5265" y="1314"/>
                <a:ext cx="102" cy="1"/>
              </a:xfrm>
              <a:prstGeom prst="rect">
                <a:avLst/>
              </a:prstGeom>
              <a:solidFill>
                <a:srgbClr val="F6E200"/>
              </a:solidFill>
              <a:ln w="0">
                <a:solidFill>
                  <a:srgbClr val="F6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0" name="Rectangle 684"/>
              <p:cNvSpPr>
                <a:spLocks noChangeArrowheads="1"/>
              </p:cNvSpPr>
              <p:nvPr/>
            </p:nvSpPr>
            <p:spPr bwMode="auto">
              <a:xfrm>
                <a:off x="5265" y="1314"/>
                <a:ext cx="102" cy="1"/>
              </a:xfrm>
              <a:prstGeom prst="rect">
                <a:avLst/>
              </a:prstGeom>
              <a:solidFill>
                <a:srgbClr val="F6E100"/>
              </a:solidFill>
              <a:ln w="0">
                <a:solidFill>
                  <a:srgbClr val="F6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1" name="Rectangle 685"/>
              <p:cNvSpPr>
                <a:spLocks noChangeArrowheads="1"/>
              </p:cNvSpPr>
              <p:nvPr/>
            </p:nvSpPr>
            <p:spPr bwMode="auto">
              <a:xfrm>
                <a:off x="5265" y="1314"/>
                <a:ext cx="102" cy="1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2" name="Rectangle 686"/>
              <p:cNvSpPr>
                <a:spLocks noChangeArrowheads="1"/>
              </p:cNvSpPr>
              <p:nvPr/>
            </p:nvSpPr>
            <p:spPr bwMode="auto">
              <a:xfrm>
                <a:off x="5265" y="1314"/>
                <a:ext cx="102" cy="1"/>
              </a:xfrm>
              <a:prstGeom prst="rect">
                <a:avLst/>
              </a:prstGeom>
              <a:solidFill>
                <a:srgbClr val="F8E100"/>
              </a:solidFill>
              <a:ln w="0">
                <a:solidFill>
                  <a:srgbClr val="F8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3" name="Rectangle 687"/>
              <p:cNvSpPr>
                <a:spLocks noChangeArrowheads="1"/>
              </p:cNvSpPr>
              <p:nvPr/>
            </p:nvSpPr>
            <p:spPr bwMode="auto">
              <a:xfrm>
                <a:off x="5265" y="1311"/>
                <a:ext cx="102" cy="3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4" name="Rectangle 688"/>
              <p:cNvSpPr>
                <a:spLocks noChangeArrowheads="1"/>
              </p:cNvSpPr>
              <p:nvPr/>
            </p:nvSpPr>
            <p:spPr bwMode="auto">
              <a:xfrm>
                <a:off x="5265" y="1311"/>
                <a:ext cx="102" cy="1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5" name="Rectangle 689"/>
              <p:cNvSpPr>
                <a:spLocks noChangeArrowheads="1"/>
              </p:cNvSpPr>
              <p:nvPr/>
            </p:nvSpPr>
            <p:spPr bwMode="auto">
              <a:xfrm>
                <a:off x="5265" y="1311"/>
                <a:ext cx="102" cy="1"/>
              </a:xfrm>
              <a:prstGeom prst="rect">
                <a:avLst/>
              </a:prstGeom>
              <a:solidFill>
                <a:srgbClr val="FADF00"/>
              </a:solidFill>
              <a:ln w="0">
                <a:solidFill>
                  <a:srgbClr val="FA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6" name="Rectangle 690"/>
              <p:cNvSpPr>
                <a:spLocks noChangeArrowheads="1"/>
              </p:cNvSpPr>
              <p:nvPr/>
            </p:nvSpPr>
            <p:spPr bwMode="auto">
              <a:xfrm>
                <a:off x="5265" y="1311"/>
                <a:ext cx="102" cy="1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7" name="Rectangle 691"/>
              <p:cNvSpPr>
                <a:spLocks noChangeArrowheads="1"/>
              </p:cNvSpPr>
              <p:nvPr/>
            </p:nvSpPr>
            <p:spPr bwMode="auto">
              <a:xfrm>
                <a:off x="5265" y="1311"/>
                <a:ext cx="102" cy="1"/>
              </a:xfrm>
              <a:prstGeom prst="rect">
                <a:avLst/>
              </a:prstGeom>
              <a:solidFill>
                <a:srgbClr val="FCDF00"/>
              </a:solidFill>
              <a:ln w="0">
                <a:solidFill>
                  <a:srgbClr val="FC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8" name="Rectangle 692"/>
              <p:cNvSpPr>
                <a:spLocks noChangeArrowheads="1"/>
              </p:cNvSpPr>
              <p:nvPr/>
            </p:nvSpPr>
            <p:spPr bwMode="auto">
              <a:xfrm>
                <a:off x="5265" y="1309"/>
                <a:ext cx="102" cy="2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79" name="Rectangle 693"/>
              <p:cNvSpPr>
                <a:spLocks noChangeArrowheads="1"/>
              </p:cNvSpPr>
              <p:nvPr/>
            </p:nvSpPr>
            <p:spPr bwMode="auto">
              <a:xfrm>
                <a:off x="5265" y="1309"/>
                <a:ext cx="102" cy="1"/>
              </a:xfrm>
              <a:prstGeom prst="rect">
                <a:avLst/>
              </a:prstGeom>
              <a:solidFill>
                <a:srgbClr val="FDDE00"/>
              </a:solidFill>
              <a:ln w="0">
                <a:solidFill>
                  <a:srgbClr val="FD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0" name="Rectangle 694"/>
              <p:cNvSpPr>
                <a:spLocks noChangeArrowheads="1"/>
              </p:cNvSpPr>
              <p:nvPr/>
            </p:nvSpPr>
            <p:spPr bwMode="auto">
              <a:xfrm>
                <a:off x="5265" y="1309"/>
                <a:ext cx="102" cy="1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1" name="Rectangle 695"/>
              <p:cNvSpPr>
                <a:spLocks noChangeArrowheads="1"/>
              </p:cNvSpPr>
              <p:nvPr/>
            </p:nvSpPr>
            <p:spPr bwMode="auto">
              <a:xfrm>
                <a:off x="5265" y="1309"/>
                <a:ext cx="102" cy="1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2" name="Rectangle 696"/>
              <p:cNvSpPr>
                <a:spLocks noChangeArrowheads="1"/>
              </p:cNvSpPr>
              <p:nvPr/>
            </p:nvSpPr>
            <p:spPr bwMode="auto">
              <a:xfrm>
                <a:off x="5265" y="1306"/>
                <a:ext cx="102" cy="3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3" name="Rectangle 697"/>
              <p:cNvSpPr>
                <a:spLocks noChangeArrowheads="1"/>
              </p:cNvSpPr>
              <p:nvPr/>
            </p:nvSpPr>
            <p:spPr bwMode="auto">
              <a:xfrm>
                <a:off x="5265" y="1306"/>
                <a:ext cx="102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4" name="Rectangle 698"/>
              <p:cNvSpPr>
                <a:spLocks noChangeArrowheads="1"/>
              </p:cNvSpPr>
              <p:nvPr/>
            </p:nvSpPr>
            <p:spPr bwMode="auto">
              <a:xfrm>
                <a:off x="5265" y="1306"/>
                <a:ext cx="102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5" name="Rectangle 699"/>
              <p:cNvSpPr>
                <a:spLocks noChangeArrowheads="1"/>
              </p:cNvSpPr>
              <p:nvPr/>
            </p:nvSpPr>
            <p:spPr bwMode="auto">
              <a:xfrm>
                <a:off x="5265" y="1306"/>
                <a:ext cx="102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6" name="Rectangle 700"/>
              <p:cNvSpPr>
                <a:spLocks noChangeArrowheads="1"/>
              </p:cNvSpPr>
              <p:nvPr/>
            </p:nvSpPr>
            <p:spPr bwMode="auto">
              <a:xfrm>
                <a:off x="5265" y="1306"/>
                <a:ext cx="102" cy="1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7" name="Rectangle 701"/>
              <p:cNvSpPr>
                <a:spLocks noChangeArrowheads="1"/>
              </p:cNvSpPr>
              <p:nvPr/>
            </p:nvSpPr>
            <p:spPr bwMode="auto">
              <a:xfrm>
                <a:off x="5265" y="1303"/>
                <a:ext cx="102" cy="3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8" name="Rectangle 702"/>
              <p:cNvSpPr>
                <a:spLocks noChangeArrowheads="1"/>
              </p:cNvSpPr>
              <p:nvPr/>
            </p:nvSpPr>
            <p:spPr bwMode="auto">
              <a:xfrm>
                <a:off x="5265" y="1303"/>
                <a:ext cx="102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89" name="Rectangle 703"/>
              <p:cNvSpPr>
                <a:spLocks noChangeArrowheads="1"/>
              </p:cNvSpPr>
              <p:nvPr/>
            </p:nvSpPr>
            <p:spPr bwMode="auto">
              <a:xfrm>
                <a:off x="5265" y="1303"/>
                <a:ext cx="102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0" name="Rectangle 704"/>
              <p:cNvSpPr>
                <a:spLocks noChangeArrowheads="1"/>
              </p:cNvSpPr>
              <p:nvPr/>
            </p:nvSpPr>
            <p:spPr bwMode="auto">
              <a:xfrm>
                <a:off x="5265" y="1303"/>
                <a:ext cx="102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1" name="Rectangle 705"/>
              <p:cNvSpPr>
                <a:spLocks noChangeArrowheads="1"/>
              </p:cNvSpPr>
              <p:nvPr/>
            </p:nvSpPr>
            <p:spPr bwMode="auto">
              <a:xfrm>
                <a:off x="5265" y="1303"/>
                <a:ext cx="102" cy="1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2" name="Rectangle 706"/>
              <p:cNvSpPr>
                <a:spLocks noChangeArrowheads="1"/>
              </p:cNvSpPr>
              <p:nvPr/>
            </p:nvSpPr>
            <p:spPr bwMode="auto">
              <a:xfrm>
                <a:off x="5265" y="1300"/>
                <a:ext cx="102" cy="3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3" name="Rectangle 707"/>
              <p:cNvSpPr>
                <a:spLocks noChangeArrowheads="1"/>
              </p:cNvSpPr>
              <p:nvPr/>
            </p:nvSpPr>
            <p:spPr bwMode="auto">
              <a:xfrm>
                <a:off x="5265" y="1300"/>
                <a:ext cx="102" cy="1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4" name="Rectangle 708"/>
              <p:cNvSpPr>
                <a:spLocks noChangeArrowheads="1"/>
              </p:cNvSpPr>
              <p:nvPr/>
            </p:nvSpPr>
            <p:spPr bwMode="auto">
              <a:xfrm>
                <a:off x="5265" y="1300"/>
                <a:ext cx="102" cy="1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5" name="Rectangle 709"/>
              <p:cNvSpPr>
                <a:spLocks noChangeArrowheads="1"/>
              </p:cNvSpPr>
              <p:nvPr/>
            </p:nvSpPr>
            <p:spPr bwMode="auto">
              <a:xfrm>
                <a:off x="5265" y="1300"/>
                <a:ext cx="102" cy="1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6" name="Rectangle 710"/>
              <p:cNvSpPr>
                <a:spLocks noChangeArrowheads="1"/>
              </p:cNvSpPr>
              <p:nvPr/>
            </p:nvSpPr>
            <p:spPr bwMode="auto">
              <a:xfrm>
                <a:off x="5265" y="1297"/>
                <a:ext cx="102" cy="3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7" name="Rectangle 711"/>
              <p:cNvSpPr>
                <a:spLocks noChangeArrowheads="1"/>
              </p:cNvSpPr>
              <p:nvPr/>
            </p:nvSpPr>
            <p:spPr bwMode="auto">
              <a:xfrm>
                <a:off x="5265" y="1297"/>
                <a:ext cx="102" cy="1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8" name="Rectangle 712"/>
              <p:cNvSpPr>
                <a:spLocks noChangeArrowheads="1"/>
              </p:cNvSpPr>
              <p:nvPr/>
            </p:nvSpPr>
            <p:spPr bwMode="auto">
              <a:xfrm>
                <a:off x="5265" y="1297"/>
                <a:ext cx="102" cy="1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599" name="Rectangle 713"/>
              <p:cNvSpPr>
                <a:spLocks noChangeArrowheads="1"/>
              </p:cNvSpPr>
              <p:nvPr/>
            </p:nvSpPr>
            <p:spPr bwMode="auto">
              <a:xfrm>
                <a:off x="5265" y="1297"/>
                <a:ext cx="102" cy="1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0" name="Rectangle 714"/>
              <p:cNvSpPr>
                <a:spLocks noChangeArrowheads="1"/>
              </p:cNvSpPr>
              <p:nvPr/>
            </p:nvSpPr>
            <p:spPr bwMode="auto">
              <a:xfrm>
                <a:off x="5265" y="1297"/>
                <a:ext cx="102" cy="1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1" name="Rectangle 715"/>
              <p:cNvSpPr>
                <a:spLocks noChangeArrowheads="1"/>
              </p:cNvSpPr>
              <p:nvPr/>
            </p:nvSpPr>
            <p:spPr bwMode="auto">
              <a:xfrm>
                <a:off x="5265" y="1294"/>
                <a:ext cx="102" cy="3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2" name="Rectangle 716"/>
              <p:cNvSpPr>
                <a:spLocks noChangeArrowheads="1"/>
              </p:cNvSpPr>
              <p:nvPr/>
            </p:nvSpPr>
            <p:spPr bwMode="auto">
              <a:xfrm>
                <a:off x="5265" y="1294"/>
                <a:ext cx="102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3" name="Rectangle 717"/>
              <p:cNvSpPr>
                <a:spLocks noChangeArrowheads="1"/>
              </p:cNvSpPr>
              <p:nvPr/>
            </p:nvSpPr>
            <p:spPr bwMode="auto">
              <a:xfrm>
                <a:off x="5265" y="1294"/>
                <a:ext cx="102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4" name="Rectangle 718"/>
              <p:cNvSpPr>
                <a:spLocks noChangeArrowheads="1"/>
              </p:cNvSpPr>
              <p:nvPr/>
            </p:nvSpPr>
            <p:spPr bwMode="auto">
              <a:xfrm>
                <a:off x="5265" y="1294"/>
                <a:ext cx="102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5" name="Rectangle 719"/>
              <p:cNvSpPr>
                <a:spLocks noChangeArrowheads="1"/>
              </p:cNvSpPr>
              <p:nvPr/>
            </p:nvSpPr>
            <p:spPr bwMode="auto">
              <a:xfrm>
                <a:off x="5265" y="1294"/>
                <a:ext cx="102" cy="1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6" name="Rectangle 720"/>
              <p:cNvSpPr>
                <a:spLocks noChangeArrowheads="1"/>
              </p:cNvSpPr>
              <p:nvPr/>
            </p:nvSpPr>
            <p:spPr bwMode="auto">
              <a:xfrm>
                <a:off x="5265" y="1291"/>
                <a:ext cx="102" cy="3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7" name="Rectangle 721"/>
              <p:cNvSpPr>
                <a:spLocks noChangeArrowheads="1"/>
              </p:cNvSpPr>
              <p:nvPr/>
            </p:nvSpPr>
            <p:spPr bwMode="auto">
              <a:xfrm>
                <a:off x="5265" y="1291"/>
                <a:ext cx="102" cy="1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8" name="Rectangle 722"/>
              <p:cNvSpPr>
                <a:spLocks noChangeArrowheads="1"/>
              </p:cNvSpPr>
              <p:nvPr/>
            </p:nvSpPr>
            <p:spPr bwMode="auto">
              <a:xfrm>
                <a:off x="5265" y="1291"/>
                <a:ext cx="102" cy="1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09" name="Rectangle 723"/>
              <p:cNvSpPr>
                <a:spLocks noChangeArrowheads="1"/>
              </p:cNvSpPr>
              <p:nvPr/>
            </p:nvSpPr>
            <p:spPr bwMode="auto">
              <a:xfrm>
                <a:off x="5265" y="1291"/>
                <a:ext cx="102" cy="1"/>
              </a:xfrm>
              <a:prstGeom prst="rect">
                <a:avLst/>
              </a:prstGeom>
              <a:solidFill>
                <a:srgbClr val="FFD100"/>
              </a:solidFill>
              <a:ln w="0">
                <a:solidFill>
                  <a:srgbClr val="FFD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0" name="Rectangle 724"/>
              <p:cNvSpPr>
                <a:spLocks noChangeArrowheads="1"/>
              </p:cNvSpPr>
              <p:nvPr/>
            </p:nvSpPr>
            <p:spPr bwMode="auto">
              <a:xfrm>
                <a:off x="5265" y="1289"/>
                <a:ext cx="102" cy="2"/>
              </a:xfrm>
              <a:prstGeom prst="rect">
                <a:avLst/>
              </a:prstGeom>
              <a:solidFill>
                <a:srgbClr val="FFD100"/>
              </a:solidFill>
              <a:ln w="0">
                <a:solidFill>
                  <a:srgbClr val="FFD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1" name="Rectangle 725"/>
              <p:cNvSpPr>
                <a:spLocks noChangeArrowheads="1"/>
              </p:cNvSpPr>
              <p:nvPr/>
            </p:nvSpPr>
            <p:spPr bwMode="auto">
              <a:xfrm>
                <a:off x="5265" y="1289"/>
                <a:ext cx="102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2" name="Rectangle 726"/>
              <p:cNvSpPr>
                <a:spLocks noChangeArrowheads="1"/>
              </p:cNvSpPr>
              <p:nvPr/>
            </p:nvSpPr>
            <p:spPr bwMode="auto">
              <a:xfrm>
                <a:off x="5265" y="1289"/>
                <a:ext cx="102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3" name="Rectangle 727"/>
              <p:cNvSpPr>
                <a:spLocks noChangeArrowheads="1"/>
              </p:cNvSpPr>
              <p:nvPr/>
            </p:nvSpPr>
            <p:spPr bwMode="auto">
              <a:xfrm>
                <a:off x="5265" y="1289"/>
                <a:ext cx="102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4" name="Rectangle 728"/>
              <p:cNvSpPr>
                <a:spLocks noChangeArrowheads="1"/>
              </p:cNvSpPr>
              <p:nvPr/>
            </p:nvSpPr>
            <p:spPr bwMode="auto">
              <a:xfrm>
                <a:off x="5265" y="1289"/>
                <a:ext cx="102" cy="1"/>
              </a:xfrm>
              <a:prstGeom prst="rect">
                <a:avLst/>
              </a:prstGeom>
              <a:solidFill>
                <a:srgbClr val="FFCF00"/>
              </a:solidFill>
              <a:ln w="0">
                <a:solidFill>
                  <a:srgbClr val="FFC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5" name="Rectangle 729"/>
              <p:cNvSpPr>
                <a:spLocks noChangeArrowheads="1"/>
              </p:cNvSpPr>
              <p:nvPr/>
            </p:nvSpPr>
            <p:spPr bwMode="auto">
              <a:xfrm>
                <a:off x="5265" y="1286"/>
                <a:ext cx="102" cy="3"/>
              </a:xfrm>
              <a:prstGeom prst="rect">
                <a:avLst/>
              </a:prstGeom>
              <a:solidFill>
                <a:srgbClr val="FFCF00"/>
              </a:solidFill>
              <a:ln w="0">
                <a:solidFill>
                  <a:srgbClr val="FFC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6" name="Rectangle 730"/>
              <p:cNvSpPr>
                <a:spLocks noChangeArrowheads="1"/>
              </p:cNvSpPr>
              <p:nvPr/>
            </p:nvSpPr>
            <p:spPr bwMode="auto">
              <a:xfrm>
                <a:off x="5265" y="1286"/>
                <a:ext cx="102" cy="1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7" name="Rectangle 731"/>
              <p:cNvSpPr>
                <a:spLocks noChangeArrowheads="1"/>
              </p:cNvSpPr>
              <p:nvPr/>
            </p:nvSpPr>
            <p:spPr bwMode="auto">
              <a:xfrm>
                <a:off x="5265" y="1286"/>
                <a:ext cx="102" cy="1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8" name="Rectangle 732"/>
              <p:cNvSpPr>
                <a:spLocks noChangeArrowheads="1"/>
              </p:cNvSpPr>
              <p:nvPr/>
            </p:nvSpPr>
            <p:spPr bwMode="auto">
              <a:xfrm>
                <a:off x="5265" y="1286"/>
                <a:ext cx="102" cy="1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19" name="Rectangle 733"/>
              <p:cNvSpPr>
                <a:spLocks noChangeArrowheads="1"/>
              </p:cNvSpPr>
              <p:nvPr/>
            </p:nvSpPr>
            <p:spPr bwMode="auto">
              <a:xfrm>
                <a:off x="5265" y="1286"/>
                <a:ext cx="102" cy="1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0" name="Rectangle 734"/>
              <p:cNvSpPr>
                <a:spLocks noChangeArrowheads="1"/>
              </p:cNvSpPr>
              <p:nvPr/>
            </p:nvSpPr>
            <p:spPr bwMode="auto">
              <a:xfrm>
                <a:off x="5265" y="1283"/>
                <a:ext cx="102" cy="3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1" name="Rectangle 735"/>
              <p:cNvSpPr>
                <a:spLocks noChangeArrowheads="1"/>
              </p:cNvSpPr>
              <p:nvPr/>
            </p:nvSpPr>
            <p:spPr bwMode="auto">
              <a:xfrm>
                <a:off x="5265" y="1283"/>
                <a:ext cx="102" cy="1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2" name="Rectangle 736"/>
              <p:cNvSpPr>
                <a:spLocks noChangeArrowheads="1"/>
              </p:cNvSpPr>
              <p:nvPr/>
            </p:nvSpPr>
            <p:spPr bwMode="auto">
              <a:xfrm>
                <a:off x="5265" y="1283"/>
                <a:ext cx="102" cy="1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3" name="Rectangle 737"/>
              <p:cNvSpPr>
                <a:spLocks noChangeArrowheads="1"/>
              </p:cNvSpPr>
              <p:nvPr/>
            </p:nvSpPr>
            <p:spPr bwMode="auto">
              <a:xfrm>
                <a:off x="5265" y="1283"/>
                <a:ext cx="102" cy="1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4" name="Rectangle 738"/>
              <p:cNvSpPr>
                <a:spLocks noChangeArrowheads="1"/>
              </p:cNvSpPr>
              <p:nvPr/>
            </p:nvSpPr>
            <p:spPr bwMode="auto">
              <a:xfrm>
                <a:off x="5265" y="1280"/>
                <a:ext cx="102" cy="3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5" name="Rectangle 739"/>
              <p:cNvSpPr>
                <a:spLocks noChangeArrowheads="1"/>
              </p:cNvSpPr>
              <p:nvPr/>
            </p:nvSpPr>
            <p:spPr bwMode="auto">
              <a:xfrm>
                <a:off x="5265" y="1280"/>
                <a:ext cx="102" cy="1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6" name="Rectangle 740"/>
              <p:cNvSpPr>
                <a:spLocks noChangeArrowheads="1"/>
              </p:cNvSpPr>
              <p:nvPr/>
            </p:nvSpPr>
            <p:spPr bwMode="auto">
              <a:xfrm>
                <a:off x="5265" y="1280"/>
                <a:ext cx="102" cy="1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7" name="Rectangle 741"/>
              <p:cNvSpPr>
                <a:spLocks noChangeArrowheads="1"/>
              </p:cNvSpPr>
              <p:nvPr/>
            </p:nvSpPr>
            <p:spPr bwMode="auto">
              <a:xfrm>
                <a:off x="5265" y="1280"/>
                <a:ext cx="102" cy="1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8" name="Rectangle 742"/>
              <p:cNvSpPr>
                <a:spLocks noChangeArrowheads="1"/>
              </p:cNvSpPr>
              <p:nvPr/>
            </p:nvSpPr>
            <p:spPr bwMode="auto">
              <a:xfrm>
                <a:off x="5265" y="1280"/>
                <a:ext cx="102" cy="1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29" name="Rectangle 743"/>
              <p:cNvSpPr>
                <a:spLocks noChangeArrowheads="1"/>
              </p:cNvSpPr>
              <p:nvPr/>
            </p:nvSpPr>
            <p:spPr bwMode="auto">
              <a:xfrm>
                <a:off x="5265" y="1277"/>
                <a:ext cx="102" cy="3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0" name="Rectangle 744"/>
              <p:cNvSpPr>
                <a:spLocks noChangeArrowheads="1"/>
              </p:cNvSpPr>
              <p:nvPr/>
            </p:nvSpPr>
            <p:spPr bwMode="auto">
              <a:xfrm>
                <a:off x="5265" y="1277"/>
                <a:ext cx="102" cy="1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1" name="Rectangle 745"/>
              <p:cNvSpPr>
                <a:spLocks noChangeArrowheads="1"/>
              </p:cNvSpPr>
              <p:nvPr/>
            </p:nvSpPr>
            <p:spPr bwMode="auto">
              <a:xfrm>
                <a:off x="5265" y="1277"/>
                <a:ext cx="102" cy="1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2" name="Rectangle 746"/>
              <p:cNvSpPr>
                <a:spLocks noChangeArrowheads="1"/>
              </p:cNvSpPr>
              <p:nvPr/>
            </p:nvSpPr>
            <p:spPr bwMode="auto">
              <a:xfrm>
                <a:off x="5265" y="1277"/>
                <a:ext cx="102" cy="1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3" name="Rectangle 747"/>
              <p:cNvSpPr>
                <a:spLocks noChangeArrowheads="1"/>
              </p:cNvSpPr>
              <p:nvPr/>
            </p:nvSpPr>
            <p:spPr bwMode="auto">
              <a:xfrm>
                <a:off x="5265" y="1277"/>
                <a:ext cx="102" cy="1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4" name="Rectangle 748"/>
              <p:cNvSpPr>
                <a:spLocks noChangeArrowheads="1"/>
              </p:cNvSpPr>
              <p:nvPr/>
            </p:nvSpPr>
            <p:spPr bwMode="auto">
              <a:xfrm>
                <a:off x="5265" y="1274"/>
                <a:ext cx="102" cy="3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5" name="Rectangle 749"/>
              <p:cNvSpPr>
                <a:spLocks noChangeArrowheads="1"/>
              </p:cNvSpPr>
              <p:nvPr/>
            </p:nvSpPr>
            <p:spPr bwMode="auto">
              <a:xfrm>
                <a:off x="5265" y="1274"/>
                <a:ext cx="102" cy="1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6" name="Rectangle 750"/>
              <p:cNvSpPr>
                <a:spLocks noChangeArrowheads="1"/>
              </p:cNvSpPr>
              <p:nvPr/>
            </p:nvSpPr>
            <p:spPr bwMode="auto">
              <a:xfrm>
                <a:off x="5265" y="1274"/>
                <a:ext cx="102" cy="1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7" name="Rectangle 751"/>
              <p:cNvSpPr>
                <a:spLocks noChangeArrowheads="1"/>
              </p:cNvSpPr>
              <p:nvPr/>
            </p:nvSpPr>
            <p:spPr bwMode="auto">
              <a:xfrm>
                <a:off x="5265" y="1274"/>
                <a:ext cx="102" cy="1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8" name="Rectangle 752"/>
              <p:cNvSpPr>
                <a:spLocks noChangeArrowheads="1"/>
              </p:cNvSpPr>
              <p:nvPr/>
            </p:nvSpPr>
            <p:spPr bwMode="auto">
              <a:xfrm>
                <a:off x="5265" y="1274"/>
                <a:ext cx="102" cy="1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39" name="Rectangle 753"/>
              <p:cNvSpPr>
                <a:spLocks noChangeArrowheads="1"/>
              </p:cNvSpPr>
              <p:nvPr/>
            </p:nvSpPr>
            <p:spPr bwMode="auto">
              <a:xfrm>
                <a:off x="5265" y="1271"/>
                <a:ext cx="102" cy="3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0" name="Rectangle 754"/>
              <p:cNvSpPr>
                <a:spLocks noChangeArrowheads="1"/>
              </p:cNvSpPr>
              <p:nvPr/>
            </p:nvSpPr>
            <p:spPr bwMode="auto">
              <a:xfrm>
                <a:off x="5265" y="1271"/>
                <a:ext cx="102" cy="1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1" name="Rectangle 755"/>
              <p:cNvSpPr>
                <a:spLocks noChangeArrowheads="1"/>
              </p:cNvSpPr>
              <p:nvPr/>
            </p:nvSpPr>
            <p:spPr bwMode="auto">
              <a:xfrm>
                <a:off x="5265" y="1271"/>
                <a:ext cx="102" cy="1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2" name="Rectangle 756"/>
              <p:cNvSpPr>
                <a:spLocks noChangeArrowheads="1"/>
              </p:cNvSpPr>
              <p:nvPr/>
            </p:nvSpPr>
            <p:spPr bwMode="auto">
              <a:xfrm>
                <a:off x="5265" y="1271"/>
                <a:ext cx="102" cy="1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3" name="Rectangle 757"/>
              <p:cNvSpPr>
                <a:spLocks noChangeArrowheads="1"/>
              </p:cNvSpPr>
              <p:nvPr/>
            </p:nvSpPr>
            <p:spPr bwMode="auto">
              <a:xfrm>
                <a:off x="5265" y="1269"/>
                <a:ext cx="102" cy="2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4" name="Rectangle 758"/>
              <p:cNvSpPr>
                <a:spLocks noChangeArrowheads="1"/>
              </p:cNvSpPr>
              <p:nvPr/>
            </p:nvSpPr>
            <p:spPr bwMode="auto">
              <a:xfrm>
                <a:off x="5265" y="1269"/>
                <a:ext cx="102" cy="1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5" name="Rectangle 759"/>
              <p:cNvSpPr>
                <a:spLocks noChangeArrowheads="1"/>
              </p:cNvSpPr>
              <p:nvPr/>
            </p:nvSpPr>
            <p:spPr bwMode="auto">
              <a:xfrm>
                <a:off x="5265" y="1269"/>
                <a:ext cx="102" cy="1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6" name="Rectangle 760"/>
              <p:cNvSpPr>
                <a:spLocks noChangeArrowheads="1"/>
              </p:cNvSpPr>
              <p:nvPr/>
            </p:nvSpPr>
            <p:spPr bwMode="auto">
              <a:xfrm>
                <a:off x="5265" y="1269"/>
                <a:ext cx="102" cy="1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7" name="Rectangle 761"/>
              <p:cNvSpPr>
                <a:spLocks noChangeArrowheads="1"/>
              </p:cNvSpPr>
              <p:nvPr/>
            </p:nvSpPr>
            <p:spPr bwMode="auto">
              <a:xfrm>
                <a:off x="5265" y="1269"/>
                <a:ext cx="102" cy="1"/>
              </a:xfrm>
              <a:prstGeom prst="rect">
                <a:avLst/>
              </a:prstGeom>
              <a:solidFill>
                <a:srgbClr val="FFBF00"/>
              </a:solidFill>
              <a:ln w="0">
                <a:solidFill>
                  <a:srgbClr val="FFB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8" name="Rectangle 762"/>
              <p:cNvSpPr>
                <a:spLocks noChangeArrowheads="1"/>
              </p:cNvSpPr>
              <p:nvPr/>
            </p:nvSpPr>
            <p:spPr bwMode="auto">
              <a:xfrm>
                <a:off x="5265" y="1266"/>
                <a:ext cx="102" cy="3"/>
              </a:xfrm>
              <a:prstGeom prst="rect">
                <a:avLst/>
              </a:prstGeom>
              <a:solidFill>
                <a:srgbClr val="FFBF00"/>
              </a:solidFill>
              <a:ln w="0">
                <a:solidFill>
                  <a:srgbClr val="FFB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49" name="Rectangle 763"/>
              <p:cNvSpPr>
                <a:spLocks noChangeArrowheads="1"/>
              </p:cNvSpPr>
              <p:nvPr/>
            </p:nvSpPr>
            <p:spPr bwMode="auto">
              <a:xfrm>
                <a:off x="5265" y="1266"/>
                <a:ext cx="102" cy="1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0" name="Rectangle 764"/>
              <p:cNvSpPr>
                <a:spLocks noChangeArrowheads="1"/>
              </p:cNvSpPr>
              <p:nvPr/>
            </p:nvSpPr>
            <p:spPr bwMode="auto">
              <a:xfrm>
                <a:off x="5265" y="1266"/>
                <a:ext cx="102" cy="1"/>
              </a:xfrm>
              <a:prstGeom prst="rect">
                <a:avLst/>
              </a:prstGeom>
              <a:solidFill>
                <a:srgbClr val="FFBD00"/>
              </a:solidFill>
              <a:ln w="0">
                <a:solidFill>
                  <a:srgbClr val="FFB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1" name="Rectangle 765"/>
              <p:cNvSpPr>
                <a:spLocks noChangeArrowheads="1"/>
              </p:cNvSpPr>
              <p:nvPr/>
            </p:nvSpPr>
            <p:spPr bwMode="auto">
              <a:xfrm>
                <a:off x="5265" y="1266"/>
                <a:ext cx="102" cy="1"/>
              </a:xfrm>
              <a:prstGeom prst="rect">
                <a:avLst/>
              </a:prstGeom>
              <a:solidFill>
                <a:srgbClr val="FFBD00"/>
              </a:solidFill>
              <a:ln w="0">
                <a:solidFill>
                  <a:srgbClr val="FFB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2" name="Rectangle 766"/>
              <p:cNvSpPr>
                <a:spLocks noChangeArrowheads="1"/>
              </p:cNvSpPr>
              <p:nvPr/>
            </p:nvSpPr>
            <p:spPr bwMode="auto">
              <a:xfrm>
                <a:off x="5265" y="1266"/>
                <a:ext cx="102" cy="1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3" name="Rectangle 767"/>
              <p:cNvSpPr>
                <a:spLocks noChangeArrowheads="1"/>
              </p:cNvSpPr>
              <p:nvPr/>
            </p:nvSpPr>
            <p:spPr bwMode="auto">
              <a:xfrm>
                <a:off x="5265" y="1263"/>
                <a:ext cx="102" cy="3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4" name="Rectangle 768"/>
              <p:cNvSpPr>
                <a:spLocks noChangeArrowheads="1"/>
              </p:cNvSpPr>
              <p:nvPr/>
            </p:nvSpPr>
            <p:spPr bwMode="auto">
              <a:xfrm>
                <a:off x="5265" y="1263"/>
                <a:ext cx="102" cy="1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5" name="Rectangle 769"/>
              <p:cNvSpPr>
                <a:spLocks noChangeArrowheads="1"/>
              </p:cNvSpPr>
              <p:nvPr/>
            </p:nvSpPr>
            <p:spPr bwMode="auto">
              <a:xfrm>
                <a:off x="5265" y="1263"/>
                <a:ext cx="102" cy="1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6" name="Rectangle 770"/>
              <p:cNvSpPr>
                <a:spLocks noChangeArrowheads="1"/>
              </p:cNvSpPr>
              <p:nvPr/>
            </p:nvSpPr>
            <p:spPr bwMode="auto">
              <a:xfrm>
                <a:off x="5265" y="1263"/>
                <a:ext cx="102" cy="1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7" name="Rectangle 771"/>
              <p:cNvSpPr>
                <a:spLocks noChangeArrowheads="1"/>
              </p:cNvSpPr>
              <p:nvPr/>
            </p:nvSpPr>
            <p:spPr bwMode="auto">
              <a:xfrm>
                <a:off x="5265" y="1260"/>
                <a:ext cx="102" cy="3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8" name="Rectangle 772"/>
              <p:cNvSpPr>
                <a:spLocks noChangeArrowheads="1"/>
              </p:cNvSpPr>
              <p:nvPr/>
            </p:nvSpPr>
            <p:spPr bwMode="auto">
              <a:xfrm>
                <a:off x="5265" y="1260"/>
                <a:ext cx="102" cy="1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59" name="Rectangle 773"/>
              <p:cNvSpPr>
                <a:spLocks noChangeArrowheads="1"/>
              </p:cNvSpPr>
              <p:nvPr/>
            </p:nvSpPr>
            <p:spPr bwMode="auto">
              <a:xfrm>
                <a:off x="5265" y="1260"/>
                <a:ext cx="102" cy="1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0" name="Rectangle 774"/>
              <p:cNvSpPr>
                <a:spLocks noChangeArrowheads="1"/>
              </p:cNvSpPr>
              <p:nvPr/>
            </p:nvSpPr>
            <p:spPr bwMode="auto">
              <a:xfrm>
                <a:off x="5265" y="1260"/>
                <a:ext cx="102" cy="1"/>
              </a:xfrm>
              <a:prstGeom prst="rect">
                <a:avLst/>
              </a:prstGeom>
              <a:solidFill>
                <a:srgbClr val="FFB800"/>
              </a:solidFill>
              <a:ln w="0">
                <a:solidFill>
                  <a:srgbClr val="FFB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1" name="Rectangle 775"/>
              <p:cNvSpPr>
                <a:spLocks noChangeArrowheads="1"/>
              </p:cNvSpPr>
              <p:nvPr/>
            </p:nvSpPr>
            <p:spPr bwMode="auto">
              <a:xfrm>
                <a:off x="5265" y="1260"/>
                <a:ext cx="102" cy="1"/>
              </a:xfrm>
              <a:prstGeom prst="rect">
                <a:avLst/>
              </a:prstGeom>
              <a:solidFill>
                <a:srgbClr val="FFB800"/>
              </a:solidFill>
              <a:ln w="0">
                <a:solidFill>
                  <a:srgbClr val="FFB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2" name="Rectangle 776"/>
              <p:cNvSpPr>
                <a:spLocks noChangeArrowheads="1"/>
              </p:cNvSpPr>
              <p:nvPr/>
            </p:nvSpPr>
            <p:spPr bwMode="auto">
              <a:xfrm>
                <a:off x="5265" y="1257"/>
                <a:ext cx="102" cy="3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3" name="Rectangle 777"/>
              <p:cNvSpPr>
                <a:spLocks noChangeArrowheads="1"/>
              </p:cNvSpPr>
              <p:nvPr/>
            </p:nvSpPr>
            <p:spPr bwMode="auto">
              <a:xfrm>
                <a:off x="5265" y="1257"/>
                <a:ext cx="102" cy="1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4" name="Rectangle 778"/>
              <p:cNvSpPr>
                <a:spLocks noChangeArrowheads="1"/>
              </p:cNvSpPr>
              <p:nvPr/>
            </p:nvSpPr>
            <p:spPr bwMode="auto">
              <a:xfrm>
                <a:off x="5265" y="1257"/>
                <a:ext cx="102" cy="1"/>
              </a:xfrm>
              <a:prstGeom prst="rect">
                <a:avLst/>
              </a:prstGeom>
              <a:solidFill>
                <a:srgbClr val="FFB600"/>
              </a:solidFill>
              <a:ln w="0">
                <a:solidFill>
                  <a:srgbClr val="FFB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5" name="Rectangle 779"/>
              <p:cNvSpPr>
                <a:spLocks noChangeArrowheads="1"/>
              </p:cNvSpPr>
              <p:nvPr/>
            </p:nvSpPr>
            <p:spPr bwMode="auto">
              <a:xfrm>
                <a:off x="5265" y="1257"/>
                <a:ext cx="102" cy="1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6" name="Rectangle 780"/>
              <p:cNvSpPr>
                <a:spLocks noChangeArrowheads="1"/>
              </p:cNvSpPr>
              <p:nvPr/>
            </p:nvSpPr>
            <p:spPr bwMode="auto">
              <a:xfrm>
                <a:off x="5265" y="1257"/>
                <a:ext cx="102" cy="1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7" name="Rectangle 781"/>
              <p:cNvSpPr>
                <a:spLocks noChangeArrowheads="1"/>
              </p:cNvSpPr>
              <p:nvPr/>
            </p:nvSpPr>
            <p:spPr bwMode="auto">
              <a:xfrm>
                <a:off x="5265" y="1254"/>
                <a:ext cx="102" cy="3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8" name="Rectangle 782"/>
              <p:cNvSpPr>
                <a:spLocks noChangeArrowheads="1"/>
              </p:cNvSpPr>
              <p:nvPr/>
            </p:nvSpPr>
            <p:spPr bwMode="auto">
              <a:xfrm>
                <a:off x="5265" y="1254"/>
                <a:ext cx="102" cy="1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69" name="Rectangle 783"/>
              <p:cNvSpPr>
                <a:spLocks noChangeArrowheads="1"/>
              </p:cNvSpPr>
              <p:nvPr/>
            </p:nvSpPr>
            <p:spPr bwMode="auto">
              <a:xfrm>
                <a:off x="5265" y="1254"/>
                <a:ext cx="102" cy="1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0" name="Rectangle 784"/>
              <p:cNvSpPr>
                <a:spLocks noChangeArrowheads="1"/>
              </p:cNvSpPr>
              <p:nvPr/>
            </p:nvSpPr>
            <p:spPr bwMode="auto">
              <a:xfrm>
                <a:off x="5265" y="1254"/>
                <a:ext cx="102" cy="1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1" name="Rectangle 785"/>
              <p:cNvSpPr>
                <a:spLocks noChangeArrowheads="1"/>
              </p:cNvSpPr>
              <p:nvPr/>
            </p:nvSpPr>
            <p:spPr bwMode="auto">
              <a:xfrm>
                <a:off x="5265" y="1252"/>
                <a:ext cx="102" cy="2"/>
              </a:xfrm>
              <a:prstGeom prst="rect">
                <a:avLst/>
              </a:prstGeom>
              <a:solidFill>
                <a:srgbClr val="FFB200"/>
              </a:solidFill>
              <a:ln w="0">
                <a:solidFill>
                  <a:srgbClr val="FFB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2" name="Rectangle 786"/>
              <p:cNvSpPr>
                <a:spLocks noChangeArrowheads="1"/>
              </p:cNvSpPr>
              <p:nvPr/>
            </p:nvSpPr>
            <p:spPr bwMode="auto">
              <a:xfrm>
                <a:off x="5265" y="1252"/>
                <a:ext cx="102" cy="1"/>
              </a:xfrm>
              <a:prstGeom prst="rect">
                <a:avLst/>
              </a:prstGeom>
              <a:solidFill>
                <a:srgbClr val="FFB200"/>
              </a:solidFill>
              <a:ln w="0">
                <a:solidFill>
                  <a:srgbClr val="FFB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3" name="Rectangle 787"/>
              <p:cNvSpPr>
                <a:spLocks noChangeArrowheads="1"/>
              </p:cNvSpPr>
              <p:nvPr/>
            </p:nvSpPr>
            <p:spPr bwMode="auto">
              <a:xfrm>
                <a:off x="5265" y="1252"/>
                <a:ext cx="102" cy="1"/>
              </a:xfrm>
              <a:prstGeom prst="rect">
                <a:avLst/>
              </a:prstGeom>
              <a:solidFill>
                <a:srgbClr val="FFB100"/>
              </a:solidFill>
              <a:ln w="0">
                <a:solidFill>
                  <a:srgbClr val="FFB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4" name="Rectangle 788"/>
              <p:cNvSpPr>
                <a:spLocks noChangeArrowheads="1"/>
              </p:cNvSpPr>
              <p:nvPr/>
            </p:nvSpPr>
            <p:spPr bwMode="auto">
              <a:xfrm>
                <a:off x="5265" y="1252"/>
                <a:ext cx="102" cy="1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5" name="Rectangle 789"/>
              <p:cNvSpPr>
                <a:spLocks noChangeArrowheads="1"/>
              </p:cNvSpPr>
              <p:nvPr/>
            </p:nvSpPr>
            <p:spPr bwMode="auto">
              <a:xfrm>
                <a:off x="5265" y="1252"/>
                <a:ext cx="102" cy="1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6" name="Rectangle 790"/>
              <p:cNvSpPr>
                <a:spLocks noChangeArrowheads="1"/>
              </p:cNvSpPr>
              <p:nvPr/>
            </p:nvSpPr>
            <p:spPr bwMode="auto">
              <a:xfrm>
                <a:off x="5265" y="1249"/>
                <a:ext cx="102" cy="3"/>
              </a:xfrm>
              <a:prstGeom prst="rect">
                <a:avLst/>
              </a:prstGeom>
              <a:solidFill>
                <a:srgbClr val="FFAF00"/>
              </a:solidFill>
              <a:ln w="0">
                <a:solidFill>
                  <a:srgbClr val="FFA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7" name="Rectangle 791"/>
              <p:cNvSpPr>
                <a:spLocks noChangeArrowheads="1"/>
              </p:cNvSpPr>
              <p:nvPr/>
            </p:nvSpPr>
            <p:spPr bwMode="auto">
              <a:xfrm>
                <a:off x="5265" y="1249"/>
                <a:ext cx="102" cy="1"/>
              </a:xfrm>
              <a:prstGeom prst="rect">
                <a:avLst/>
              </a:prstGeom>
              <a:solidFill>
                <a:srgbClr val="FFAF00"/>
              </a:solidFill>
              <a:ln w="0">
                <a:solidFill>
                  <a:srgbClr val="FFA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8" name="Rectangle 792"/>
              <p:cNvSpPr>
                <a:spLocks noChangeArrowheads="1"/>
              </p:cNvSpPr>
              <p:nvPr/>
            </p:nvSpPr>
            <p:spPr bwMode="auto">
              <a:xfrm>
                <a:off x="5265" y="1249"/>
                <a:ext cx="102" cy="1"/>
              </a:xfrm>
              <a:prstGeom prst="rect">
                <a:avLst/>
              </a:prstGeom>
              <a:solidFill>
                <a:srgbClr val="FFAE00"/>
              </a:solidFill>
              <a:ln w="0">
                <a:solidFill>
                  <a:srgbClr val="FFA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79" name="Rectangle 793"/>
              <p:cNvSpPr>
                <a:spLocks noChangeArrowheads="1"/>
              </p:cNvSpPr>
              <p:nvPr/>
            </p:nvSpPr>
            <p:spPr bwMode="auto">
              <a:xfrm>
                <a:off x="5265" y="1249"/>
                <a:ext cx="102" cy="1"/>
              </a:xfrm>
              <a:prstGeom prst="rect">
                <a:avLst/>
              </a:prstGeom>
              <a:solidFill>
                <a:srgbClr val="FFAE00"/>
              </a:solidFill>
              <a:ln w="0">
                <a:solidFill>
                  <a:srgbClr val="FFA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0" name="Rectangle 794"/>
              <p:cNvSpPr>
                <a:spLocks noChangeArrowheads="1"/>
              </p:cNvSpPr>
              <p:nvPr/>
            </p:nvSpPr>
            <p:spPr bwMode="auto">
              <a:xfrm>
                <a:off x="5265" y="1249"/>
                <a:ext cx="102" cy="1"/>
              </a:xfrm>
              <a:prstGeom prst="rect">
                <a:avLst/>
              </a:prstGeom>
              <a:solidFill>
                <a:srgbClr val="FFAD00"/>
              </a:solidFill>
              <a:ln w="0">
                <a:solidFill>
                  <a:srgbClr val="FFA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1" name="Rectangle 795"/>
              <p:cNvSpPr>
                <a:spLocks noChangeArrowheads="1"/>
              </p:cNvSpPr>
              <p:nvPr/>
            </p:nvSpPr>
            <p:spPr bwMode="auto">
              <a:xfrm>
                <a:off x="5265" y="1246"/>
                <a:ext cx="102" cy="3"/>
              </a:xfrm>
              <a:prstGeom prst="rect">
                <a:avLst/>
              </a:prstGeom>
              <a:solidFill>
                <a:srgbClr val="FFAC00"/>
              </a:solidFill>
              <a:ln w="0">
                <a:solidFill>
                  <a:srgbClr val="FFA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2" name="Rectangle 796"/>
              <p:cNvSpPr>
                <a:spLocks noChangeArrowheads="1"/>
              </p:cNvSpPr>
              <p:nvPr/>
            </p:nvSpPr>
            <p:spPr bwMode="auto">
              <a:xfrm>
                <a:off x="5265" y="1246"/>
                <a:ext cx="102" cy="1"/>
              </a:xfrm>
              <a:prstGeom prst="rect">
                <a:avLst/>
              </a:prstGeom>
              <a:solidFill>
                <a:srgbClr val="FFAC00"/>
              </a:solidFill>
              <a:ln w="0">
                <a:solidFill>
                  <a:srgbClr val="FFA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3" name="Rectangle 797"/>
              <p:cNvSpPr>
                <a:spLocks noChangeArrowheads="1"/>
              </p:cNvSpPr>
              <p:nvPr/>
            </p:nvSpPr>
            <p:spPr bwMode="auto">
              <a:xfrm>
                <a:off x="5265" y="1246"/>
                <a:ext cx="102" cy="1"/>
              </a:xfrm>
              <a:prstGeom prst="rect">
                <a:avLst/>
              </a:prstGeom>
              <a:solidFill>
                <a:srgbClr val="FFAB00"/>
              </a:solidFill>
              <a:ln w="0">
                <a:solidFill>
                  <a:srgbClr val="FFA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4" name="Rectangle 798"/>
              <p:cNvSpPr>
                <a:spLocks noChangeArrowheads="1"/>
              </p:cNvSpPr>
              <p:nvPr/>
            </p:nvSpPr>
            <p:spPr bwMode="auto">
              <a:xfrm>
                <a:off x="5265" y="1246"/>
                <a:ext cx="102" cy="1"/>
              </a:xfrm>
              <a:prstGeom prst="rect">
                <a:avLst/>
              </a:prstGeom>
              <a:solidFill>
                <a:srgbClr val="FFAB00"/>
              </a:solidFill>
              <a:ln w="0">
                <a:solidFill>
                  <a:srgbClr val="FFA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5" name="Rectangle 799"/>
              <p:cNvSpPr>
                <a:spLocks noChangeArrowheads="1"/>
              </p:cNvSpPr>
              <p:nvPr/>
            </p:nvSpPr>
            <p:spPr bwMode="auto">
              <a:xfrm>
                <a:off x="5265" y="1246"/>
                <a:ext cx="102" cy="1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6" name="Rectangle 800"/>
              <p:cNvSpPr>
                <a:spLocks noChangeArrowheads="1"/>
              </p:cNvSpPr>
              <p:nvPr/>
            </p:nvSpPr>
            <p:spPr bwMode="auto">
              <a:xfrm>
                <a:off x="5265" y="1243"/>
                <a:ext cx="102" cy="3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7" name="Rectangle 801"/>
              <p:cNvSpPr>
                <a:spLocks noChangeArrowheads="1"/>
              </p:cNvSpPr>
              <p:nvPr/>
            </p:nvSpPr>
            <p:spPr bwMode="auto">
              <a:xfrm>
                <a:off x="5265" y="1243"/>
                <a:ext cx="102" cy="1"/>
              </a:xfrm>
              <a:prstGeom prst="rect">
                <a:avLst/>
              </a:prstGeom>
              <a:solidFill>
                <a:srgbClr val="FFA900"/>
              </a:solidFill>
              <a:ln w="0">
                <a:solidFill>
                  <a:srgbClr val="FFA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8" name="Rectangle 802"/>
              <p:cNvSpPr>
                <a:spLocks noChangeArrowheads="1"/>
              </p:cNvSpPr>
              <p:nvPr/>
            </p:nvSpPr>
            <p:spPr bwMode="auto">
              <a:xfrm>
                <a:off x="5265" y="1243"/>
                <a:ext cx="102" cy="1"/>
              </a:xfrm>
              <a:prstGeom prst="rect">
                <a:avLst/>
              </a:prstGeom>
              <a:solidFill>
                <a:srgbClr val="FFA800"/>
              </a:solidFill>
              <a:ln w="0">
                <a:solidFill>
                  <a:srgbClr val="FFA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89" name="Rectangle 803"/>
              <p:cNvSpPr>
                <a:spLocks noChangeArrowheads="1"/>
              </p:cNvSpPr>
              <p:nvPr/>
            </p:nvSpPr>
            <p:spPr bwMode="auto">
              <a:xfrm>
                <a:off x="5265" y="1243"/>
                <a:ext cx="102" cy="1"/>
              </a:xfrm>
              <a:prstGeom prst="rect">
                <a:avLst/>
              </a:prstGeom>
              <a:solidFill>
                <a:srgbClr val="FFA800"/>
              </a:solidFill>
              <a:ln w="0">
                <a:solidFill>
                  <a:srgbClr val="FFA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0" name="Rectangle 804"/>
              <p:cNvSpPr>
                <a:spLocks noChangeArrowheads="1"/>
              </p:cNvSpPr>
              <p:nvPr/>
            </p:nvSpPr>
            <p:spPr bwMode="auto">
              <a:xfrm>
                <a:off x="5265" y="1240"/>
                <a:ext cx="102" cy="3"/>
              </a:xfrm>
              <a:prstGeom prst="rect">
                <a:avLst/>
              </a:prstGeom>
              <a:solidFill>
                <a:srgbClr val="FFA700"/>
              </a:solidFill>
              <a:ln w="0">
                <a:solidFill>
                  <a:srgbClr val="FFA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1" name="Rectangle 805"/>
              <p:cNvSpPr>
                <a:spLocks noChangeArrowheads="1"/>
              </p:cNvSpPr>
              <p:nvPr/>
            </p:nvSpPr>
            <p:spPr bwMode="auto">
              <a:xfrm>
                <a:off x="5265" y="1240"/>
                <a:ext cx="102" cy="1"/>
              </a:xfrm>
              <a:prstGeom prst="rect">
                <a:avLst/>
              </a:prstGeom>
              <a:solidFill>
                <a:srgbClr val="FFA700"/>
              </a:solidFill>
              <a:ln w="0">
                <a:solidFill>
                  <a:srgbClr val="FFA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2" name="Rectangle 806"/>
              <p:cNvSpPr>
                <a:spLocks noChangeArrowheads="1"/>
              </p:cNvSpPr>
              <p:nvPr/>
            </p:nvSpPr>
            <p:spPr bwMode="auto">
              <a:xfrm>
                <a:off x="5265" y="1240"/>
                <a:ext cx="102" cy="1"/>
              </a:xfrm>
              <a:prstGeom prst="rect">
                <a:avLst/>
              </a:prstGeom>
              <a:solidFill>
                <a:srgbClr val="FFA600"/>
              </a:solidFill>
              <a:ln w="0">
                <a:solidFill>
                  <a:srgbClr val="FFA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3" name="Rectangle 807"/>
              <p:cNvSpPr>
                <a:spLocks noChangeArrowheads="1"/>
              </p:cNvSpPr>
              <p:nvPr/>
            </p:nvSpPr>
            <p:spPr bwMode="auto">
              <a:xfrm>
                <a:off x="5265" y="1240"/>
                <a:ext cx="102" cy="1"/>
              </a:xfrm>
              <a:prstGeom prst="rect">
                <a:avLst/>
              </a:prstGeom>
              <a:solidFill>
                <a:srgbClr val="FFA500"/>
              </a:solidFill>
              <a:ln w="0">
                <a:solidFill>
                  <a:srgbClr val="FFA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4" name="Rectangle 808"/>
              <p:cNvSpPr>
                <a:spLocks noChangeArrowheads="1"/>
              </p:cNvSpPr>
              <p:nvPr/>
            </p:nvSpPr>
            <p:spPr bwMode="auto">
              <a:xfrm>
                <a:off x="5265" y="1240"/>
                <a:ext cx="102" cy="1"/>
              </a:xfrm>
              <a:prstGeom prst="rect">
                <a:avLst/>
              </a:prstGeom>
              <a:solidFill>
                <a:srgbClr val="FFA500"/>
              </a:solidFill>
              <a:ln w="0">
                <a:solidFill>
                  <a:srgbClr val="FFA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5" name="Rectangle 809"/>
              <p:cNvSpPr>
                <a:spLocks noChangeArrowheads="1"/>
              </p:cNvSpPr>
              <p:nvPr/>
            </p:nvSpPr>
            <p:spPr bwMode="auto">
              <a:xfrm>
                <a:off x="5265" y="1237"/>
                <a:ext cx="102" cy="3"/>
              </a:xfrm>
              <a:prstGeom prst="rect">
                <a:avLst/>
              </a:prstGeom>
              <a:solidFill>
                <a:srgbClr val="FFA400"/>
              </a:solidFill>
              <a:ln w="0">
                <a:solidFill>
                  <a:srgbClr val="FFA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6" name="Rectangle 810"/>
              <p:cNvSpPr>
                <a:spLocks noChangeArrowheads="1"/>
              </p:cNvSpPr>
              <p:nvPr/>
            </p:nvSpPr>
            <p:spPr bwMode="auto">
              <a:xfrm>
                <a:off x="5265" y="1237"/>
                <a:ext cx="102" cy="1"/>
              </a:xfrm>
              <a:prstGeom prst="rect">
                <a:avLst/>
              </a:prstGeom>
              <a:solidFill>
                <a:srgbClr val="FFA400"/>
              </a:solidFill>
              <a:ln w="0">
                <a:solidFill>
                  <a:srgbClr val="FFA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697" name="Rectangle 811"/>
              <p:cNvSpPr>
                <a:spLocks noChangeArrowheads="1"/>
              </p:cNvSpPr>
              <p:nvPr/>
            </p:nvSpPr>
            <p:spPr bwMode="auto">
              <a:xfrm>
                <a:off x="5265" y="1237"/>
                <a:ext cx="102" cy="1"/>
              </a:xfrm>
              <a:prstGeom prst="rect">
                <a:avLst/>
              </a:prstGeom>
              <a:solidFill>
                <a:srgbClr val="FFA300"/>
              </a:solidFill>
              <a:ln w="0">
                <a:solidFill>
                  <a:srgbClr val="FFA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Group 1013"/>
            <p:cNvGrpSpPr>
              <a:grpSpLocks/>
            </p:cNvGrpSpPr>
            <p:nvPr/>
          </p:nvGrpSpPr>
          <p:grpSpPr bwMode="auto">
            <a:xfrm>
              <a:off x="5265" y="1115"/>
              <a:ext cx="102" cy="123"/>
              <a:chOff x="5265" y="1115"/>
              <a:chExt cx="102" cy="123"/>
            </a:xfrm>
          </p:grpSpPr>
          <p:sp>
            <p:nvSpPr>
              <p:cNvPr id="1393298" name="Rectangle 813"/>
              <p:cNvSpPr>
                <a:spLocks noChangeArrowheads="1"/>
              </p:cNvSpPr>
              <p:nvPr/>
            </p:nvSpPr>
            <p:spPr bwMode="auto">
              <a:xfrm>
                <a:off x="5265" y="1237"/>
                <a:ext cx="102" cy="1"/>
              </a:xfrm>
              <a:prstGeom prst="rect">
                <a:avLst/>
              </a:prstGeom>
              <a:solidFill>
                <a:srgbClr val="FFA200"/>
              </a:solidFill>
              <a:ln w="0">
                <a:solidFill>
                  <a:srgbClr val="FFA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9" name="Rectangle 814"/>
              <p:cNvSpPr>
                <a:spLocks noChangeArrowheads="1"/>
              </p:cNvSpPr>
              <p:nvPr/>
            </p:nvSpPr>
            <p:spPr bwMode="auto">
              <a:xfrm>
                <a:off x="5265" y="1237"/>
                <a:ext cx="102" cy="1"/>
              </a:xfrm>
              <a:prstGeom prst="rect">
                <a:avLst/>
              </a:prstGeom>
              <a:solidFill>
                <a:srgbClr val="FFA200"/>
              </a:solidFill>
              <a:ln w="0">
                <a:solidFill>
                  <a:srgbClr val="FFA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0" name="Rectangle 815"/>
              <p:cNvSpPr>
                <a:spLocks noChangeArrowheads="1"/>
              </p:cNvSpPr>
              <p:nvPr/>
            </p:nvSpPr>
            <p:spPr bwMode="auto">
              <a:xfrm>
                <a:off x="5265" y="1234"/>
                <a:ext cx="102" cy="3"/>
              </a:xfrm>
              <a:prstGeom prst="rect">
                <a:avLst/>
              </a:prstGeom>
              <a:solidFill>
                <a:srgbClr val="FFA100"/>
              </a:solidFill>
              <a:ln w="0">
                <a:solidFill>
                  <a:srgbClr val="FFA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1" name="Rectangle 816"/>
              <p:cNvSpPr>
                <a:spLocks noChangeArrowheads="1"/>
              </p:cNvSpPr>
              <p:nvPr/>
            </p:nvSpPr>
            <p:spPr bwMode="auto">
              <a:xfrm>
                <a:off x="5265" y="1234"/>
                <a:ext cx="102" cy="1"/>
              </a:xfrm>
              <a:prstGeom prst="rect">
                <a:avLst/>
              </a:prstGeom>
              <a:solidFill>
                <a:srgbClr val="FFA100"/>
              </a:solidFill>
              <a:ln w="0">
                <a:solidFill>
                  <a:srgbClr val="FFA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2" name="Rectangle 817"/>
              <p:cNvSpPr>
                <a:spLocks noChangeArrowheads="1"/>
              </p:cNvSpPr>
              <p:nvPr/>
            </p:nvSpPr>
            <p:spPr bwMode="auto">
              <a:xfrm>
                <a:off x="5265" y="1234"/>
                <a:ext cx="102" cy="1"/>
              </a:xfrm>
              <a:prstGeom prst="rect">
                <a:avLst/>
              </a:prstGeom>
              <a:solidFill>
                <a:srgbClr val="FFA000"/>
              </a:solidFill>
              <a:ln w="0">
                <a:solidFill>
                  <a:srgbClr val="FFA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3" name="Rectangle 818"/>
              <p:cNvSpPr>
                <a:spLocks noChangeArrowheads="1"/>
              </p:cNvSpPr>
              <p:nvPr/>
            </p:nvSpPr>
            <p:spPr bwMode="auto">
              <a:xfrm>
                <a:off x="5265" y="1234"/>
                <a:ext cx="102" cy="1"/>
              </a:xfrm>
              <a:prstGeom prst="rect">
                <a:avLst/>
              </a:prstGeom>
              <a:solidFill>
                <a:srgbClr val="FF9F00"/>
              </a:solidFill>
              <a:ln w="0">
                <a:solidFill>
                  <a:srgbClr val="FF9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4" name="Rectangle 819"/>
              <p:cNvSpPr>
                <a:spLocks noChangeArrowheads="1"/>
              </p:cNvSpPr>
              <p:nvPr/>
            </p:nvSpPr>
            <p:spPr bwMode="auto">
              <a:xfrm>
                <a:off x="5265" y="1232"/>
                <a:ext cx="102" cy="2"/>
              </a:xfrm>
              <a:prstGeom prst="rect">
                <a:avLst/>
              </a:prstGeom>
              <a:solidFill>
                <a:srgbClr val="FF9F00"/>
              </a:solidFill>
              <a:ln w="0">
                <a:solidFill>
                  <a:srgbClr val="FF9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5" name="Rectangle 820"/>
              <p:cNvSpPr>
                <a:spLocks noChangeArrowheads="1"/>
              </p:cNvSpPr>
              <p:nvPr/>
            </p:nvSpPr>
            <p:spPr bwMode="auto">
              <a:xfrm>
                <a:off x="5265" y="1232"/>
                <a:ext cx="102" cy="1"/>
              </a:xfrm>
              <a:prstGeom prst="rect">
                <a:avLst/>
              </a:prstGeom>
              <a:solidFill>
                <a:srgbClr val="FF9E00"/>
              </a:solidFill>
              <a:ln w="0">
                <a:solidFill>
                  <a:srgbClr val="FF9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6" name="Rectangle 821"/>
              <p:cNvSpPr>
                <a:spLocks noChangeArrowheads="1"/>
              </p:cNvSpPr>
              <p:nvPr/>
            </p:nvSpPr>
            <p:spPr bwMode="auto">
              <a:xfrm>
                <a:off x="5265" y="1232"/>
                <a:ext cx="102" cy="1"/>
              </a:xfrm>
              <a:prstGeom prst="rect">
                <a:avLst/>
              </a:prstGeom>
              <a:solidFill>
                <a:srgbClr val="FF9E00"/>
              </a:solidFill>
              <a:ln w="0">
                <a:solidFill>
                  <a:srgbClr val="FF9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7" name="Rectangle 822"/>
              <p:cNvSpPr>
                <a:spLocks noChangeArrowheads="1"/>
              </p:cNvSpPr>
              <p:nvPr/>
            </p:nvSpPr>
            <p:spPr bwMode="auto">
              <a:xfrm>
                <a:off x="5265" y="1232"/>
                <a:ext cx="102" cy="1"/>
              </a:xfrm>
              <a:prstGeom prst="rect">
                <a:avLst/>
              </a:prstGeom>
              <a:solidFill>
                <a:srgbClr val="FF9D00"/>
              </a:solidFill>
              <a:ln w="0">
                <a:solidFill>
                  <a:srgbClr val="FF9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8" name="Rectangle 823"/>
              <p:cNvSpPr>
                <a:spLocks noChangeArrowheads="1"/>
              </p:cNvSpPr>
              <p:nvPr/>
            </p:nvSpPr>
            <p:spPr bwMode="auto">
              <a:xfrm>
                <a:off x="5265" y="1232"/>
                <a:ext cx="102" cy="1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09" name="Rectangle 824"/>
              <p:cNvSpPr>
                <a:spLocks noChangeArrowheads="1"/>
              </p:cNvSpPr>
              <p:nvPr/>
            </p:nvSpPr>
            <p:spPr bwMode="auto">
              <a:xfrm>
                <a:off x="5265" y="1229"/>
                <a:ext cx="102" cy="3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0" name="Rectangle 825"/>
              <p:cNvSpPr>
                <a:spLocks noChangeArrowheads="1"/>
              </p:cNvSpPr>
              <p:nvPr/>
            </p:nvSpPr>
            <p:spPr bwMode="auto">
              <a:xfrm>
                <a:off x="5265" y="1229"/>
                <a:ext cx="102" cy="1"/>
              </a:xfrm>
              <a:prstGeom prst="rect">
                <a:avLst/>
              </a:prstGeom>
              <a:solidFill>
                <a:srgbClr val="FF9B00"/>
              </a:solidFill>
              <a:ln w="0">
                <a:solidFill>
                  <a:srgbClr val="FF9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1" name="Rectangle 826"/>
              <p:cNvSpPr>
                <a:spLocks noChangeArrowheads="1"/>
              </p:cNvSpPr>
              <p:nvPr/>
            </p:nvSpPr>
            <p:spPr bwMode="auto">
              <a:xfrm>
                <a:off x="5265" y="1229"/>
                <a:ext cx="102" cy="1"/>
              </a:xfrm>
              <a:prstGeom prst="rect">
                <a:avLst/>
              </a:prstGeom>
              <a:solidFill>
                <a:srgbClr val="FF9A00"/>
              </a:solidFill>
              <a:ln w="0">
                <a:solidFill>
                  <a:srgbClr val="FF9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2" name="Rectangle 827"/>
              <p:cNvSpPr>
                <a:spLocks noChangeArrowheads="1"/>
              </p:cNvSpPr>
              <p:nvPr/>
            </p:nvSpPr>
            <p:spPr bwMode="auto">
              <a:xfrm>
                <a:off x="5265" y="1229"/>
                <a:ext cx="102" cy="1"/>
              </a:xfrm>
              <a:prstGeom prst="rect">
                <a:avLst/>
              </a:prstGeom>
              <a:solidFill>
                <a:srgbClr val="FF9A00"/>
              </a:solidFill>
              <a:ln w="0">
                <a:solidFill>
                  <a:srgbClr val="FF9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3" name="Rectangle 828"/>
              <p:cNvSpPr>
                <a:spLocks noChangeArrowheads="1"/>
              </p:cNvSpPr>
              <p:nvPr/>
            </p:nvSpPr>
            <p:spPr bwMode="auto">
              <a:xfrm>
                <a:off x="5265" y="1229"/>
                <a:ext cx="102" cy="1"/>
              </a:xfrm>
              <a:prstGeom prst="rect">
                <a:avLst/>
              </a:prstGeom>
              <a:solidFill>
                <a:srgbClr val="FF9900"/>
              </a:solidFill>
              <a:ln w="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4" name="Rectangle 829"/>
              <p:cNvSpPr>
                <a:spLocks noChangeArrowheads="1"/>
              </p:cNvSpPr>
              <p:nvPr/>
            </p:nvSpPr>
            <p:spPr bwMode="auto">
              <a:xfrm>
                <a:off x="5265" y="1226"/>
                <a:ext cx="102" cy="3"/>
              </a:xfrm>
              <a:prstGeom prst="rect">
                <a:avLst/>
              </a:prstGeom>
              <a:solidFill>
                <a:srgbClr val="FF9900"/>
              </a:solidFill>
              <a:ln w="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5" name="Rectangle 830"/>
              <p:cNvSpPr>
                <a:spLocks noChangeArrowheads="1"/>
              </p:cNvSpPr>
              <p:nvPr/>
            </p:nvSpPr>
            <p:spPr bwMode="auto">
              <a:xfrm>
                <a:off x="5265" y="1226"/>
                <a:ext cx="102" cy="1"/>
              </a:xfrm>
              <a:prstGeom prst="rect">
                <a:avLst/>
              </a:prstGeom>
              <a:solidFill>
                <a:srgbClr val="FF9800"/>
              </a:solidFill>
              <a:ln w="0">
                <a:solidFill>
                  <a:srgbClr val="FF9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6" name="Rectangle 831"/>
              <p:cNvSpPr>
                <a:spLocks noChangeArrowheads="1"/>
              </p:cNvSpPr>
              <p:nvPr/>
            </p:nvSpPr>
            <p:spPr bwMode="auto">
              <a:xfrm>
                <a:off x="5265" y="1226"/>
                <a:ext cx="102" cy="1"/>
              </a:xfrm>
              <a:prstGeom prst="rect">
                <a:avLst/>
              </a:prstGeom>
              <a:solidFill>
                <a:srgbClr val="FF9700"/>
              </a:solidFill>
              <a:ln w="0">
                <a:solidFill>
                  <a:srgbClr val="FF9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7" name="Rectangle 832"/>
              <p:cNvSpPr>
                <a:spLocks noChangeArrowheads="1"/>
              </p:cNvSpPr>
              <p:nvPr/>
            </p:nvSpPr>
            <p:spPr bwMode="auto">
              <a:xfrm>
                <a:off x="5265" y="1226"/>
                <a:ext cx="102" cy="1"/>
              </a:xfrm>
              <a:prstGeom prst="rect">
                <a:avLst/>
              </a:prstGeom>
              <a:solidFill>
                <a:srgbClr val="FF9700"/>
              </a:solidFill>
              <a:ln w="0">
                <a:solidFill>
                  <a:srgbClr val="FF9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8" name="Rectangle 833"/>
              <p:cNvSpPr>
                <a:spLocks noChangeArrowheads="1"/>
              </p:cNvSpPr>
              <p:nvPr/>
            </p:nvSpPr>
            <p:spPr bwMode="auto">
              <a:xfrm>
                <a:off x="5265" y="1223"/>
                <a:ext cx="102" cy="3"/>
              </a:xfrm>
              <a:prstGeom prst="rect">
                <a:avLst/>
              </a:prstGeom>
              <a:solidFill>
                <a:srgbClr val="FF9600"/>
              </a:solidFill>
              <a:ln w="0">
                <a:solidFill>
                  <a:srgbClr val="FF9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19" name="Rectangle 834"/>
              <p:cNvSpPr>
                <a:spLocks noChangeArrowheads="1"/>
              </p:cNvSpPr>
              <p:nvPr/>
            </p:nvSpPr>
            <p:spPr bwMode="auto">
              <a:xfrm>
                <a:off x="5265" y="1223"/>
                <a:ext cx="102" cy="1"/>
              </a:xfrm>
              <a:prstGeom prst="rect">
                <a:avLst/>
              </a:prstGeom>
              <a:solidFill>
                <a:srgbClr val="FF9500"/>
              </a:solidFill>
              <a:ln w="0">
                <a:solidFill>
                  <a:srgbClr val="FF9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0" name="Rectangle 835"/>
              <p:cNvSpPr>
                <a:spLocks noChangeArrowheads="1"/>
              </p:cNvSpPr>
              <p:nvPr/>
            </p:nvSpPr>
            <p:spPr bwMode="auto">
              <a:xfrm>
                <a:off x="5265" y="1223"/>
                <a:ext cx="102" cy="1"/>
              </a:xfrm>
              <a:prstGeom prst="rect">
                <a:avLst/>
              </a:prstGeom>
              <a:solidFill>
                <a:srgbClr val="FF9500"/>
              </a:solidFill>
              <a:ln w="0">
                <a:solidFill>
                  <a:srgbClr val="FF9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1" name="Rectangle 836"/>
              <p:cNvSpPr>
                <a:spLocks noChangeArrowheads="1"/>
              </p:cNvSpPr>
              <p:nvPr/>
            </p:nvSpPr>
            <p:spPr bwMode="auto">
              <a:xfrm>
                <a:off x="5265" y="1223"/>
                <a:ext cx="102" cy="1"/>
              </a:xfrm>
              <a:prstGeom prst="rect">
                <a:avLst/>
              </a:prstGeom>
              <a:solidFill>
                <a:srgbClr val="FF9400"/>
              </a:solidFill>
              <a:ln w="0">
                <a:solidFill>
                  <a:srgbClr val="FF9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2" name="Rectangle 837"/>
              <p:cNvSpPr>
                <a:spLocks noChangeArrowheads="1"/>
              </p:cNvSpPr>
              <p:nvPr/>
            </p:nvSpPr>
            <p:spPr bwMode="auto">
              <a:xfrm>
                <a:off x="5265" y="1223"/>
                <a:ext cx="102" cy="1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3" name="Rectangle 838"/>
              <p:cNvSpPr>
                <a:spLocks noChangeArrowheads="1"/>
              </p:cNvSpPr>
              <p:nvPr/>
            </p:nvSpPr>
            <p:spPr bwMode="auto">
              <a:xfrm>
                <a:off x="5265" y="1220"/>
                <a:ext cx="102" cy="3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4" name="Rectangle 839"/>
              <p:cNvSpPr>
                <a:spLocks noChangeArrowheads="1"/>
              </p:cNvSpPr>
              <p:nvPr/>
            </p:nvSpPr>
            <p:spPr bwMode="auto">
              <a:xfrm>
                <a:off x="5265" y="1220"/>
                <a:ext cx="102" cy="1"/>
              </a:xfrm>
              <a:prstGeom prst="rect">
                <a:avLst/>
              </a:prstGeom>
              <a:solidFill>
                <a:srgbClr val="FF9200"/>
              </a:solidFill>
              <a:ln w="0">
                <a:solidFill>
                  <a:srgbClr val="FF9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5" name="Rectangle 840"/>
              <p:cNvSpPr>
                <a:spLocks noChangeArrowheads="1"/>
              </p:cNvSpPr>
              <p:nvPr/>
            </p:nvSpPr>
            <p:spPr bwMode="auto">
              <a:xfrm>
                <a:off x="5265" y="1220"/>
                <a:ext cx="102" cy="1"/>
              </a:xfrm>
              <a:prstGeom prst="rect">
                <a:avLst/>
              </a:prstGeom>
              <a:solidFill>
                <a:srgbClr val="FF9200"/>
              </a:solidFill>
              <a:ln w="0">
                <a:solidFill>
                  <a:srgbClr val="FF9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6" name="Rectangle 841"/>
              <p:cNvSpPr>
                <a:spLocks noChangeArrowheads="1"/>
              </p:cNvSpPr>
              <p:nvPr/>
            </p:nvSpPr>
            <p:spPr bwMode="auto">
              <a:xfrm>
                <a:off x="5265" y="1220"/>
                <a:ext cx="102" cy="1"/>
              </a:xfrm>
              <a:prstGeom prst="rect">
                <a:avLst/>
              </a:prstGeom>
              <a:solidFill>
                <a:srgbClr val="FF9100"/>
              </a:solidFill>
              <a:ln w="0">
                <a:solidFill>
                  <a:srgbClr val="FF9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7" name="Rectangle 842"/>
              <p:cNvSpPr>
                <a:spLocks noChangeArrowheads="1"/>
              </p:cNvSpPr>
              <p:nvPr/>
            </p:nvSpPr>
            <p:spPr bwMode="auto">
              <a:xfrm>
                <a:off x="5265" y="1220"/>
                <a:ext cx="102" cy="1"/>
              </a:xfrm>
              <a:prstGeom prst="rect">
                <a:avLst/>
              </a:prstGeom>
              <a:solidFill>
                <a:srgbClr val="FF9000"/>
              </a:solidFill>
              <a:ln w="0">
                <a:solidFill>
                  <a:srgbClr val="FF9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8" name="Rectangle 843"/>
              <p:cNvSpPr>
                <a:spLocks noChangeArrowheads="1"/>
              </p:cNvSpPr>
              <p:nvPr/>
            </p:nvSpPr>
            <p:spPr bwMode="auto">
              <a:xfrm>
                <a:off x="5265" y="1217"/>
                <a:ext cx="102" cy="3"/>
              </a:xfrm>
              <a:prstGeom prst="rect">
                <a:avLst/>
              </a:prstGeom>
              <a:solidFill>
                <a:srgbClr val="FF9000"/>
              </a:solidFill>
              <a:ln w="0">
                <a:solidFill>
                  <a:srgbClr val="FF9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29" name="Rectangle 844"/>
              <p:cNvSpPr>
                <a:spLocks noChangeArrowheads="1"/>
              </p:cNvSpPr>
              <p:nvPr/>
            </p:nvSpPr>
            <p:spPr bwMode="auto">
              <a:xfrm>
                <a:off x="5265" y="1217"/>
                <a:ext cx="102" cy="1"/>
              </a:xfrm>
              <a:prstGeom prst="rect">
                <a:avLst/>
              </a:prstGeom>
              <a:solidFill>
                <a:srgbClr val="FF8F00"/>
              </a:solidFill>
              <a:ln w="0">
                <a:solidFill>
                  <a:srgbClr val="FF8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0" name="Rectangle 845"/>
              <p:cNvSpPr>
                <a:spLocks noChangeArrowheads="1"/>
              </p:cNvSpPr>
              <p:nvPr/>
            </p:nvSpPr>
            <p:spPr bwMode="auto">
              <a:xfrm>
                <a:off x="5265" y="1217"/>
                <a:ext cx="102" cy="1"/>
              </a:xfrm>
              <a:prstGeom prst="rect">
                <a:avLst/>
              </a:prstGeom>
              <a:solidFill>
                <a:srgbClr val="FF8E00"/>
              </a:solidFill>
              <a:ln w="0">
                <a:solidFill>
                  <a:srgbClr val="FF8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1" name="Rectangle 846"/>
              <p:cNvSpPr>
                <a:spLocks noChangeArrowheads="1"/>
              </p:cNvSpPr>
              <p:nvPr/>
            </p:nvSpPr>
            <p:spPr bwMode="auto">
              <a:xfrm>
                <a:off x="5265" y="1217"/>
                <a:ext cx="102" cy="1"/>
              </a:xfrm>
              <a:prstGeom prst="rect">
                <a:avLst/>
              </a:prstGeom>
              <a:solidFill>
                <a:srgbClr val="FF8E00"/>
              </a:solidFill>
              <a:ln w="0">
                <a:solidFill>
                  <a:srgbClr val="FF8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2" name="Rectangle 847"/>
              <p:cNvSpPr>
                <a:spLocks noChangeArrowheads="1"/>
              </p:cNvSpPr>
              <p:nvPr/>
            </p:nvSpPr>
            <p:spPr bwMode="auto">
              <a:xfrm>
                <a:off x="5265" y="1214"/>
                <a:ext cx="102" cy="3"/>
              </a:xfrm>
              <a:prstGeom prst="rect">
                <a:avLst/>
              </a:prstGeom>
              <a:solidFill>
                <a:srgbClr val="FF8D00"/>
              </a:solidFill>
              <a:ln w="0">
                <a:solidFill>
                  <a:srgbClr val="FF8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3" name="Rectangle 848"/>
              <p:cNvSpPr>
                <a:spLocks noChangeArrowheads="1"/>
              </p:cNvSpPr>
              <p:nvPr/>
            </p:nvSpPr>
            <p:spPr bwMode="auto">
              <a:xfrm>
                <a:off x="5265" y="1214"/>
                <a:ext cx="102" cy="1"/>
              </a:xfrm>
              <a:prstGeom prst="rect">
                <a:avLst/>
              </a:prstGeom>
              <a:solidFill>
                <a:srgbClr val="FF8C00"/>
              </a:solidFill>
              <a:ln w="0">
                <a:solidFill>
                  <a:srgbClr val="FF8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4" name="Rectangle 849"/>
              <p:cNvSpPr>
                <a:spLocks noChangeArrowheads="1"/>
              </p:cNvSpPr>
              <p:nvPr/>
            </p:nvSpPr>
            <p:spPr bwMode="auto">
              <a:xfrm>
                <a:off x="5265" y="1214"/>
                <a:ext cx="102" cy="1"/>
              </a:xfrm>
              <a:prstGeom prst="rect">
                <a:avLst/>
              </a:prstGeom>
              <a:solidFill>
                <a:srgbClr val="FF8C00"/>
              </a:solidFill>
              <a:ln w="0">
                <a:solidFill>
                  <a:srgbClr val="FF8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5" name="Rectangle 850"/>
              <p:cNvSpPr>
                <a:spLocks noChangeArrowheads="1"/>
              </p:cNvSpPr>
              <p:nvPr/>
            </p:nvSpPr>
            <p:spPr bwMode="auto">
              <a:xfrm>
                <a:off x="5265" y="1214"/>
                <a:ext cx="102" cy="1"/>
              </a:xfrm>
              <a:prstGeom prst="rect">
                <a:avLst/>
              </a:prstGeom>
              <a:solidFill>
                <a:srgbClr val="FF8B00"/>
              </a:solidFill>
              <a:ln w="0">
                <a:solidFill>
                  <a:srgbClr val="FF8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6" name="Rectangle 851"/>
              <p:cNvSpPr>
                <a:spLocks noChangeArrowheads="1"/>
              </p:cNvSpPr>
              <p:nvPr/>
            </p:nvSpPr>
            <p:spPr bwMode="auto">
              <a:xfrm>
                <a:off x="5265" y="1214"/>
                <a:ext cx="102" cy="1"/>
              </a:xfrm>
              <a:prstGeom prst="rect">
                <a:avLst/>
              </a:prstGeom>
              <a:solidFill>
                <a:srgbClr val="FF8A00"/>
              </a:solidFill>
              <a:ln w="0">
                <a:solidFill>
                  <a:srgbClr val="FF8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7" name="Rectangle 852"/>
              <p:cNvSpPr>
                <a:spLocks noChangeArrowheads="1"/>
              </p:cNvSpPr>
              <p:nvPr/>
            </p:nvSpPr>
            <p:spPr bwMode="auto">
              <a:xfrm>
                <a:off x="5265" y="1212"/>
                <a:ext cx="102" cy="2"/>
              </a:xfrm>
              <a:prstGeom prst="rect">
                <a:avLst/>
              </a:prstGeom>
              <a:solidFill>
                <a:srgbClr val="FF8A00"/>
              </a:solidFill>
              <a:ln w="0">
                <a:solidFill>
                  <a:srgbClr val="FF8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8" name="Rectangle 853"/>
              <p:cNvSpPr>
                <a:spLocks noChangeArrowheads="1"/>
              </p:cNvSpPr>
              <p:nvPr/>
            </p:nvSpPr>
            <p:spPr bwMode="auto">
              <a:xfrm>
                <a:off x="5265" y="1212"/>
                <a:ext cx="102" cy="1"/>
              </a:xfrm>
              <a:prstGeom prst="rect">
                <a:avLst/>
              </a:prstGeom>
              <a:solidFill>
                <a:srgbClr val="FF8900"/>
              </a:solidFill>
              <a:ln w="0">
                <a:solidFill>
                  <a:srgbClr val="FF8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39" name="Rectangle 854"/>
              <p:cNvSpPr>
                <a:spLocks noChangeArrowheads="1"/>
              </p:cNvSpPr>
              <p:nvPr/>
            </p:nvSpPr>
            <p:spPr bwMode="auto">
              <a:xfrm>
                <a:off x="5265" y="1212"/>
                <a:ext cx="102" cy="1"/>
              </a:xfrm>
              <a:prstGeom prst="rect">
                <a:avLst/>
              </a:prstGeom>
              <a:solidFill>
                <a:srgbClr val="FF8800"/>
              </a:solidFill>
              <a:ln w="0">
                <a:solidFill>
                  <a:srgbClr val="FF8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0" name="Rectangle 855"/>
              <p:cNvSpPr>
                <a:spLocks noChangeArrowheads="1"/>
              </p:cNvSpPr>
              <p:nvPr/>
            </p:nvSpPr>
            <p:spPr bwMode="auto">
              <a:xfrm>
                <a:off x="5265" y="1212"/>
                <a:ext cx="102" cy="1"/>
              </a:xfrm>
              <a:prstGeom prst="rect">
                <a:avLst/>
              </a:prstGeom>
              <a:solidFill>
                <a:srgbClr val="FF8800"/>
              </a:solidFill>
              <a:ln w="0">
                <a:solidFill>
                  <a:srgbClr val="FF8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1" name="Rectangle 856"/>
              <p:cNvSpPr>
                <a:spLocks noChangeArrowheads="1"/>
              </p:cNvSpPr>
              <p:nvPr/>
            </p:nvSpPr>
            <p:spPr bwMode="auto">
              <a:xfrm>
                <a:off x="5265" y="1212"/>
                <a:ext cx="102" cy="1"/>
              </a:xfrm>
              <a:prstGeom prst="rect">
                <a:avLst/>
              </a:prstGeom>
              <a:solidFill>
                <a:srgbClr val="FF8700"/>
              </a:solidFill>
              <a:ln w="0">
                <a:solidFill>
                  <a:srgbClr val="FF8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2" name="Rectangle 857"/>
              <p:cNvSpPr>
                <a:spLocks noChangeArrowheads="1"/>
              </p:cNvSpPr>
              <p:nvPr/>
            </p:nvSpPr>
            <p:spPr bwMode="auto">
              <a:xfrm>
                <a:off x="5265" y="1209"/>
                <a:ext cx="102" cy="3"/>
              </a:xfrm>
              <a:prstGeom prst="rect">
                <a:avLst/>
              </a:prstGeom>
              <a:solidFill>
                <a:srgbClr val="FF8600"/>
              </a:solidFill>
              <a:ln w="0">
                <a:solidFill>
                  <a:srgbClr val="FF8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3" name="Rectangle 858"/>
              <p:cNvSpPr>
                <a:spLocks noChangeArrowheads="1"/>
              </p:cNvSpPr>
              <p:nvPr/>
            </p:nvSpPr>
            <p:spPr bwMode="auto">
              <a:xfrm>
                <a:off x="5265" y="1209"/>
                <a:ext cx="102" cy="1"/>
              </a:xfrm>
              <a:prstGeom prst="rect">
                <a:avLst/>
              </a:prstGeom>
              <a:solidFill>
                <a:srgbClr val="FF8600"/>
              </a:solidFill>
              <a:ln w="0">
                <a:solidFill>
                  <a:srgbClr val="FF8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4" name="Rectangle 859"/>
              <p:cNvSpPr>
                <a:spLocks noChangeArrowheads="1"/>
              </p:cNvSpPr>
              <p:nvPr/>
            </p:nvSpPr>
            <p:spPr bwMode="auto">
              <a:xfrm>
                <a:off x="5265" y="1209"/>
                <a:ext cx="102" cy="1"/>
              </a:xfrm>
              <a:prstGeom prst="rect">
                <a:avLst/>
              </a:prstGeom>
              <a:solidFill>
                <a:srgbClr val="FF8500"/>
              </a:solidFill>
              <a:ln w="0">
                <a:solidFill>
                  <a:srgbClr val="FF8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5" name="Rectangle 860"/>
              <p:cNvSpPr>
                <a:spLocks noChangeArrowheads="1"/>
              </p:cNvSpPr>
              <p:nvPr/>
            </p:nvSpPr>
            <p:spPr bwMode="auto">
              <a:xfrm>
                <a:off x="5265" y="1209"/>
                <a:ext cx="102" cy="1"/>
              </a:xfrm>
              <a:prstGeom prst="rect">
                <a:avLst/>
              </a:prstGeom>
              <a:solidFill>
                <a:srgbClr val="FF8400"/>
              </a:solidFill>
              <a:ln w="0">
                <a:solidFill>
                  <a:srgbClr val="FF8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6" name="Rectangle 861"/>
              <p:cNvSpPr>
                <a:spLocks noChangeArrowheads="1"/>
              </p:cNvSpPr>
              <p:nvPr/>
            </p:nvSpPr>
            <p:spPr bwMode="auto">
              <a:xfrm>
                <a:off x="5265" y="1209"/>
                <a:ext cx="102" cy="1"/>
              </a:xfrm>
              <a:prstGeom prst="rect">
                <a:avLst/>
              </a:prstGeom>
              <a:solidFill>
                <a:srgbClr val="FF8400"/>
              </a:solidFill>
              <a:ln w="0">
                <a:solidFill>
                  <a:srgbClr val="FF8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7" name="Rectangle 862"/>
              <p:cNvSpPr>
                <a:spLocks noChangeArrowheads="1"/>
              </p:cNvSpPr>
              <p:nvPr/>
            </p:nvSpPr>
            <p:spPr bwMode="auto">
              <a:xfrm>
                <a:off x="5265" y="1206"/>
                <a:ext cx="102" cy="3"/>
              </a:xfrm>
              <a:prstGeom prst="rect">
                <a:avLst/>
              </a:prstGeom>
              <a:solidFill>
                <a:srgbClr val="FF8300"/>
              </a:solidFill>
              <a:ln w="0">
                <a:solidFill>
                  <a:srgbClr val="FF8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8" name="Rectangle 863"/>
              <p:cNvSpPr>
                <a:spLocks noChangeArrowheads="1"/>
              </p:cNvSpPr>
              <p:nvPr/>
            </p:nvSpPr>
            <p:spPr bwMode="auto">
              <a:xfrm>
                <a:off x="5265" y="1206"/>
                <a:ext cx="102" cy="1"/>
              </a:xfrm>
              <a:prstGeom prst="rect">
                <a:avLst/>
              </a:prstGeom>
              <a:solidFill>
                <a:srgbClr val="FF8200"/>
              </a:solidFill>
              <a:ln w="0">
                <a:solidFill>
                  <a:srgbClr val="FF8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49" name="Rectangle 864"/>
              <p:cNvSpPr>
                <a:spLocks noChangeArrowheads="1"/>
              </p:cNvSpPr>
              <p:nvPr/>
            </p:nvSpPr>
            <p:spPr bwMode="auto">
              <a:xfrm>
                <a:off x="5265" y="1206"/>
                <a:ext cx="102" cy="1"/>
              </a:xfrm>
              <a:prstGeom prst="rect">
                <a:avLst/>
              </a:prstGeom>
              <a:solidFill>
                <a:srgbClr val="FF8200"/>
              </a:solidFill>
              <a:ln w="0">
                <a:solidFill>
                  <a:srgbClr val="FF8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0" name="Rectangle 865"/>
              <p:cNvSpPr>
                <a:spLocks noChangeArrowheads="1"/>
              </p:cNvSpPr>
              <p:nvPr/>
            </p:nvSpPr>
            <p:spPr bwMode="auto">
              <a:xfrm>
                <a:off x="5265" y="1206"/>
                <a:ext cx="102" cy="1"/>
              </a:xfrm>
              <a:prstGeom prst="rect">
                <a:avLst/>
              </a:prstGeom>
              <a:solidFill>
                <a:srgbClr val="FF8100"/>
              </a:solidFill>
              <a:ln w="0">
                <a:solidFill>
                  <a:srgbClr val="FF8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1" name="Rectangle 866"/>
              <p:cNvSpPr>
                <a:spLocks noChangeArrowheads="1"/>
              </p:cNvSpPr>
              <p:nvPr/>
            </p:nvSpPr>
            <p:spPr bwMode="auto">
              <a:xfrm>
                <a:off x="5265" y="1203"/>
                <a:ext cx="102" cy="3"/>
              </a:xfrm>
              <a:prstGeom prst="rect">
                <a:avLst/>
              </a:prstGeom>
              <a:solidFill>
                <a:srgbClr val="FF8000"/>
              </a:solidFill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2" name="Rectangle 867"/>
              <p:cNvSpPr>
                <a:spLocks noChangeArrowheads="1"/>
              </p:cNvSpPr>
              <p:nvPr/>
            </p:nvSpPr>
            <p:spPr bwMode="auto">
              <a:xfrm>
                <a:off x="5265" y="1203"/>
                <a:ext cx="102" cy="1"/>
              </a:xfrm>
              <a:prstGeom prst="rect">
                <a:avLst/>
              </a:prstGeom>
              <a:solidFill>
                <a:srgbClr val="FF8000"/>
              </a:solidFill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3" name="Rectangle 868"/>
              <p:cNvSpPr>
                <a:spLocks noChangeArrowheads="1"/>
              </p:cNvSpPr>
              <p:nvPr/>
            </p:nvSpPr>
            <p:spPr bwMode="auto">
              <a:xfrm>
                <a:off x="5265" y="1203"/>
                <a:ext cx="102" cy="1"/>
              </a:xfrm>
              <a:prstGeom prst="rect">
                <a:avLst/>
              </a:prstGeom>
              <a:solidFill>
                <a:srgbClr val="FF7F00"/>
              </a:solidFill>
              <a:ln w="0">
                <a:solidFill>
                  <a:srgbClr val="FF7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4" name="Rectangle 869"/>
              <p:cNvSpPr>
                <a:spLocks noChangeArrowheads="1"/>
              </p:cNvSpPr>
              <p:nvPr/>
            </p:nvSpPr>
            <p:spPr bwMode="auto">
              <a:xfrm>
                <a:off x="5265" y="1203"/>
                <a:ext cx="102" cy="1"/>
              </a:xfrm>
              <a:prstGeom prst="rect">
                <a:avLst/>
              </a:prstGeom>
              <a:solidFill>
                <a:srgbClr val="FF7E00"/>
              </a:solidFill>
              <a:ln w="0">
                <a:solidFill>
                  <a:srgbClr val="FF7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5" name="Rectangle 870"/>
              <p:cNvSpPr>
                <a:spLocks noChangeArrowheads="1"/>
              </p:cNvSpPr>
              <p:nvPr/>
            </p:nvSpPr>
            <p:spPr bwMode="auto">
              <a:xfrm>
                <a:off x="5265" y="1203"/>
                <a:ext cx="102" cy="1"/>
              </a:xfrm>
              <a:prstGeom prst="rect">
                <a:avLst/>
              </a:prstGeom>
              <a:solidFill>
                <a:srgbClr val="FF7E00"/>
              </a:solidFill>
              <a:ln w="0">
                <a:solidFill>
                  <a:srgbClr val="FF7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6" name="Rectangle 871"/>
              <p:cNvSpPr>
                <a:spLocks noChangeArrowheads="1"/>
              </p:cNvSpPr>
              <p:nvPr/>
            </p:nvSpPr>
            <p:spPr bwMode="auto">
              <a:xfrm>
                <a:off x="5265" y="1200"/>
                <a:ext cx="102" cy="3"/>
              </a:xfrm>
              <a:prstGeom prst="rect">
                <a:avLst/>
              </a:prstGeom>
              <a:solidFill>
                <a:srgbClr val="FF7D00"/>
              </a:solidFill>
              <a:ln w="0">
                <a:solidFill>
                  <a:srgbClr val="FF7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7" name="Rectangle 872"/>
              <p:cNvSpPr>
                <a:spLocks noChangeArrowheads="1"/>
              </p:cNvSpPr>
              <p:nvPr/>
            </p:nvSpPr>
            <p:spPr bwMode="auto">
              <a:xfrm>
                <a:off x="5265" y="1200"/>
                <a:ext cx="102" cy="1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8" name="Rectangle 873"/>
              <p:cNvSpPr>
                <a:spLocks noChangeArrowheads="1"/>
              </p:cNvSpPr>
              <p:nvPr/>
            </p:nvSpPr>
            <p:spPr bwMode="auto">
              <a:xfrm>
                <a:off x="5265" y="1200"/>
                <a:ext cx="102" cy="1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59" name="Rectangle 874"/>
              <p:cNvSpPr>
                <a:spLocks noChangeArrowheads="1"/>
              </p:cNvSpPr>
              <p:nvPr/>
            </p:nvSpPr>
            <p:spPr bwMode="auto">
              <a:xfrm>
                <a:off x="5265" y="1200"/>
                <a:ext cx="102" cy="1"/>
              </a:xfrm>
              <a:prstGeom prst="rect">
                <a:avLst/>
              </a:prstGeom>
              <a:solidFill>
                <a:srgbClr val="FF7B00"/>
              </a:solidFill>
              <a:ln w="0">
                <a:solidFill>
                  <a:srgbClr val="FF7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0" name="Rectangle 875"/>
              <p:cNvSpPr>
                <a:spLocks noChangeArrowheads="1"/>
              </p:cNvSpPr>
              <p:nvPr/>
            </p:nvSpPr>
            <p:spPr bwMode="auto">
              <a:xfrm>
                <a:off x="5265" y="1200"/>
                <a:ext cx="102" cy="1"/>
              </a:xfrm>
              <a:prstGeom prst="rect">
                <a:avLst/>
              </a:prstGeom>
              <a:solidFill>
                <a:srgbClr val="FF7A00"/>
              </a:solidFill>
              <a:ln w="0">
                <a:solidFill>
                  <a:srgbClr val="FF7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1" name="Rectangle 876"/>
              <p:cNvSpPr>
                <a:spLocks noChangeArrowheads="1"/>
              </p:cNvSpPr>
              <p:nvPr/>
            </p:nvSpPr>
            <p:spPr bwMode="auto">
              <a:xfrm>
                <a:off x="5265" y="1197"/>
                <a:ext cx="102" cy="3"/>
              </a:xfrm>
              <a:prstGeom prst="rect">
                <a:avLst/>
              </a:prstGeom>
              <a:solidFill>
                <a:srgbClr val="FF7A00"/>
              </a:solidFill>
              <a:ln w="0">
                <a:solidFill>
                  <a:srgbClr val="FF7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2" name="Rectangle 877"/>
              <p:cNvSpPr>
                <a:spLocks noChangeArrowheads="1"/>
              </p:cNvSpPr>
              <p:nvPr/>
            </p:nvSpPr>
            <p:spPr bwMode="auto">
              <a:xfrm>
                <a:off x="5265" y="1197"/>
                <a:ext cx="102" cy="1"/>
              </a:xfrm>
              <a:prstGeom prst="rect">
                <a:avLst/>
              </a:prstGeom>
              <a:solidFill>
                <a:srgbClr val="FF7900"/>
              </a:solidFill>
              <a:ln w="0">
                <a:solidFill>
                  <a:srgbClr val="FF7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3" name="Rectangle 878"/>
              <p:cNvSpPr>
                <a:spLocks noChangeArrowheads="1"/>
              </p:cNvSpPr>
              <p:nvPr/>
            </p:nvSpPr>
            <p:spPr bwMode="auto">
              <a:xfrm>
                <a:off x="5265" y="1197"/>
                <a:ext cx="102" cy="1"/>
              </a:xfrm>
              <a:prstGeom prst="rect">
                <a:avLst/>
              </a:prstGeom>
              <a:solidFill>
                <a:srgbClr val="FF7800"/>
              </a:solidFill>
              <a:ln w="0">
                <a:solidFill>
                  <a:srgbClr val="FF7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4" name="Rectangle 879"/>
              <p:cNvSpPr>
                <a:spLocks noChangeArrowheads="1"/>
              </p:cNvSpPr>
              <p:nvPr/>
            </p:nvSpPr>
            <p:spPr bwMode="auto">
              <a:xfrm>
                <a:off x="5265" y="1197"/>
                <a:ext cx="102" cy="1"/>
              </a:xfrm>
              <a:prstGeom prst="rect">
                <a:avLst/>
              </a:prstGeom>
              <a:solidFill>
                <a:srgbClr val="FF7800"/>
              </a:solidFill>
              <a:ln w="0">
                <a:solidFill>
                  <a:srgbClr val="FF7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5" name="Rectangle 880"/>
              <p:cNvSpPr>
                <a:spLocks noChangeArrowheads="1"/>
              </p:cNvSpPr>
              <p:nvPr/>
            </p:nvSpPr>
            <p:spPr bwMode="auto">
              <a:xfrm>
                <a:off x="5265" y="1194"/>
                <a:ext cx="102" cy="3"/>
              </a:xfrm>
              <a:prstGeom prst="rect">
                <a:avLst/>
              </a:prstGeom>
              <a:solidFill>
                <a:srgbClr val="FF7700"/>
              </a:solidFill>
              <a:ln w="0">
                <a:solidFill>
                  <a:srgbClr val="FF7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6" name="Rectangle 881"/>
              <p:cNvSpPr>
                <a:spLocks noChangeArrowheads="1"/>
              </p:cNvSpPr>
              <p:nvPr/>
            </p:nvSpPr>
            <p:spPr bwMode="auto">
              <a:xfrm>
                <a:off x="5265" y="1194"/>
                <a:ext cx="102" cy="1"/>
              </a:xfrm>
              <a:prstGeom prst="rect">
                <a:avLst/>
              </a:prstGeom>
              <a:solidFill>
                <a:srgbClr val="FF7600"/>
              </a:solidFill>
              <a:ln w="0">
                <a:solidFill>
                  <a:srgbClr val="FF7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7" name="Rectangle 882"/>
              <p:cNvSpPr>
                <a:spLocks noChangeArrowheads="1"/>
              </p:cNvSpPr>
              <p:nvPr/>
            </p:nvSpPr>
            <p:spPr bwMode="auto">
              <a:xfrm>
                <a:off x="5265" y="1194"/>
                <a:ext cx="102" cy="1"/>
              </a:xfrm>
              <a:prstGeom prst="rect">
                <a:avLst/>
              </a:prstGeom>
              <a:solidFill>
                <a:srgbClr val="FF7500"/>
              </a:solidFill>
              <a:ln w="0">
                <a:solidFill>
                  <a:srgbClr val="FF7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8" name="Rectangle 883"/>
              <p:cNvSpPr>
                <a:spLocks noChangeArrowheads="1"/>
              </p:cNvSpPr>
              <p:nvPr/>
            </p:nvSpPr>
            <p:spPr bwMode="auto">
              <a:xfrm>
                <a:off x="5265" y="1194"/>
                <a:ext cx="102" cy="1"/>
              </a:xfrm>
              <a:prstGeom prst="rect">
                <a:avLst/>
              </a:prstGeom>
              <a:solidFill>
                <a:srgbClr val="FF7500"/>
              </a:solidFill>
              <a:ln w="0">
                <a:solidFill>
                  <a:srgbClr val="FF7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69" name="Rectangle 884"/>
              <p:cNvSpPr>
                <a:spLocks noChangeArrowheads="1"/>
              </p:cNvSpPr>
              <p:nvPr/>
            </p:nvSpPr>
            <p:spPr bwMode="auto">
              <a:xfrm>
                <a:off x="5265" y="1194"/>
                <a:ext cx="102" cy="1"/>
              </a:xfrm>
              <a:prstGeom prst="rect">
                <a:avLst/>
              </a:prstGeom>
              <a:solidFill>
                <a:srgbClr val="FF7400"/>
              </a:solidFill>
              <a:ln w="0">
                <a:solidFill>
                  <a:srgbClr val="FF7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0" name="Rectangle 885"/>
              <p:cNvSpPr>
                <a:spLocks noChangeArrowheads="1"/>
              </p:cNvSpPr>
              <p:nvPr/>
            </p:nvSpPr>
            <p:spPr bwMode="auto">
              <a:xfrm>
                <a:off x="5265" y="1192"/>
                <a:ext cx="102" cy="2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1" name="Rectangle 886"/>
              <p:cNvSpPr>
                <a:spLocks noChangeArrowheads="1"/>
              </p:cNvSpPr>
              <p:nvPr/>
            </p:nvSpPr>
            <p:spPr bwMode="auto">
              <a:xfrm>
                <a:off x="5265" y="1192"/>
                <a:ext cx="102" cy="1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2" name="Rectangle 887"/>
              <p:cNvSpPr>
                <a:spLocks noChangeArrowheads="1"/>
              </p:cNvSpPr>
              <p:nvPr/>
            </p:nvSpPr>
            <p:spPr bwMode="auto">
              <a:xfrm>
                <a:off x="5265" y="1192"/>
                <a:ext cx="102" cy="1"/>
              </a:xfrm>
              <a:prstGeom prst="rect">
                <a:avLst/>
              </a:prstGeom>
              <a:solidFill>
                <a:srgbClr val="FF7200"/>
              </a:solidFill>
              <a:ln w="0">
                <a:solidFill>
                  <a:srgbClr val="FF7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3" name="Rectangle 888"/>
              <p:cNvSpPr>
                <a:spLocks noChangeArrowheads="1"/>
              </p:cNvSpPr>
              <p:nvPr/>
            </p:nvSpPr>
            <p:spPr bwMode="auto">
              <a:xfrm>
                <a:off x="5265" y="1192"/>
                <a:ext cx="102" cy="1"/>
              </a:xfrm>
              <a:prstGeom prst="rect">
                <a:avLst/>
              </a:prstGeom>
              <a:solidFill>
                <a:srgbClr val="FF7100"/>
              </a:solidFill>
              <a:ln w="0">
                <a:solidFill>
                  <a:srgbClr val="FF7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4" name="Rectangle 889"/>
              <p:cNvSpPr>
                <a:spLocks noChangeArrowheads="1"/>
              </p:cNvSpPr>
              <p:nvPr/>
            </p:nvSpPr>
            <p:spPr bwMode="auto">
              <a:xfrm>
                <a:off x="5265" y="1192"/>
                <a:ext cx="102" cy="1"/>
              </a:xfrm>
              <a:prstGeom prst="rect">
                <a:avLst/>
              </a:prstGeom>
              <a:solidFill>
                <a:srgbClr val="FF7100"/>
              </a:solidFill>
              <a:ln w="0">
                <a:solidFill>
                  <a:srgbClr val="FF7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5" name="Rectangle 890"/>
              <p:cNvSpPr>
                <a:spLocks noChangeArrowheads="1"/>
              </p:cNvSpPr>
              <p:nvPr/>
            </p:nvSpPr>
            <p:spPr bwMode="auto">
              <a:xfrm>
                <a:off x="5265" y="1189"/>
                <a:ext cx="102" cy="3"/>
              </a:xfrm>
              <a:prstGeom prst="rect">
                <a:avLst/>
              </a:prstGeom>
              <a:solidFill>
                <a:srgbClr val="FF7000"/>
              </a:solidFill>
              <a:ln w="0">
                <a:solidFill>
                  <a:srgbClr val="FF7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6" name="Rectangle 891"/>
              <p:cNvSpPr>
                <a:spLocks noChangeArrowheads="1"/>
              </p:cNvSpPr>
              <p:nvPr/>
            </p:nvSpPr>
            <p:spPr bwMode="auto">
              <a:xfrm>
                <a:off x="5265" y="1189"/>
                <a:ext cx="102" cy="1"/>
              </a:xfrm>
              <a:prstGeom prst="rect">
                <a:avLst/>
              </a:prstGeom>
              <a:solidFill>
                <a:srgbClr val="FF6F00"/>
              </a:solidFill>
              <a:ln w="0">
                <a:solidFill>
                  <a:srgbClr val="FF6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7" name="Rectangle 892"/>
              <p:cNvSpPr>
                <a:spLocks noChangeArrowheads="1"/>
              </p:cNvSpPr>
              <p:nvPr/>
            </p:nvSpPr>
            <p:spPr bwMode="auto">
              <a:xfrm>
                <a:off x="5265" y="1189"/>
                <a:ext cx="102" cy="1"/>
              </a:xfrm>
              <a:prstGeom prst="rect">
                <a:avLst/>
              </a:prstGeom>
              <a:solidFill>
                <a:srgbClr val="FF6E00"/>
              </a:solidFill>
              <a:ln w="0">
                <a:solidFill>
                  <a:srgbClr val="FF6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8" name="Rectangle 893"/>
              <p:cNvSpPr>
                <a:spLocks noChangeArrowheads="1"/>
              </p:cNvSpPr>
              <p:nvPr/>
            </p:nvSpPr>
            <p:spPr bwMode="auto">
              <a:xfrm>
                <a:off x="5265" y="1189"/>
                <a:ext cx="102" cy="1"/>
              </a:xfrm>
              <a:prstGeom prst="rect">
                <a:avLst/>
              </a:prstGeom>
              <a:solidFill>
                <a:srgbClr val="FF6E00"/>
              </a:solidFill>
              <a:ln w="0">
                <a:solidFill>
                  <a:srgbClr val="FF6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79" name="Rectangle 894"/>
              <p:cNvSpPr>
                <a:spLocks noChangeArrowheads="1"/>
              </p:cNvSpPr>
              <p:nvPr/>
            </p:nvSpPr>
            <p:spPr bwMode="auto">
              <a:xfrm>
                <a:off x="5265" y="1186"/>
                <a:ext cx="102" cy="3"/>
              </a:xfrm>
              <a:prstGeom prst="rect">
                <a:avLst/>
              </a:prstGeom>
              <a:solidFill>
                <a:srgbClr val="FF6D00"/>
              </a:solidFill>
              <a:ln w="0">
                <a:solidFill>
                  <a:srgbClr val="FF6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0" name="Rectangle 895"/>
              <p:cNvSpPr>
                <a:spLocks noChangeArrowheads="1"/>
              </p:cNvSpPr>
              <p:nvPr/>
            </p:nvSpPr>
            <p:spPr bwMode="auto">
              <a:xfrm>
                <a:off x="5265" y="1186"/>
                <a:ext cx="102" cy="1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1" name="Rectangle 896"/>
              <p:cNvSpPr>
                <a:spLocks noChangeArrowheads="1"/>
              </p:cNvSpPr>
              <p:nvPr/>
            </p:nvSpPr>
            <p:spPr bwMode="auto">
              <a:xfrm>
                <a:off x="5265" y="1186"/>
                <a:ext cx="102" cy="1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2" name="Rectangle 897"/>
              <p:cNvSpPr>
                <a:spLocks noChangeArrowheads="1"/>
              </p:cNvSpPr>
              <p:nvPr/>
            </p:nvSpPr>
            <p:spPr bwMode="auto">
              <a:xfrm>
                <a:off x="5265" y="1186"/>
                <a:ext cx="102" cy="1"/>
              </a:xfrm>
              <a:prstGeom prst="rect">
                <a:avLst/>
              </a:prstGeom>
              <a:solidFill>
                <a:srgbClr val="FF6B00"/>
              </a:solidFill>
              <a:ln w="0">
                <a:solidFill>
                  <a:srgbClr val="FF6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3" name="Rectangle 898"/>
              <p:cNvSpPr>
                <a:spLocks noChangeArrowheads="1"/>
              </p:cNvSpPr>
              <p:nvPr/>
            </p:nvSpPr>
            <p:spPr bwMode="auto">
              <a:xfrm>
                <a:off x="5265" y="1186"/>
                <a:ext cx="102" cy="1"/>
              </a:xfrm>
              <a:prstGeom prst="rect">
                <a:avLst/>
              </a:prstGeom>
              <a:solidFill>
                <a:srgbClr val="FF6A00"/>
              </a:solidFill>
              <a:ln w="0">
                <a:solidFill>
                  <a:srgbClr val="FF6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4" name="Rectangle 899"/>
              <p:cNvSpPr>
                <a:spLocks noChangeArrowheads="1"/>
              </p:cNvSpPr>
              <p:nvPr/>
            </p:nvSpPr>
            <p:spPr bwMode="auto">
              <a:xfrm>
                <a:off x="5265" y="1183"/>
                <a:ext cx="102" cy="3"/>
              </a:xfrm>
              <a:prstGeom prst="rect">
                <a:avLst/>
              </a:prstGeom>
              <a:solidFill>
                <a:srgbClr val="FF6900"/>
              </a:solidFill>
              <a:ln w="0">
                <a:solidFill>
                  <a:srgbClr val="FF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5" name="Rectangle 900"/>
              <p:cNvSpPr>
                <a:spLocks noChangeArrowheads="1"/>
              </p:cNvSpPr>
              <p:nvPr/>
            </p:nvSpPr>
            <p:spPr bwMode="auto">
              <a:xfrm>
                <a:off x="5265" y="1183"/>
                <a:ext cx="102" cy="1"/>
              </a:xfrm>
              <a:prstGeom prst="rect">
                <a:avLst/>
              </a:prstGeom>
              <a:solidFill>
                <a:srgbClr val="FF6900"/>
              </a:solidFill>
              <a:ln w="0">
                <a:solidFill>
                  <a:srgbClr val="FF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6" name="Rectangle 901"/>
              <p:cNvSpPr>
                <a:spLocks noChangeArrowheads="1"/>
              </p:cNvSpPr>
              <p:nvPr/>
            </p:nvSpPr>
            <p:spPr bwMode="auto">
              <a:xfrm>
                <a:off x="5265" y="1183"/>
                <a:ext cx="102" cy="1"/>
              </a:xfrm>
              <a:prstGeom prst="rect">
                <a:avLst/>
              </a:prstGeom>
              <a:solidFill>
                <a:srgbClr val="FF6800"/>
              </a:solidFill>
              <a:ln w="0">
                <a:solidFill>
                  <a:srgbClr val="FF6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7" name="Rectangle 902"/>
              <p:cNvSpPr>
                <a:spLocks noChangeArrowheads="1"/>
              </p:cNvSpPr>
              <p:nvPr/>
            </p:nvSpPr>
            <p:spPr bwMode="auto">
              <a:xfrm>
                <a:off x="5265" y="1183"/>
                <a:ext cx="102" cy="1"/>
              </a:xfrm>
              <a:prstGeom prst="rect">
                <a:avLst/>
              </a:prstGeom>
              <a:solidFill>
                <a:srgbClr val="FF6700"/>
              </a:solidFill>
              <a:ln w="0">
                <a:solidFill>
                  <a:srgbClr val="FF6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8" name="Rectangle 903"/>
              <p:cNvSpPr>
                <a:spLocks noChangeArrowheads="1"/>
              </p:cNvSpPr>
              <p:nvPr/>
            </p:nvSpPr>
            <p:spPr bwMode="auto">
              <a:xfrm>
                <a:off x="5265" y="1183"/>
                <a:ext cx="102" cy="1"/>
              </a:xfrm>
              <a:prstGeom prst="rect">
                <a:avLst/>
              </a:prstGeom>
              <a:solidFill>
                <a:srgbClr val="FF6700"/>
              </a:solidFill>
              <a:ln w="0">
                <a:solidFill>
                  <a:srgbClr val="FF6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89" name="Rectangle 904"/>
              <p:cNvSpPr>
                <a:spLocks noChangeArrowheads="1"/>
              </p:cNvSpPr>
              <p:nvPr/>
            </p:nvSpPr>
            <p:spPr bwMode="auto">
              <a:xfrm>
                <a:off x="5265" y="1180"/>
                <a:ext cx="102" cy="3"/>
              </a:xfrm>
              <a:prstGeom prst="rect">
                <a:avLst/>
              </a:prstGeom>
              <a:solidFill>
                <a:srgbClr val="FF6600"/>
              </a:solidFill>
              <a:ln w="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0" name="Rectangle 905"/>
              <p:cNvSpPr>
                <a:spLocks noChangeArrowheads="1"/>
              </p:cNvSpPr>
              <p:nvPr/>
            </p:nvSpPr>
            <p:spPr bwMode="auto">
              <a:xfrm>
                <a:off x="5265" y="1180"/>
                <a:ext cx="102" cy="1"/>
              </a:xfrm>
              <a:prstGeom prst="rect">
                <a:avLst/>
              </a:prstGeom>
              <a:solidFill>
                <a:srgbClr val="FF6500"/>
              </a:solidFill>
              <a:ln w="0">
                <a:solidFill>
                  <a:srgbClr val="FF6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1" name="Rectangle 906"/>
              <p:cNvSpPr>
                <a:spLocks noChangeArrowheads="1"/>
              </p:cNvSpPr>
              <p:nvPr/>
            </p:nvSpPr>
            <p:spPr bwMode="auto">
              <a:xfrm>
                <a:off x="5265" y="1180"/>
                <a:ext cx="102" cy="1"/>
              </a:xfrm>
              <a:prstGeom prst="rect">
                <a:avLst/>
              </a:prstGeom>
              <a:solidFill>
                <a:srgbClr val="FF6400"/>
              </a:solidFill>
              <a:ln w="0">
                <a:solidFill>
                  <a:srgbClr val="FF6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2" name="Rectangle 907"/>
              <p:cNvSpPr>
                <a:spLocks noChangeArrowheads="1"/>
              </p:cNvSpPr>
              <p:nvPr/>
            </p:nvSpPr>
            <p:spPr bwMode="auto">
              <a:xfrm>
                <a:off x="5265" y="1180"/>
                <a:ext cx="102" cy="1"/>
              </a:xfrm>
              <a:prstGeom prst="rect">
                <a:avLst/>
              </a:prstGeom>
              <a:solidFill>
                <a:srgbClr val="FF6400"/>
              </a:solidFill>
              <a:ln w="0">
                <a:solidFill>
                  <a:srgbClr val="FF6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3" name="Rectangle 908"/>
              <p:cNvSpPr>
                <a:spLocks noChangeArrowheads="1"/>
              </p:cNvSpPr>
              <p:nvPr/>
            </p:nvSpPr>
            <p:spPr bwMode="auto">
              <a:xfrm>
                <a:off x="5265" y="1177"/>
                <a:ext cx="102" cy="3"/>
              </a:xfrm>
              <a:prstGeom prst="rect">
                <a:avLst/>
              </a:prstGeom>
              <a:solidFill>
                <a:srgbClr val="FF6300"/>
              </a:solidFill>
              <a:ln w="0">
                <a:solidFill>
                  <a:srgbClr val="FF6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4" name="Rectangle 909"/>
              <p:cNvSpPr>
                <a:spLocks noChangeArrowheads="1"/>
              </p:cNvSpPr>
              <p:nvPr/>
            </p:nvSpPr>
            <p:spPr bwMode="auto">
              <a:xfrm>
                <a:off x="5265" y="1177"/>
                <a:ext cx="102" cy="1"/>
              </a:xfrm>
              <a:prstGeom prst="rect">
                <a:avLst/>
              </a:prstGeom>
              <a:solidFill>
                <a:srgbClr val="FF6200"/>
              </a:solidFill>
              <a:ln w="0">
                <a:solidFill>
                  <a:srgbClr val="FF6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5" name="Rectangle 910"/>
              <p:cNvSpPr>
                <a:spLocks noChangeArrowheads="1"/>
              </p:cNvSpPr>
              <p:nvPr/>
            </p:nvSpPr>
            <p:spPr bwMode="auto">
              <a:xfrm>
                <a:off x="5265" y="1177"/>
                <a:ext cx="102" cy="1"/>
              </a:xfrm>
              <a:prstGeom prst="rect">
                <a:avLst/>
              </a:prstGeom>
              <a:solidFill>
                <a:srgbClr val="FF6200"/>
              </a:solidFill>
              <a:ln w="0">
                <a:solidFill>
                  <a:srgbClr val="FF6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6" name="Rectangle 911"/>
              <p:cNvSpPr>
                <a:spLocks noChangeArrowheads="1"/>
              </p:cNvSpPr>
              <p:nvPr/>
            </p:nvSpPr>
            <p:spPr bwMode="auto">
              <a:xfrm>
                <a:off x="5265" y="1177"/>
                <a:ext cx="102" cy="1"/>
              </a:xfrm>
              <a:prstGeom prst="rect">
                <a:avLst/>
              </a:prstGeom>
              <a:solidFill>
                <a:srgbClr val="FF6100"/>
              </a:solidFill>
              <a:ln w="0">
                <a:solidFill>
                  <a:srgbClr val="FF6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7" name="Rectangle 912"/>
              <p:cNvSpPr>
                <a:spLocks noChangeArrowheads="1"/>
              </p:cNvSpPr>
              <p:nvPr/>
            </p:nvSpPr>
            <p:spPr bwMode="auto">
              <a:xfrm>
                <a:off x="5265" y="1177"/>
                <a:ext cx="102" cy="1"/>
              </a:xfrm>
              <a:prstGeom prst="rect">
                <a:avLst/>
              </a:prstGeom>
              <a:solidFill>
                <a:srgbClr val="FF6000"/>
              </a:solidFill>
              <a:ln w="0">
                <a:solidFill>
                  <a:srgbClr val="FF6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8" name="Rectangle 913"/>
              <p:cNvSpPr>
                <a:spLocks noChangeArrowheads="1"/>
              </p:cNvSpPr>
              <p:nvPr/>
            </p:nvSpPr>
            <p:spPr bwMode="auto">
              <a:xfrm>
                <a:off x="5265" y="1174"/>
                <a:ext cx="102" cy="3"/>
              </a:xfrm>
              <a:prstGeom prst="rect">
                <a:avLst/>
              </a:prstGeom>
              <a:solidFill>
                <a:srgbClr val="FF5F00"/>
              </a:solidFill>
              <a:ln w="0">
                <a:solidFill>
                  <a:srgbClr val="FF5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399" name="Rectangle 914"/>
              <p:cNvSpPr>
                <a:spLocks noChangeArrowheads="1"/>
              </p:cNvSpPr>
              <p:nvPr/>
            </p:nvSpPr>
            <p:spPr bwMode="auto">
              <a:xfrm>
                <a:off x="5265" y="1174"/>
                <a:ext cx="102" cy="1"/>
              </a:xfrm>
              <a:prstGeom prst="rect">
                <a:avLst/>
              </a:prstGeom>
              <a:solidFill>
                <a:srgbClr val="FF5F00"/>
              </a:solidFill>
              <a:ln w="0">
                <a:solidFill>
                  <a:srgbClr val="FF5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0" name="Rectangle 915"/>
              <p:cNvSpPr>
                <a:spLocks noChangeArrowheads="1"/>
              </p:cNvSpPr>
              <p:nvPr/>
            </p:nvSpPr>
            <p:spPr bwMode="auto">
              <a:xfrm>
                <a:off x="5265" y="1174"/>
                <a:ext cx="102" cy="1"/>
              </a:xfrm>
              <a:prstGeom prst="rect">
                <a:avLst/>
              </a:prstGeom>
              <a:solidFill>
                <a:srgbClr val="FF5E00"/>
              </a:solidFill>
              <a:ln w="0">
                <a:solidFill>
                  <a:srgbClr val="FF5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1" name="Rectangle 916"/>
              <p:cNvSpPr>
                <a:spLocks noChangeArrowheads="1"/>
              </p:cNvSpPr>
              <p:nvPr/>
            </p:nvSpPr>
            <p:spPr bwMode="auto">
              <a:xfrm>
                <a:off x="5265" y="1174"/>
                <a:ext cx="102" cy="1"/>
              </a:xfrm>
              <a:prstGeom prst="rect">
                <a:avLst/>
              </a:prstGeom>
              <a:solidFill>
                <a:srgbClr val="FF5D00"/>
              </a:solidFill>
              <a:ln w="0">
                <a:solidFill>
                  <a:srgbClr val="FF5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2" name="Rectangle 917"/>
              <p:cNvSpPr>
                <a:spLocks noChangeArrowheads="1"/>
              </p:cNvSpPr>
              <p:nvPr/>
            </p:nvSpPr>
            <p:spPr bwMode="auto">
              <a:xfrm>
                <a:off x="5265" y="1174"/>
                <a:ext cx="102" cy="1"/>
              </a:xfrm>
              <a:prstGeom prst="rect">
                <a:avLst/>
              </a:prstGeom>
              <a:solidFill>
                <a:srgbClr val="FF5D00"/>
              </a:solidFill>
              <a:ln w="0">
                <a:solidFill>
                  <a:srgbClr val="FF5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3" name="Rectangle 918"/>
              <p:cNvSpPr>
                <a:spLocks noChangeArrowheads="1"/>
              </p:cNvSpPr>
              <p:nvPr/>
            </p:nvSpPr>
            <p:spPr bwMode="auto">
              <a:xfrm>
                <a:off x="5265" y="1172"/>
                <a:ext cx="102" cy="2"/>
              </a:xfrm>
              <a:prstGeom prst="rect">
                <a:avLst/>
              </a:prstGeom>
              <a:solidFill>
                <a:srgbClr val="FF5C00"/>
              </a:solidFill>
              <a:ln w="0">
                <a:solidFill>
                  <a:srgbClr val="FF5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4" name="Rectangle 919"/>
              <p:cNvSpPr>
                <a:spLocks noChangeArrowheads="1"/>
              </p:cNvSpPr>
              <p:nvPr/>
            </p:nvSpPr>
            <p:spPr bwMode="auto">
              <a:xfrm>
                <a:off x="5265" y="1172"/>
                <a:ext cx="102" cy="1"/>
              </a:xfrm>
              <a:prstGeom prst="rect">
                <a:avLst/>
              </a:prstGeom>
              <a:solidFill>
                <a:srgbClr val="FF5B00"/>
              </a:solidFill>
              <a:ln w="0">
                <a:solidFill>
                  <a:srgbClr val="FF5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5" name="Rectangle 920"/>
              <p:cNvSpPr>
                <a:spLocks noChangeArrowheads="1"/>
              </p:cNvSpPr>
              <p:nvPr/>
            </p:nvSpPr>
            <p:spPr bwMode="auto">
              <a:xfrm>
                <a:off x="5265" y="1172"/>
                <a:ext cx="102" cy="1"/>
              </a:xfrm>
              <a:prstGeom prst="rect">
                <a:avLst/>
              </a:prstGeom>
              <a:solidFill>
                <a:srgbClr val="FF5A00"/>
              </a:solidFill>
              <a:ln w="0">
                <a:solidFill>
                  <a:srgbClr val="FF5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6" name="Rectangle 921"/>
              <p:cNvSpPr>
                <a:spLocks noChangeArrowheads="1"/>
              </p:cNvSpPr>
              <p:nvPr/>
            </p:nvSpPr>
            <p:spPr bwMode="auto">
              <a:xfrm>
                <a:off x="5265" y="1172"/>
                <a:ext cx="102" cy="1"/>
              </a:xfrm>
              <a:prstGeom prst="rect">
                <a:avLst/>
              </a:prstGeom>
              <a:solidFill>
                <a:srgbClr val="FF5A00"/>
              </a:solidFill>
              <a:ln w="0">
                <a:solidFill>
                  <a:srgbClr val="FF5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7" name="Rectangle 922"/>
              <p:cNvSpPr>
                <a:spLocks noChangeArrowheads="1"/>
              </p:cNvSpPr>
              <p:nvPr/>
            </p:nvSpPr>
            <p:spPr bwMode="auto">
              <a:xfrm>
                <a:off x="5265" y="1172"/>
                <a:ext cx="102" cy="1"/>
              </a:xfrm>
              <a:prstGeom prst="rect">
                <a:avLst/>
              </a:prstGeom>
              <a:solidFill>
                <a:srgbClr val="FF5900"/>
              </a:solidFill>
              <a:ln w="0">
                <a:solidFill>
                  <a:srgbClr val="FF5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8" name="Rectangle 923"/>
              <p:cNvSpPr>
                <a:spLocks noChangeArrowheads="1"/>
              </p:cNvSpPr>
              <p:nvPr/>
            </p:nvSpPr>
            <p:spPr bwMode="auto">
              <a:xfrm>
                <a:off x="5265" y="1169"/>
                <a:ext cx="102" cy="3"/>
              </a:xfrm>
              <a:prstGeom prst="rect">
                <a:avLst/>
              </a:prstGeom>
              <a:solidFill>
                <a:srgbClr val="FF5800"/>
              </a:solidFill>
              <a:ln w="0">
                <a:solidFill>
                  <a:srgbClr val="FF5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09" name="Rectangle 924"/>
              <p:cNvSpPr>
                <a:spLocks noChangeArrowheads="1"/>
              </p:cNvSpPr>
              <p:nvPr/>
            </p:nvSpPr>
            <p:spPr bwMode="auto">
              <a:xfrm>
                <a:off x="5265" y="1169"/>
                <a:ext cx="102" cy="1"/>
              </a:xfrm>
              <a:prstGeom prst="rect">
                <a:avLst/>
              </a:prstGeom>
              <a:solidFill>
                <a:srgbClr val="FF5700"/>
              </a:solidFill>
              <a:ln w="0">
                <a:solidFill>
                  <a:srgbClr val="FF5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0" name="Rectangle 925"/>
              <p:cNvSpPr>
                <a:spLocks noChangeArrowheads="1"/>
              </p:cNvSpPr>
              <p:nvPr/>
            </p:nvSpPr>
            <p:spPr bwMode="auto">
              <a:xfrm>
                <a:off x="5265" y="1169"/>
                <a:ext cx="102" cy="1"/>
              </a:xfrm>
              <a:prstGeom prst="rect">
                <a:avLst/>
              </a:prstGeom>
              <a:solidFill>
                <a:srgbClr val="FF5700"/>
              </a:solidFill>
              <a:ln w="0">
                <a:solidFill>
                  <a:srgbClr val="FF5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1" name="Rectangle 926"/>
              <p:cNvSpPr>
                <a:spLocks noChangeArrowheads="1"/>
              </p:cNvSpPr>
              <p:nvPr/>
            </p:nvSpPr>
            <p:spPr bwMode="auto">
              <a:xfrm>
                <a:off x="5265" y="1169"/>
                <a:ext cx="102" cy="1"/>
              </a:xfrm>
              <a:prstGeom prst="rect">
                <a:avLst/>
              </a:prstGeom>
              <a:solidFill>
                <a:srgbClr val="FF5600"/>
              </a:solidFill>
              <a:ln w="0">
                <a:solidFill>
                  <a:srgbClr val="FF5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2" name="Rectangle 927"/>
              <p:cNvSpPr>
                <a:spLocks noChangeArrowheads="1"/>
              </p:cNvSpPr>
              <p:nvPr/>
            </p:nvSpPr>
            <p:spPr bwMode="auto">
              <a:xfrm>
                <a:off x="5265" y="1166"/>
                <a:ext cx="102" cy="3"/>
              </a:xfrm>
              <a:prstGeom prst="rect">
                <a:avLst/>
              </a:prstGeom>
              <a:solidFill>
                <a:srgbClr val="FF5500"/>
              </a:solidFill>
              <a:ln w="0">
                <a:solidFill>
                  <a:srgbClr val="FF5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3" name="Rectangle 928"/>
              <p:cNvSpPr>
                <a:spLocks noChangeArrowheads="1"/>
              </p:cNvSpPr>
              <p:nvPr/>
            </p:nvSpPr>
            <p:spPr bwMode="auto">
              <a:xfrm>
                <a:off x="5265" y="1166"/>
                <a:ext cx="102" cy="1"/>
              </a:xfrm>
              <a:prstGeom prst="rect">
                <a:avLst/>
              </a:prstGeom>
              <a:solidFill>
                <a:srgbClr val="FF5400"/>
              </a:solidFill>
              <a:ln w="0">
                <a:solidFill>
                  <a:srgbClr val="FF5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4" name="Rectangle 929"/>
              <p:cNvSpPr>
                <a:spLocks noChangeArrowheads="1"/>
              </p:cNvSpPr>
              <p:nvPr/>
            </p:nvSpPr>
            <p:spPr bwMode="auto">
              <a:xfrm>
                <a:off x="5265" y="1166"/>
                <a:ext cx="102" cy="1"/>
              </a:xfrm>
              <a:prstGeom prst="rect">
                <a:avLst/>
              </a:prstGeom>
              <a:solidFill>
                <a:srgbClr val="FF5400"/>
              </a:solidFill>
              <a:ln w="0">
                <a:solidFill>
                  <a:srgbClr val="FF5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5" name="Rectangle 930"/>
              <p:cNvSpPr>
                <a:spLocks noChangeArrowheads="1"/>
              </p:cNvSpPr>
              <p:nvPr/>
            </p:nvSpPr>
            <p:spPr bwMode="auto">
              <a:xfrm>
                <a:off x="5265" y="1166"/>
                <a:ext cx="102" cy="1"/>
              </a:xfrm>
              <a:prstGeom prst="rect">
                <a:avLst/>
              </a:prstGeom>
              <a:solidFill>
                <a:srgbClr val="FF5300"/>
              </a:solidFill>
              <a:ln w="0">
                <a:solidFill>
                  <a:srgbClr val="FF5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6" name="Rectangle 931"/>
              <p:cNvSpPr>
                <a:spLocks noChangeArrowheads="1"/>
              </p:cNvSpPr>
              <p:nvPr/>
            </p:nvSpPr>
            <p:spPr bwMode="auto">
              <a:xfrm>
                <a:off x="5265" y="1166"/>
                <a:ext cx="102" cy="1"/>
              </a:xfrm>
              <a:prstGeom prst="rect">
                <a:avLst/>
              </a:prstGeom>
              <a:solidFill>
                <a:srgbClr val="FF5200"/>
              </a:solidFill>
              <a:ln w="0">
                <a:solidFill>
                  <a:srgbClr val="FF5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7" name="Rectangle 932"/>
              <p:cNvSpPr>
                <a:spLocks noChangeArrowheads="1"/>
              </p:cNvSpPr>
              <p:nvPr/>
            </p:nvSpPr>
            <p:spPr bwMode="auto">
              <a:xfrm>
                <a:off x="5265" y="1163"/>
                <a:ext cx="102" cy="3"/>
              </a:xfrm>
              <a:prstGeom prst="rect">
                <a:avLst/>
              </a:prstGeom>
              <a:solidFill>
                <a:srgbClr val="FF5100"/>
              </a:solidFill>
              <a:ln w="0">
                <a:solidFill>
                  <a:srgbClr val="FF5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8" name="Rectangle 933"/>
              <p:cNvSpPr>
                <a:spLocks noChangeArrowheads="1"/>
              </p:cNvSpPr>
              <p:nvPr/>
            </p:nvSpPr>
            <p:spPr bwMode="auto">
              <a:xfrm>
                <a:off x="5265" y="1163"/>
                <a:ext cx="102" cy="1"/>
              </a:xfrm>
              <a:prstGeom prst="rect">
                <a:avLst/>
              </a:prstGeom>
              <a:solidFill>
                <a:srgbClr val="FF5100"/>
              </a:solidFill>
              <a:ln w="0">
                <a:solidFill>
                  <a:srgbClr val="FF5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19" name="Rectangle 934"/>
              <p:cNvSpPr>
                <a:spLocks noChangeArrowheads="1"/>
              </p:cNvSpPr>
              <p:nvPr/>
            </p:nvSpPr>
            <p:spPr bwMode="auto">
              <a:xfrm>
                <a:off x="5265" y="1163"/>
                <a:ext cx="102" cy="1"/>
              </a:xfrm>
              <a:prstGeom prst="rect">
                <a:avLst/>
              </a:prstGeom>
              <a:solidFill>
                <a:srgbClr val="FF5000"/>
              </a:solidFill>
              <a:ln w="0">
                <a:solidFill>
                  <a:srgbClr val="FF5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0" name="Rectangle 935"/>
              <p:cNvSpPr>
                <a:spLocks noChangeArrowheads="1"/>
              </p:cNvSpPr>
              <p:nvPr/>
            </p:nvSpPr>
            <p:spPr bwMode="auto">
              <a:xfrm>
                <a:off x="5265" y="1163"/>
                <a:ext cx="102" cy="1"/>
              </a:xfrm>
              <a:prstGeom prst="rect">
                <a:avLst/>
              </a:prstGeom>
              <a:solidFill>
                <a:srgbClr val="FF4F00"/>
              </a:solidFill>
              <a:ln w="0">
                <a:solidFill>
                  <a:srgbClr val="FF4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1" name="Rectangle 936"/>
              <p:cNvSpPr>
                <a:spLocks noChangeArrowheads="1"/>
              </p:cNvSpPr>
              <p:nvPr/>
            </p:nvSpPr>
            <p:spPr bwMode="auto">
              <a:xfrm>
                <a:off x="5265" y="1163"/>
                <a:ext cx="102" cy="1"/>
              </a:xfrm>
              <a:prstGeom prst="rect">
                <a:avLst/>
              </a:prstGeom>
              <a:solidFill>
                <a:srgbClr val="FF4F00"/>
              </a:solidFill>
              <a:ln w="0">
                <a:solidFill>
                  <a:srgbClr val="FF4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2" name="Rectangle 937"/>
              <p:cNvSpPr>
                <a:spLocks noChangeArrowheads="1"/>
              </p:cNvSpPr>
              <p:nvPr/>
            </p:nvSpPr>
            <p:spPr bwMode="auto">
              <a:xfrm>
                <a:off x="5265" y="1160"/>
                <a:ext cx="102" cy="3"/>
              </a:xfrm>
              <a:prstGeom prst="rect">
                <a:avLst/>
              </a:prstGeom>
              <a:solidFill>
                <a:srgbClr val="FF4E00"/>
              </a:solidFill>
              <a:ln w="0">
                <a:solidFill>
                  <a:srgbClr val="FF4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3" name="Rectangle 938"/>
              <p:cNvSpPr>
                <a:spLocks noChangeArrowheads="1"/>
              </p:cNvSpPr>
              <p:nvPr/>
            </p:nvSpPr>
            <p:spPr bwMode="auto">
              <a:xfrm>
                <a:off x="5265" y="1160"/>
                <a:ext cx="102" cy="1"/>
              </a:xfrm>
              <a:prstGeom prst="rect">
                <a:avLst/>
              </a:prstGeom>
              <a:solidFill>
                <a:srgbClr val="FF4D00"/>
              </a:solidFill>
              <a:ln w="0">
                <a:solidFill>
                  <a:srgbClr val="FF4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4" name="Rectangle 939"/>
              <p:cNvSpPr>
                <a:spLocks noChangeArrowheads="1"/>
              </p:cNvSpPr>
              <p:nvPr/>
            </p:nvSpPr>
            <p:spPr bwMode="auto">
              <a:xfrm>
                <a:off x="5265" y="1160"/>
                <a:ext cx="102" cy="1"/>
              </a:xfrm>
              <a:prstGeom prst="rect">
                <a:avLst/>
              </a:prstGeom>
              <a:solidFill>
                <a:srgbClr val="FF4C00"/>
              </a:solidFill>
              <a:ln w="0">
                <a:solidFill>
                  <a:srgbClr val="FF4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5" name="Rectangle 940"/>
              <p:cNvSpPr>
                <a:spLocks noChangeArrowheads="1"/>
              </p:cNvSpPr>
              <p:nvPr/>
            </p:nvSpPr>
            <p:spPr bwMode="auto">
              <a:xfrm>
                <a:off x="5265" y="1160"/>
                <a:ext cx="102" cy="1"/>
              </a:xfrm>
              <a:prstGeom prst="rect">
                <a:avLst/>
              </a:prstGeom>
              <a:solidFill>
                <a:srgbClr val="FF4C00"/>
              </a:solidFill>
              <a:ln w="0">
                <a:solidFill>
                  <a:srgbClr val="FF4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6" name="Rectangle 941"/>
              <p:cNvSpPr>
                <a:spLocks noChangeArrowheads="1"/>
              </p:cNvSpPr>
              <p:nvPr/>
            </p:nvSpPr>
            <p:spPr bwMode="auto">
              <a:xfrm>
                <a:off x="5265" y="1157"/>
                <a:ext cx="102" cy="3"/>
              </a:xfrm>
              <a:prstGeom prst="rect">
                <a:avLst/>
              </a:prstGeom>
              <a:solidFill>
                <a:srgbClr val="FF4B00"/>
              </a:solidFill>
              <a:ln w="0">
                <a:solidFill>
                  <a:srgbClr val="FF4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7" name="Rectangle 942"/>
              <p:cNvSpPr>
                <a:spLocks noChangeArrowheads="1"/>
              </p:cNvSpPr>
              <p:nvPr/>
            </p:nvSpPr>
            <p:spPr bwMode="auto">
              <a:xfrm>
                <a:off x="5265" y="1157"/>
                <a:ext cx="102" cy="1"/>
              </a:xfrm>
              <a:prstGeom prst="rect">
                <a:avLst/>
              </a:prstGeom>
              <a:solidFill>
                <a:srgbClr val="FF4A00"/>
              </a:solidFill>
              <a:ln w="0">
                <a:solidFill>
                  <a:srgbClr val="FF4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8" name="Rectangle 943"/>
              <p:cNvSpPr>
                <a:spLocks noChangeArrowheads="1"/>
              </p:cNvSpPr>
              <p:nvPr/>
            </p:nvSpPr>
            <p:spPr bwMode="auto">
              <a:xfrm>
                <a:off x="5265" y="1157"/>
                <a:ext cx="102" cy="1"/>
              </a:xfrm>
              <a:prstGeom prst="rect">
                <a:avLst/>
              </a:prstGeom>
              <a:solidFill>
                <a:srgbClr val="FF4900"/>
              </a:solidFill>
              <a:ln w="0">
                <a:solidFill>
                  <a:srgbClr val="FF4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29" name="Rectangle 944"/>
              <p:cNvSpPr>
                <a:spLocks noChangeArrowheads="1"/>
              </p:cNvSpPr>
              <p:nvPr/>
            </p:nvSpPr>
            <p:spPr bwMode="auto">
              <a:xfrm>
                <a:off x="5265" y="1157"/>
                <a:ext cx="102" cy="1"/>
              </a:xfrm>
              <a:prstGeom prst="rect">
                <a:avLst/>
              </a:prstGeom>
              <a:solidFill>
                <a:srgbClr val="FF4900"/>
              </a:solidFill>
              <a:ln w="0">
                <a:solidFill>
                  <a:srgbClr val="FF4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0" name="Rectangle 945"/>
              <p:cNvSpPr>
                <a:spLocks noChangeArrowheads="1"/>
              </p:cNvSpPr>
              <p:nvPr/>
            </p:nvSpPr>
            <p:spPr bwMode="auto">
              <a:xfrm>
                <a:off x="5265" y="1157"/>
                <a:ext cx="102" cy="1"/>
              </a:xfrm>
              <a:prstGeom prst="rect">
                <a:avLst/>
              </a:prstGeom>
              <a:solidFill>
                <a:srgbClr val="FF4800"/>
              </a:solidFill>
              <a:ln w="0">
                <a:solidFill>
                  <a:srgbClr val="FF4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1" name="Rectangle 946"/>
              <p:cNvSpPr>
                <a:spLocks noChangeArrowheads="1"/>
              </p:cNvSpPr>
              <p:nvPr/>
            </p:nvSpPr>
            <p:spPr bwMode="auto">
              <a:xfrm>
                <a:off x="5265" y="1154"/>
                <a:ext cx="102" cy="3"/>
              </a:xfrm>
              <a:prstGeom prst="rect">
                <a:avLst/>
              </a:prstGeom>
              <a:solidFill>
                <a:srgbClr val="FF4700"/>
              </a:solidFill>
              <a:ln w="0">
                <a:solidFill>
                  <a:srgbClr val="FF4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2" name="Rectangle 947"/>
              <p:cNvSpPr>
                <a:spLocks noChangeArrowheads="1"/>
              </p:cNvSpPr>
              <p:nvPr/>
            </p:nvSpPr>
            <p:spPr bwMode="auto">
              <a:xfrm>
                <a:off x="5265" y="1154"/>
                <a:ext cx="102" cy="1"/>
              </a:xfrm>
              <a:prstGeom prst="rect">
                <a:avLst/>
              </a:prstGeom>
              <a:solidFill>
                <a:srgbClr val="FF4600"/>
              </a:solidFill>
              <a:ln w="0">
                <a:solidFill>
                  <a:srgbClr val="FF4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3" name="Rectangle 948"/>
              <p:cNvSpPr>
                <a:spLocks noChangeArrowheads="1"/>
              </p:cNvSpPr>
              <p:nvPr/>
            </p:nvSpPr>
            <p:spPr bwMode="auto">
              <a:xfrm>
                <a:off x="5265" y="1154"/>
                <a:ext cx="102" cy="1"/>
              </a:xfrm>
              <a:prstGeom prst="rect">
                <a:avLst/>
              </a:prstGeom>
              <a:solidFill>
                <a:srgbClr val="FF4600"/>
              </a:solidFill>
              <a:ln w="0">
                <a:solidFill>
                  <a:srgbClr val="FF4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4" name="Rectangle 949"/>
              <p:cNvSpPr>
                <a:spLocks noChangeArrowheads="1"/>
              </p:cNvSpPr>
              <p:nvPr/>
            </p:nvSpPr>
            <p:spPr bwMode="auto">
              <a:xfrm>
                <a:off x="5265" y="1154"/>
                <a:ext cx="102" cy="1"/>
              </a:xfrm>
              <a:prstGeom prst="rect">
                <a:avLst/>
              </a:prstGeom>
              <a:solidFill>
                <a:srgbClr val="FF4500"/>
              </a:solidFill>
              <a:ln w="0">
                <a:solidFill>
                  <a:srgbClr val="FF4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5" name="Rectangle 950"/>
              <p:cNvSpPr>
                <a:spLocks noChangeArrowheads="1"/>
              </p:cNvSpPr>
              <p:nvPr/>
            </p:nvSpPr>
            <p:spPr bwMode="auto">
              <a:xfrm>
                <a:off x="5265" y="1154"/>
                <a:ext cx="102" cy="1"/>
              </a:xfrm>
              <a:prstGeom prst="rect">
                <a:avLst/>
              </a:prstGeom>
              <a:solidFill>
                <a:srgbClr val="FF4400"/>
              </a:solidFill>
              <a:ln w="0">
                <a:solidFill>
                  <a:srgbClr val="FF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6" name="Rectangle 951"/>
              <p:cNvSpPr>
                <a:spLocks noChangeArrowheads="1"/>
              </p:cNvSpPr>
              <p:nvPr/>
            </p:nvSpPr>
            <p:spPr bwMode="auto">
              <a:xfrm>
                <a:off x="5265" y="1152"/>
                <a:ext cx="102" cy="2"/>
              </a:xfrm>
              <a:prstGeom prst="rect">
                <a:avLst/>
              </a:prstGeom>
              <a:solidFill>
                <a:srgbClr val="FF4300"/>
              </a:solidFill>
              <a:ln w="0">
                <a:solidFill>
                  <a:srgbClr val="FF4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7" name="Rectangle 952"/>
              <p:cNvSpPr>
                <a:spLocks noChangeArrowheads="1"/>
              </p:cNvSpPr>
              <p:nvPr/>
            </p:nvSpPr>
            <p:spPr bwMode="auto">
              <a:xfrm>
                <a:off x="5265" y="1152"/>
                <a:ext cx="102" cy="1"/>
              </a:xfrm>
              <a:prstGeom prst="rect">
                <a:avLst/>
              </a:prstGeom>
              <a:solidFill>
                <a:srgbClr val="FF4300"/>
              </a:solidFill>
              <a:ln w="0">
                <a:solidFill>
                  <a:srgbClr val="FF4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8" name="Rectangle 953"/>
              <p:cNvSpPr>
                <a:spLocks noChangeArrowheads="1"/>
              </p:cNvSpPr>
              <p:nvPr/>
            </p:nvSpPr>
            <p:spPr bwMode="auto">
              <a:xfrm>
                <a:off x="5265" y="1152"/>
                <a:ext cx="102" cy="1"/>
              </a:xfrm>
              <a:prstGeom prst="rect">
                <a:avLst/>
              </a:prstGeom>
              <a:solidFill>
                <a:srgbClr val="FF4200"/>
              </a:solidFill>
              <a:ln w="0">
                <a:solidFill>
                  <a:srgbClr val="FF4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39" name="Rectangle 954"/>
              <p:cNvSpPr>
                <a:spLocks noChangeArrowheads="1"/>
              </p:cNvSpPr>
              <p:nvPr/>
            </p:nvSpPr>
            <p:spPr bwMode="auto">
              <a:xfrm>
                <a:off x="5265" y="1152"/>
                <a:ext cx="102" cy="1"/>
              </a:xfrm>
              <a:prstGeom prst="rect">
                <a:avLst/>
              </a:prstGeom>
              <a:solidFill>
                <a:srgbClr val="FF4100"/>
              </a:solidFill>
              <a:ln w="0">
                <a:solidFill>
                  <a:srgbClr val="FF4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0" name="Rectangle 955"/>
              <p:cNvSpPr>
                <a:spLocks noChangeArrowheads="1"/>
              </p:cNvSpPr>
              <p:nvPr/>
            </p:nvSpPr>
            <p:spPr bwMode="auto">
              <a:xfrm>
                <a:off x="5265" y="1149"/>
                <a:ext cx="102" cy="3"/>
              </a:xfrm>
              <a:prstGeom prst="rect">
                <a:avLst/>
              </a:prstGeom>
              <a:solidFill>
                <a:srgbClr val="FF4000"/>
              </a:solidFill>
              <a:ln w="0">
                <a:solidFill>
                  <a:srgbClr val="FF4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1" name="Rectangle 956"/>
              <p:cNvSpPr>
                <a:spLocks noChangeArrowheads="1"/>
              </p:cNvSpPr>
              <p:nvPr/>
            </p:nvSpPr>
            <p:spPr bwMode="auto">
              <a:xfrm>
                <a:off x="5265" y="1149"/>
                <a:ext cx="102" cy="1"/>
              </a:xfrm>
              <a:prstGeom prst="rect">
                <a:avLst/>
              </a:prstGeom>
              <a:solidFill>
                <a:srgbClr val="FF3F00"/>
              </a:solidFill>
              <a:ln w="0">
                <a:solidFill>
                  <a:srgbClr val="FF3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2" name="Rectangle 957"/>
              <p:cNvSpPr>
                <a:spLocks noChangeArrowheads="1"/>
              </p:cNvSpPr>
              <p:nvPr/>
            </p:nvSpPr>
            <p:spPr bwMode="auto">
              <a:xfrm>
                <a:off x="5265" y="1149"/>
                <a:ext cx="102" cy="1"/>
              </a:xfrm>
              <a:prstGeom prst="rect">
                <a:avLst/>
              </a:prstGeom>
              <a:solidFill>
                <a:srgbClr val="FF3F00"/>
              </a:solidFill>
              <a:ln w="0">
                <a:solidFill>
                  <a:srgbClr val="FF3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3" name="Rectangle 958"/>
              <p:cNvSpPr>
                <a:spLocks noChangeArrowheads="1"/>
              </p:cNvSpPr>
              <p:nvPr/>
            </p:nvSpPr>
            <p:spPr bwMode="auto">
              <a:xfrm>
                <a:off x="5265" y="1149"/>
                <a:ext cx="102" cy="1"/>
              </a:xfrm>
              <a:prstGeom prst="rect">
                <a:avLst/>
              </a:prstGeom>
              <a:solidFill>
                <a:srgbClr val="FF3E00"/>
              </a:solidFill>
              <a:ln w="0">
                <a:solidFill>
                  <a:srgbClr val="FF3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4" name="Rectangle 959"/>
              <p:cNvSpPr>
                <a:spLocks noChangeArrowheads="1"/>
              </p:cNvSpPr>
              <p:nvPr/>
            </p:nvSpPr>
            <p:spPr bwMode="auto">
              <a:xfrm>
                <a:off x="5265" y="1149"/>
                <a:ext cx="102" cy="1"/>
              </a:xfrm>
              <a:prstGeom prst="rect">
                <a:avLst/>
              </a:prstGeom>
              <a:solidFill>
                <a:srgbClr val="FF3D00"/>
              </a:solidFill>
              <a:ln w="0">
                <a:solidFill>
                  <a:srgbClr val="FF3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5" name="Rectangle 960"/>
              <p:cNvSpPr>
                <a:spLocks noChangeArrowheads="1"/>
              </p:cNvSpPr>
              <p:nvPr/>
            </p:nvSpPr>
            <p:spPr bwMode="auto">
              <a:xfrm>
                <a:off x="5265" y="1146"/>
                <a:ext cx="102" cy="3"/>
              </a:xfrm>
              <a:prstGeom prst="rect">
                <a:avLst/>
              </a:prstGeom>
              <a:solidFill>
                <a:srgbClr val="FF3C00"/>
              </a:solidFill>
              <a:ln w="0">
                <a:solidFill>
                  <a:srgbClr val="FF3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6" name="Rectangle 961"/>
              <p:cNvSpPr>
                <a:spLocks noChangeArrowheads="1"/>
              </p:cNvSpPr>
              <p:nvPr/>
            </p:nvSpPr>
            <p:spPr bwMode="auto">
              <a:xfrm>
                <a:off x="5265" y="1146"/>
                <a:ext cx="102" cy="1"/>
              </a:xfrm>
              <a:prstGeom prst="rect">
                <a:avLst/>
              </a:prstGeom>
              <a:solidFill>
                <a:srgbClr val="FF3C00"/>
              </a:solidFill>
              <a:ln w="0">
                <a:solidFill>
                  <a:srgbClr val="FF3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7" name="Rectangle 962"/>
              <p:cNvSpPr>
                <a:spLocks noChangeArrowheads="1"/>
              </p:cNvSpPr>
              <p:nvPr/>
            </p:nvSpPr>
            <p:spPr bwMode="auto">
              <a:xfrm>
                <a:off x="5265" y="1146"/>
                <a:ext cx="102" cy="1"/>
              </a:xfrm>
              <a:prstGeom prst="rect">
                <a:avLst/>
              </a:prstGeom>
              <a:solidFill>
                <a:srgbClr val="FF3B00"/>
              </a:solidFill>
              <a:ln w="0">
                <a:solidFill>
                  <a:srgbClr val="FF3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8" name="Rectangle 963"/>
              <p:cNvSpPr>
                <a:spLocks noChangeArrowheads="1"/>
              </p:cNvSpPr>
              <p:nvPr/>
            </p:nvSpPr>
            <p:spPr bwMode="auto">
              <a:xfrm>
                <a:off x="5265" y="1146"/>
                <a:ext cx="102" cy="1"/>
              </a:xfrm>
              <a:prstGeom prst="rect">
                <a:avLst/>
              </a:prstGeom>
              <a:solidFill>
                <a:srgbClr val="FF3A00"/>
              </a:solidFill>
              <a:ln w="0">
                <a:solidFill>
                  <a:srgbClr val="FF3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49" name="Rectangle 964"/>
              <p:cNvSpPr>
                <a:spLocks noChangeArrowheads="1"/>
              </p:cNvSpPr>
              <p:nvPr/>
            </p:nvSpPr>
            <p:spPr bwMode="auto">
              <a:xfrm>
                <a:off x="5265" y="1146"/>
                <a:ext cx="102" cy="1"/>
              </a:xfrm>
              <a:prstGeom prst="rect">
                <a:avLst/>
              </a:prstGeom>
              <a:solidFill>
                <a:srgbClr val="FF3900"/>
              </a:solidFill>
              <a:ln w="0">
                <a:solidFill>
                  <a:srgbClr val="FF3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0" name="Rectangle 965"/>
              <p:cNvSpPr>
                <a:spLocks noChangeArrowheads="1"/>
              </p:cNvSpPr>
              <p:nvPr/>
            </p:nvSpPr>
            <p:spPr bwMode="auto">
              <a:xfrm>
                <a:off x="5265" y="1143"/>
                <a:ext cx="102" cy="3"/>
              </a:xfrm>
              <a:prstGeom prst="rect">
                <a:avLst/>
              </a:prstGeom>
              <a:solidFill>
                <a:srgbClr val="FF3900"/>
              </a:solidFill>
              <a:ln w="0">
                <a:solidFill>
                  <a:srgbClr val="FF3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1" name="Rectangle 966"/>
              <p:cNvSpPr>
                <a:spLocks noChangeArrowheads="1"/>
              </p:cNvSpPr>
              <p:nvPr/>
            </p:nvSpPr>
            <p:spPr bwMode="auto">
              <a:xfrm>
                <a:off x="5265" y="1143"/>
                <a:ext cx="102" cy="1"/>
              </a:xfrm>
              <a:prstGeom prst="rect">
                <a:avLst/>
              </a:prstGeom>
              <a:solidFill>
                <a:srgbClr val="FF3800"/>
              </a:solidFill>
              <a:ln w="0">
                <a:solidFill>
                  <a:srgbClr val="FF3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2" name="Rectangle 967"/>
              <p:cNvSpPr>
                <a:spLocks noChangeArrowheads="1"/>
              </p:cNvSpPr>
              <p:nvPr/>
            </p:nvSpPr>
            <p:spPr bwMode="auto">
              <a:xfrm>
                <a:off x="5265" y="1143"/>
                <a:ext cx="102" cy="1"/>
              </a:xfrm>
              <a:prstGeom prst="rect">
                <a:avLst/>
              </a:prstGeom>
              <a:solidFill>
                <a:srgbClr val="FF3700"/>
              </a:solidFill>
              <a:ln w="0">
                <a:solidFill>
                  <a:srgbClr val="FF3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3" name="Rectangle 968"/>
              <p:cNvSpPr>
                <a:spLocks noChangeArrowheads="1"/>
              </p:cNvSpPr>
              <p:nvPr/>
            </p:nvSpPr>
            <p:spPr bwMode="auto">
              <a:xfrm>
                <a:off x="5265" y="1143"/>
                <a:ext cx="102" cy="1"/>
              </a:xfrm>
              <a:prstGeom prst="rect">
                <a:avLst/>
              </a:prstGeom>
              <a:solidFill>
                <a:srgbClr val="FF3600"/>
              </a:solidFill>
              <a:ln w="0">
                <a:solidFill>
                  <a:srgbClr val="FF3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4" name="Rectangle 969"/>
              <p:cNvSpPr>
                <a:spLocks noChangeArrowheads="1"/>
              </p:cNvSpPr>
              <p:nvPr/>
            </p:nvSpPr>
            <p:spPr bwMode="auto">
              <a:xfrm>
                <a:off x="5265" y="1140"/>
                <a:ext cx="102" cy="3"/>
              </a:xfrm>
              <a:prstGeom prst="rect">
                <a:avLst/>
              </a:prstGeom>
              <a:solidFill>
                <a:srgbClr val="FF3600"/>
              </a:solidFill>
              <a:ln w="0">
                <a:solidFill>
                  <a:srgbClr val="FF3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5" name="Rectangle 970"/>
              <p:cNvSpPr>
                <a:spLocks noChangeArrowheads="1"/>
              </p:cNvSpPr>
              <p:nvPr/>
            </p:nvSpPr>
            <p:spPr bwMode="auto">
              <a:xfrm>
                <a:off x="5265" y="1140"/>
                <a:ext cx="102" cy="1"/>
              </a:xfrm>
              <a:prstGeom prst="rect">
                <a:avLst/>
              </a:prstGeom>
              <a:solidFill>
                <a:srgbClr val="FF3500"/>
              </a:solidFill>
              <a:ln w="0">
                <a:solidFill>
                  <a:srgbClr val="FF3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6" name="Rectangle 971"/>
              <p:cNvSpPr>
                <a:spLocks noChangeArrowheads="1"/>
              </p:cNvSpPr>
              <p:nvPr/>
            </p:nvSpPr>
            <p:spPr bwMode="auto">
              <a:xfrm>
                <a:off x="5265" y="1140"/>
                <a:ext cx="102" cy="1"/>
              </a:xfrm>
              <a:prstGeom prst="rect">
                <a:avLst/>
              </a:prstGeom>
              <a:solidFill>
                <a:srgbClr val="FF3400"/>
              </a:solidFill>
              <a:ln w="0">
                <a:solidFill>
                  <a:srgbClr val="FF3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7" name="Rectangle 972"/>
              <p:cNvSpPr>
                <a:spLocks noChangeArrowheads="1"/>
              </p:cNvSpPr>
              <p:nvPr/>
            </p:nvSpPr>
            <p:spPr bwMode="auto">
              <a:xfrm>
                <a:off x="5265" y="1140"/>
                <a:ext cx="102" cy="1"/>
              </a:xfrm>
              <a:prstGeom prst="rect">
                <a:avLst/>
              </a:prstGeom>
              <a:solidFill>
                <a:srgbClr val="FF3300"/>
              </a:solidFill>
              <a:ln w="0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8" name="Rectangle 973"/>
              <p:cNvSpPr>
                <a:spLocks noChangeArrowheads="1"/>
              </p:cNvSpPr>
              <p:nvPr/>
            </p:nvSpPr>
            <p:spPr bwMode="auto">
              <a:xfrm>
                <a:off x="5265" y="1140"/>
                <a:ext cx="102" cy="1"/>
              </a:xfrm>
              <a:prstGeom prst="rect">
                <a:avLst/>
              </a:prstGeom>
              <a:solidFill>
                <a:srgbClr val="FF3300"/>
              </a:solidFill>
              <a:ln w="0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59" name="Rectangle 974"/>
              <p:cNvSpPr>
                <a:spLocks noChangeArrowheads="1"/>
              </p:cNvSpPr>
              <p:nvPr/>
            </p:nvSpPr>
            <p:spPr bwMode="auto">
              <a:xfrm>
                <a:off x="5265" y="1137"/>
                <a:ext cx="102" cy="3"/>
              </a:xfrm>
              <a:prstGeom prst="rect">
                <a:avLst/>
              </a:prstGeom>
              <a:solidFill>
                <a:srgbClr val="FF3200"/>
              </a:solidFill>
              <a:ln w="0">
                <a:solidFill>
                  <a:srgbClr val="FF3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0" name="Rectangle 975"/>
              <p:cNvSpPr>
                <a:spLocks noChangeArrowheads="1"/>
              </p:cNvSpPr>
              <p:nvPr/>
            </p:nvSpPr>
            <p:spPr bwMode="auto">
              <a:xfrm>
                <a:off x="5265" y="1137"/>
                <a:ext cx="102" cy="1"/>
              </a:xfrm>
              <a:prstGeom prst="rect">
                <a:avLst/>
              </a:prstGeom>
              <a:solidFill>
                <a:srgbClr val="FF3100"/>
              </a:solidFill>
              <a:ln w="0">
                <a:solidFill>
                  <a:srgbClr val="FF3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1" name="Rectangle 976"/>
              <p:cNvSpPr>
                <a:spLocks noChangeArrowheads="1"/>
              </p:cNvSpPr>
              <p:nvPr/>
            </p:nvSpPr>
            <p:spPr bwMode="auto">
              <a:xfrm>
                <a:off x="5265" y="1137"/>
                <a:ext cx="102" cy="1"/>
              </a:xfrm>
              <a:prstGeom prst="rect">
                <a:avLst/>
              </a:prstGeom>
              <a:solidFill>
                <a:srgbClr val="FF3000"/>
              </a:solidFill>
              <a:ln w="0">
                <a:solidFill>
                  <a:srgbClr val="FF3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2" name="Rectangle 977"/>
              <p:cNvSpPr>
                <a:spLocks noChangeArrowheads="1"/>
              </p:cNvSpPr>
              <p:nvPr/>
            </p:nvSpPr>
            <p:spPr bwMode="auto">
              <a:xfrm>
                <a:off x="5265" y="1137"/>
                <a:ext cx="102" cy="1"/>
              </a:xfrm>
              <a:prstGeom prst="rect">
                <a:avLst/>
              </a:prstGeom>
              <a:solidFill>
                <a:srgbClr val="FF2F00"/>
              </a:solidFill>
              <a:ln w="0">
                <a:solidFill>
                  <a:srgbClr val="FF2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3" name="Rectangle 978"/>
              <p:cNvSpPr>
                <a:spLocks noChangeArrowheads="1"/>
              </p:cNvSpPr>
              <p:nvPr/>
            </p:nvSpPr>
            <p:spPr bwMode="auto">
              <a:xfrm>
                <a:off x="5265" y="1137"/>
                <a:ext cx="102" cy="1"/>
              </a:xfrm>
              <a:prstGeom prst="rect">
                <a:avLst/>
              </a:prstGeom>
              <a:solidFill>
                <a:srgbClr val="FF2F00"/>
              </a:solidFill>
              <a:ln w="0">
                <a:solidFill>
                  <a:srgbClr val="FF2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4" name="Rectangle 979"/>
              <p:cNvSpPr>
                <a:spLocks noChangeArrowheads="1"/>
              </p:cNvSpPr>
              <p:nvPr/>
            </p:nvSpPr>
            <p:spPr bwMode="auto">
              <a:xfrm>
                <a:off x="5265" y="1135"/>
                <a:ext cx="102" cy="2"/>
              </a:xfrm>
              <a:prstGeom prst="rect">
                <a:avLst/>
              </a:prstGeom>
              <a:solidFill>
                <a:srgbClr val="FF2E00"/>
              </a:solidFill>
              <a:ln w="0">
                <a:solidFill>
                  <a:srgbClr val="FF2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5" name="Rectangle 980"/>
              <p:cNvSpPr>
                <a:spLocks noChangeArrowheads="1"/>
              </p:cNvSpPr>
              <p:nvPr/>
            </p:nvSpPr>
            <p:spPr bwMode="auto">
              <a:xfrm>
                <a:off x="5265" y="1135"/>
                <a:ext cx="102" cy="1"/>
              </a:xfrm>
              <a:prstGeom prst="rect">
                <a:avLst/>
              </a:prstGeom>
              <a:solidFill>
                <a:srgbClr val="FF2D00"/>
              </a:solidFill>
              <a:ln w="0">
                <a:solidFill>
                  <a:srgbClr val="FF2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6" name="Rectangle 981"/>
              <p:cNvSpPr>
                <a:spLocks noChangeArrowheads="1"/>
              </p:cNvSpPr>
              <p:nvPr/>
            </p:nvSpPr>
            <p:spPr bwMode="auto">
              <a:xfrm>
                <a:off x="5265" y="1135"/>
                <a:ext cx="102" cy="1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7" name="Rectangle 982"/>
              <p:cNvSpPr>
                <a:spLocks noChangeArrowheads="1"/>
              </p:cNvSpPr>
              <p:nvPr/>
            </p:nvSpPr>
            <p:spPr bwMode="auto">
              <a:xfrm>
                <a:off x="5265" y="1135"/>
                <a:ext cx="102" cy="1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8" name="Rectangle 983"/>
              <p:cNvSpPr>
                <a:spLocks noChangeArrowheads="1"/>
              </p:cNvSpPr>
              <p:nvPr/>
            </p:nvSpPr>
            <p:spPr bwMode="auto">
              <a:xfrm>
                <a:off x="5265" y="1135"/>
                <a:ext cx="102" cy="1"/>
              </a:xfrm>
              <a:prstGeom prst="rect">
                <a:avLst/>
              </a:prstGeom>
              <a:solidFill>
                <a:srgbClr val="FF2B00"/>
              </a:solidFill>
              <a:ln w="0">
                <a:solidFill>
                  <a:srgbClr val="FF2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69" name="Rectangle 984"/>
              <p:cNvSpPr>
                <a:spLocks noChangeArrowheads="1"/>
              </p:cNvSpPr>
              <p:nvPr/>
            </p:nvSpPr>
            <p:spPr bwMode="auto">
              <a:xfrm>
                <a:off x="5265" y="1132"/>
                <a:ext cx="102" cy="3"/>
              </a:xfrm>
              <a:prstGeom prst="rect">
                <a:avLst/>
              </a:prstGeom>
              <a:solidFill>
                <a:srgbClr val="FF2A00"/>
              </a:solidFill>
              <a:ln w="0">
                <a:solidFill>
                  <a:srgbClr val="FF2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0" name="Rectangle 985"/>
              <p:cNvSpPr>
                <a:spLocks noChangeArrowheads="1"/>
              </p:cNvSpPr>
              <p:nvPr/>
            </p:nvSpPr>
            <p:spPr bwMode="auto">
              <a:xfrm>
                <a:off x="5265" y="1132"/>
                <a:ext cx="102" cy="1"/>
              </a:xfrm>
              <a:prstGeom prst="rect">
                <a:avLst/>
              </a:prstGeom>
              <a:solidFill>
                <a:srgbClr val="FF2900"/>
              </a:solidFill>
              <a:ln w="0">
                <a:solidFill>
                  <a:srgbClr val="FF2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1" name="Rectangle 986"/>
              <p:cNvSpPr>
                <a:spLocks noChangeArrowheads="1"/>
              </p:cNvSpPr>
              <p:nvPr/>
            </p:nvSpPr>
            <p:spPr bwMode="auto">
              <a:xfrm>
                <a:off x="5265" y="1132"/>
                <a:ext cx="102" cy="1"/>
              </a:xfrm>
              <a:prstGeom prst="rect">
                <a:avLst/>
              </a:prstGeom>
              <a:solidFill>
                <a:srgbClr val="FF2900"/>
              </a:solidFill>
              <a:ln w="0">
                <a:solidFill>
                  <a:srgbClr val="FF2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2" name="Rectangle 987"/>
              <p:cNvSpPr>
                <a:spLocks noChangeArrowheads="1"/>
              </p:cNvSpPr>
              <p:nvPr/>
            </p:nvSpPr>
            <p:spPr bwMode="auto">
              <a:xfrm>
                <a:off x="5265" y="1132"/>
                <a:ext cx="102" cy="1"/>
              </a:xfrm>
              <a:prstGeom prst="rect">
                <a:avLst/>
              </a:prstGeom>
              <a:solidFill>
                <a:srgbClr val="FF2800"/>
              </a:solidFill>
              <a:ln w="0">
                <a:solidFill>
                  <a:srgbClr val="FF2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3" name="Rectangle 988"/>
              <p:cNvSpPr>
                <a:spLocks noChangeArrowheads="1"/>
              </p:cNvSpPr>
              <p:nvPr/>
            </p:nvSpPr>
            <p:spPr bwMode="auto">
              <a:xfrm>
                <a:off x="5265" y="1129"/>
                <a:ext cx="102" cy="3"/>
              </a:xfrm>
              <a:prstGeom prst="rect">
                <a:avLst/>
              </a:prstGeom>
              <a:solidFill>
                <a:srgbClr val="FF2700"/>
              </a:solidFill>
              <a:ln w="0">
                <a:solidFill>
                  <a:srgbClr val="FF2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4" name="Rectangle 989"/>
              <p:cNvSpPr>
                <a:spLocks noChangeArrowheads="1"/>
              </p:cNvSpPr>
              <p:nvPr/>
            </p:nvSpPr>
            <p:spPr bwMode="auto">
              <a:xfrm>
                <a:off x="5265" y="1129"/>
                <a:ext cx="102" cy="1"/>
              </a:xfrm>
              <a:prstGeom prst="rect">
                <a:avLst/>
              </a:prstGeom>
              <a:solidFill>
                <a:srgbClr val="FF2600"/>
              </a:solidFill>
              <a:ln w="0">
                <a:solidFill>
                  <a:srgbClr val="FF2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5" name="Rectangle 990"/>
              <p:cNvSpPr>
                <a:spLocks noChangeArrowheads="1"/>
              </p:cNvSpPr>
              <p:nvPr/>
            </p:nvSpPr>
            <p:spPr bwMode="auto">
              <a:xfrm>
                <a:off x="5265" y="1129"/>
                <a:ext cx="102" cy="1"/>
              </a:xfrm>
              <a:prstGeom prst="rect">
                <a:avLst/>
              </a:prstGeom>
              <a:solidFill>
                <a:srgbClr val="FF2500"/>
              </a:solidFill>
              <a:ln w="0">
                <a:solidFill>
                  <a:srgbClr val="FF2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6" name="Rectangle 991"/>
              <p:cNvSpPr>
                <a:spLocks noChangeArrowheads="1"/>
              </p:cNvSpPr>
              <p:nvPr/>
            </p:nvSpPr>
            <p:spPr bwMode="auto">
              <a:xfrm>
                <a:off x="5265" y="1129"/>
                <a:ext cx="102" cy="1"/>
              </a:xfrm>
              <a:prstGeom prst="rect">
                <a:avLst/>
              </a:prstGeom>
              <a:solidFill>
                <a:srgbClr val="FF2500"/>
              </a:solidFill>
              <a:ln w="0">
                <a:solidFill>
                  <a:srgbClr val="FF2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7" name="Rectangle 992"/>
              <p:cNvSpPr>
                <a:spLocks noChangeArrowheads="1"/>
              </p:cNvSpPr>
              <p:nvPr/>
            </p:nvSpPr>
            <p:spPr bwMode="auto">
              <a:xfrm>
                <a:off x="5265" y="1129"/>
                <a:ext cx="102" cy="1"/>
              </a:xfrm>
              <a:prstGeom prst="rect">
                <a:avLst/>
              </a:prstGeom>
              <a:solidFill>
                <a:srgbClr val="FF2400"/>
              </a:solidFill>
              <a:ln w="0">
                <a:solidFill>
                  <a:srgbClr val="FF2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8" name="Rectangle 993"/>
              <p:cNvSpPr>
                <a:spLocks noChangeArrowheads="1"/>
              </p:cNvSpPr>
              <p:nvPr/>
            </p:nvSpPr>
            <p:spPr bwMode="auto">
              <a:xfrm>
                <a:off x="5265" y="1126"/>
                <a:ext cx="102" cy="3"/>
              </a:xfrm>
              <a:prstGeom prst="rect">
                <a:avLst/>
              </a:prstGeom>
              <a:solidFill>
                <a:srgbClr val="FF2300"/>
              </a:solidFill>
              <a:ln w="0">
                <a:solidFill>
                  <a:srgbClr val="FF2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79" name="Rectangle 994"/>
              <p:cNvSpPr>
                <a:spLocks noChangeArrowheads="1"/>
              </p:cNvSpPr>
              <p:nvPr/>
            </p:nvSpPr>
            <p:spPr bwMode="auto">
              <a:xfrm>
                <a:off x="5265" y="1126"/>
                <a:ext cx="102" cy="1"/>
              </a:xfrm>
              <a:prstGeom prst="rect">
                <a:avLst/>
              </a:prstGeom>
              <a:solidFill>
                <a:srgbClr val="FF2200"/>
              </a:solidFill>
              <a:ln w="0">
                <a:solidFill>
                  <a:srgbClr val="FF2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0" name="Rectangle 995"/>
              <p:cNvSpPr>
                <a:spLocks noChangeArrowheads="1"/>
              </p:cNvSpPr>
              <p:nvPr/>
            </p:nvSpPr>
            <p:spPr bwMode="auto">
              <a:xfrm>
                <a:off x="5265" y="1126"/>
                <a:ext cx="102" cy="1"/>
              </a:xfrm>
              <a:prstGeom prst="rect">
                <a:avLst/>
              </a:prstGeom>
              <a:solidFill>
                <a:srgbClr val="FF2200"/>
              </a:solidFill>
              <a:ln w="0">
                <a:solidFill>
                  <a:srgbClr val="FF2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1" name="Rectangle 996"/>
              <p:cNvSpPr>
                <a:spLocks noChangeArrowheads="1"/>
              </p:cNvSpPr>
              <p:nvPr/>
            </p:nvSpPr>
            <p:spPr bwMode="auto">
              <a:xfrm>
                <a:off x="5265" y="1126"/>
                <a:ext cx="102" cy="1"/>
              </a:xfrm>
              <a:prstGeom prst="rect">
                <a:avLst/>
              </a:prstGeom>
              <a:solidFill>
                <a:srgbClr val="FF2100"/>
              </a:solidFill>
              <a:ln w="0">
                <a:solidFill>
                  <a:srgbClr val="FF2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2" name="Rectangle 997"/>
              <p:cNvSpPr>
                <a:spLocks noChangeArrowheads="1"/>
              </p:cNvSpPr>
              <p:nvPr/>
            </p:nvSpPr>
            <p:spPr bwMode="auto">
              <a:xfrm>
                <a:off x="5265" y="1126"/>
                <a:ext cx="102" cy="1"/>
              </a:xfrm>
              <a:prstGeom prst="rect">
                <a:avLst/>
              </a:prstGeom>
              <a:solidFill>
                <a:srgbClr val="FF2000"/>
              </a:solidFill>
              <a:ln w="0">
                <a:solidFill>
                  <a:srgbClr val="FF2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3" name="Rectangle 998"/>
              <p:cNvSpPr>
                <a:spLocks noChangeArrowheads="1"/>
              </p:cNvSpPr>
              <p:nvPr/>
            </p:nvSpPr>
            <p:spPr bwMode="auto">
              <a:xfrm>
                <a:off x="5265" y="1123"/>
                <a:ext cx="102" cy="3"/>
              </a:xfrm>
              <a:prstGeom prst="rect">
                <a:avLst/>
              </a:prstGeom>
              <a:solidFill>
                <a:srgbClr val="FF1F00"/>
              </a:solidFill>
              <a:ln w="0">
                <a:solidFill>
                  <a:srgbClr val="FF1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4" name="Rectangle 999"/>
              <p:cNvSpPr>
                <a:spLocks noChangeArrowheads="1"/>
              </p:cNvSpPr>
              <p:nvPr/>
            </p:nvSpPr>
            <p:spPr bwMode="auto">
              <a:xfrm>
                <a:off x="5265" y="1123"/>
                <a:ext cx="102" cy="1"/>
              </a:xfrm>
              <a:prstGeom prst="rect">
                <a:avLst/>
              </a:prstGeom>
              <a:solidFill>
                <a:srgbClr val="FF1E00"/>
              </a:solidFill>
              <a:ln w="0">
                <a:solidFill>
                  <a:srgbClr val="FF1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5" name="Rectangle 1000"/>
              <p:cNvSpPr>
                <a:spLocks noChangeArrowheads="1"/>
              </p:cNvSpPr>
              <p:nvPr/>
            </p:nvSpPr>
            <p:spPr bwMode="auto">
              <a:xfrm>
                <a:off x="5265" y="1123"/>
                <a:ext cx="102" cy="1"/>
              </a:xfrm>
              <a:prstGeom prst="rect">
                <a:avLst/>
              </a:prstGeom>
              <a:solidFill>
                <a:srgbClr val="FF1E00"/>
              </a:solidFill>
              <a:ln w="0">
                <a:solidFill>
                  <a:srgbClr val="FF1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6" name="Rectangle 1001"/>
              <p:cNvSpPr>
                <a:spLocks noChangeArrowheads="1"/>
              </p:cNvSpPr>
              <p:nvPr/>
            </p:nvSpPr>
            <p:spPr bwMode="auto">
              <a:xfrm>
                <a:off x="5265" y="1123"/>
                <a:ext cx="102" cy="1"/>
              </a:xfrm>
              <a:prstGeom prst="rect">
                <a:avLst/>
              </a:prstGeom>
              <a:solidFill>
                <a:srgbClr val="FF1D00"/>
              </a:solidFill>
              <a:ln w="0">
                <a:solidFill>
                  <a:srgbClr val="FF1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7" name="Rectangle 1002"/>
              <p:cNvSpPr>
                <a:spLocks noChangeArrowheads="1"/>
              </p:cNvSpPr>
              <p:nvPr/>
            </p:nvSpPr>
            <p:spPr bwMode="auto">
              <a:xfrm>
                <a:off x="5265" y="1120"/>
                <a:ext cx="102" cy="3"/>
              </a:xfrm>
              <a:prstGeom prst="rect">
                <a:avLst/>
              </a:prstGeom>
              <a:solidFill>
                <a:srgbClr val="FF1C00"/>
              </a:solidFill>
              <a:ln w="0">
                <a:solidFill>
                  <a:srgbClr val="FF1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8" name="Rectangle 1003"/>
              <p:cNvSpPr>
                <a:spLocks noChangeArrowheads="1"/>
              </p:cNvSpPr>
              <p:nvPr/>
            </p:nvSpPr>
            <p:spPr bwMode="auto">
              <a:xfrm>
                <a:off x="5265" y="1120"/>
                <a:ext cx="102" cy="1"/>
              </a:xfrm>
              <a:prstGeom prst="rect">
                <a:avLst/>
              </a:prstGeom>
              <a:solidFill>
                <a:srgbClr val="FF1B00"/>
              </a:solidFill>
              <a:ln w="0">
                <a:solidFill>
                  <a:srgbClr val="FF1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89" name="Rectangle 1004"/>
              <p:cNvSpPr>
                <a:spLocks noChangeArrowheads="1"/>
              </p:cNvSpPr>
              <p:nvPr/>
            </p:nvSpPr>
            <p:spPr bwMode="auto">
              <a:xfrm>
                <a:off x="5265" y="1120"/>
                <a:ext cx="102" cy="1"/>
              </a:xfrm>
              <a:prstGeom prst="rect">
                <a:avLst/>
              </a:prstGeom>
              <a:solidFill>
                <a:srgbClr val="FF1B00"/>
              </a:solidFill>
              <a:ln w="0">
                <a:solidFill>
                  <a:srgbClr val="FF1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0" name="Rectangle 1005"/>
              <p:cNvSpPr>
                <a:spLocks noChangeArrowheads="1"/>
              </p:cNvSpPr>
              <p:nvPr/>
            </p:nvSpPr>
            <p:spPr bwMode="auto">
              <a:xfrm>
                <a:off x="5265" y="1120"/>
                <a:ext cx="102" cy="1"/>
              </a:xfrm>
              <a:prstGeom prst="rect">
                <a:avLst/>
              </a:prstGeom>
              <a:solidFill>
                <a:srgbClr val="FF1A00"/>
              </a:solidFill>
              <a:ln w="0">
                <a:solidFill>
                  <a:srgbClr val="FF1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1" name="Rectangle 1006"/>
              <p:cNvSpPr>
                <a:spLocks noChangeArrowheads="1"/>
              </p:cNvSpPr>
              <p:nvPr/>
            </p:nvSpPr>
            <p:spPr bwMode="auto">
              <a:xfrm>
                <a:off x="5265" y="1120"/>
                <a:ext cx="102" cy="1"/>
              </a:xfrm>
              <a:prstGeom prst="rect">
                <a:avLst/>
              </a:prstGeom>
              <a:solidFill>
                <a:srgbClr val="FF1900"/>
              </a:solidFill>
              <a:ln w="0">
                <a:solidFill>
                  <a:srgbClr val="FF1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2" name="Rectangle 1007"/>
              <p:cNvSpPr>
                <a:spLocks noChangeArrowheads="1"/>
              </p:cNvSpPr>
              <p:nvPr/>
            </p:nvSpPr>
            <p:spPr bwMode="auto">
              <a:xfrm>
                <a:off x="5265" y="1117"/>
                <a:ext cx="102" cy="3"/>
              </a:xfrm>
              <a:prstGeom prst="rect">
                <a:avLst/>
              </a:prstGeom>
              <a:solidFill>
                <a:srgbClr val="FF1800"/>
              </a:solidFill>
              <a:ln w="0">
                <a:solidFill>
                  <a:srgbClr val="FF1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3" name="Rectangle 1008"/>
              <p:cNvSpPr>
                <a:spLocks noChangeArrowheads="1"/>
              </p:cNvSpPr>
              <p:nvPr/>
            </p:nvSpPr>
            <p:spPr bwMode="auto">
              <a:xfrm>
                <a:off x="5265" y="1117"/>
                <a:ext cx="102" cy="1"/>
              </a:xfrm>
              <a:prstGeom prst="rect">
                <a:avLst/>
              </a:prstGeom>
              <a:solidFill>
                <a:srgbClr val="FF1700"/>
              </a:solidFill>
              <a:ln w="0">
                <a:solidFill>
                  <a:srgbClr val="FF1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4" name="Rectangle 1009"/>
              <p:cNvSpPr>
                <a:spLocks noChangeArrowheads="1"/>
              </p:cNvSpPr>
              <p:nvPr/>
            </p:nvSpPr>
            <p:spPr bwMode="auto">
              <a:xfrm>
                <a:off x="5265" y="1117"/>
                <a:ext cx="102" cy="1"/>
              </a:xfrm>
              <a:prstGeom prst="rect">
                <a:avLst/>
              </a:prstGeom>
              <a:solidFill>
                <a:srgbClr val="FF1700"/>
              </a:solidFill>
              <a:ln w="0">
                <a:solidFill>
                  <a:srgbClr val="FF1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5" name="Rectangle 1010"/>
              <p:cNvSpPr>
                <a:spLocks noChangeArrowheads="1"/>
              </p:cNvSpPr>
              <p:nvPr/>
            </p:nvSpPr>
            <p:spPr bwMode="auto">
              <a:xfrm>
                <a:off x="5265" y="1117"/>
                <a:ext cx="102" cy="1"/>
              </a:xfrm>
              <a:prstGeom prst="rect">
                <a:avLst/>
              </a:prstGeom>
              <a:solidFill>
                <a:srgbClr val="FF1600"/>
              </a:solidFill>
              <a:ln w="0">
                <a:solidFill>
                  <a:srgbClr val="FF1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6" name="Rectangle 1011"/>
              <p:cNvSpPr>
                <a:spLocks noChangeArrowheads="1"/>
              </p:cNvSpPr>
              <p:nvPr/>
            </p:nvSpPr>
            <p:spPr bwMode="auto">
              <a:xfrm>
                <a:off x="5265" y="1117"/>
                <a:ext cx="102" cy="1"/>
              </a:xfrm>
              <a:prstGeom prst="rect">
                <a:avLst/>
              </a:prstGeom>
              <a:solidFill>
                <a:srgbClr val="FF1500"/>
              </a:solidFill>
              <a:ln w="0">
                <a:solidFill>
                  <a:srgbClr val="FF1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497" name="Rectangle 1012"/>
              <p:cNvSpPr>
                <a:spLocks noChangeArrowheads="1"/>
              </p:cNvSpPr>
              <p:nvPr/>
            </p:nvSpPr>
            <p:spPr bwMode="auto">
              <a:xfrm>
                <a:off x="5265" y="1115"/>
                <a:ext cx="102" cy="2"/>
              </a:xfrm>
              <a:prstGeom prst="rect">
                <a:avLst/>
              </a:prstGeom>
              <a:solidFill>
                <a:srgbClr val="FF1400"/>
              </a:solidFill>
              <a:ln w="0">
                <a:solidFill>
                  <a:srgbClr val="FF1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7" name="Group 1214"/>
            <p:cNvGrpSpPr>
              <a:grpSpLocks/>
            </p:cNvGrpSpPr>
            <p:nvPr/>
          </p:nvGrpSpPr>
          <p:grpSpPr bwMode="auto">
            <a:xfrm>
              <a:off x="3235" y="1066"/>
              <a:ext cx="2315" cy="1076"/>
              <a:chOff x="3235" y="1066"/>
              <a:chExt cx="2315" cy="1076"/>
            </a:xfrm>
          </p:grpSpPr>
          <p:sp>
            <p:nvSpPr>
              <p:cNvPr id="1393098" name="Rectangle 1014"/>
              <p:cNvSpPr>
                <a:spLocks noChangeArrowheads="1"/>
              </p:cNvSpPr>
              <p:nvPr/>
            </p:nvSpPr>
            <p:spPr bwMode="auto">
              <a:xfrm>
                <a:off x="5265" y="1115"/>
                <a:ext cx="102" cy="1"/>
              </a:xfrm>
              <a:prstGeom prst="rect">
                <a:avLst/>
              </a:prstGeom>
              <a:solidFill>
                <a:srgbClr val="FF1400"/>
              </a:solidFill>
              <a:ln w="0">
                <a:solidFill>
                  <a:srgbClr val="FF1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9" name="Rectangle 1015"/>
              <p:cNvSpPr>
                <a:spLocks noChangeArrowheads="1"/>
              </p:cNvSpPr>
              <p:nvPr/>
            </p:nvSpPr>
            <p:spPr bwMode="auto">
              <a:xfrm>
                <a:off x="5265" y="1115"/>
                <a:ext cx="102" cy="1"/>
              </a:xfrm>
              <a:prstGeom prst="rect">
                <a:avLst/>
              </a:prstGeom>
              <a:solidFill>
                <a:srgbClr val="FF1300"/>
              </a:solidFill>
              <a:ln w="0">
                <a:solidFill>
                  <a:srgbClr val="FF1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0" name="Rectangle 1016"/>
              <p:cNvSpPr>
                <a:spLocks noChangeArrowheads="1"/>
              </p:cNvSpPr>
              <p:nvPr/>
            </p:nvSpPr>
            <p:spPr bwMode="auto">
              <a:xfrm>
                <a:off x="5265" y="1115"/>
                <a:ext cx="102" cy="1"/>
              </a:xfrm>
              <a:prstGeom prst="rect">
                <a:avLst/>
              </a:prstGeom>
              <a:solidFill>
                <a:srgbClr val="FF1200"/>
              </a:solidFill>
              <a:ln w="0">
                <a:solidFill>
                  <a:srgbClr val="FF1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1" name="Rectangle 1017"/>
              <p:cNvSpPr>
                <a:spLocks noChangeArrowheads="1"/>
              </p:cNvSpPr>
              <p:nvPr/>
            </p:nvSpPr>
            <p:spPr bwMode="auto">
              <a:xfrm>
                <a:off x="5265" y="1112"/>
                <a:ext cx="102" cy="3"/>
              </a:xfrm>
              <a:prstGeom prst="rect">
                <a:avLst/>
              </a:prstGeom>
              <a:solidFill>
                <a:srgbClr val="FF1100"/>
              </a:solidFill>
              <a:ln w="0">
                <a:solidFill>
                  <a:srgbClr val="FF1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2" name="Rectangle 1018"/>
              <p:cNvSpPr>
                <a:spLocks noChangeArrowheads="1"/>
              </p:cNvSpPr>
              <p:nvPr/>
            </p:nvSpPr>
            <p:spPr bwMode="auto">
              <a:xfrm>
                <a:off x="5265" y="1112"/>
                <a:ext cx="102" cy="1"/>
              </a:xfrm>
              <a:prstGeom prst="rect">
                <a:avLst/>
              </a:prstGeom>
              <a:solidFill>
                <a:srgbClr val="FF1000"/>
              </a:solidFill>
              <a:ln w="0">
                <a:solidFill>
                  <a:srgbClr val="FF1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3" name="Rectangle 1019"/>
              <p:cNvSpPr>
                <a:spLocks noChangeArrowheads="1"/>
              </p:cNvSpPr>
              <p:nvPr/>
            </p:nvSpPr>
            <p:spPr bwMode="auto">
              <a:xfrm>
                <a:off x="5265" y="1112"/>
                <a:ext cx="102" cy="1"/>
              </a:xfrm>
              <a:prstGeom prst="rect">
                <a:avLst/>
              </a:prstGeom>
              <a:solidFill>
                <a:srgbClr val="FF1000"/>
              </a:solidFill>
              <a:ln w="0">
                <a:solidFill>
                  <a:srgbClr val="FF1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4" name="Rectangle 1020"/>
              <p:cNvSpPr>
                <a:spLocks noChangeArrowheads="1"/>
              </p:cNvSpPr>
              <p:nvPr/>
            </p:nvSpPr>
            <p:spPr bwMode="auto">
              <a:xfrm>
                <a:off x="5265" y="1112"/>
                <a:ext cx="102" cy="1"/>
              </a:xfrm>
              <a:prstGeom prst="rect">
                <a:avLst/>
              </a:prstGeom>
              <a:solidFill>
                <a:srgbClr val="FF0F00"/>
              </a:solidFill>
              <a:ln w="0">
                <a:solidFill>
                  <a:srgbClr val="FF0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5" name="Rectangle 1021"/>
              <p:cNvSpPr>
                <a:spLocks noChangeArrowheads="1"/>
              </p:cNvSpPr>
              <p:nvPr/>
            </p:nvSpPr>
            <p:spPr bwMode="auto">
              <a:xfrm>
                <a:off x="5265" y="1112"/>
                <a:ext cx="102" cy="1"/>
              </a:xfrm>
              <a:prstGeom prst="rect">
                <a:avLst/>
              </a:prstGeom>
              <a:solidFill>
                <a:srgbClr val="FF0E00"/>
              </a:solidFill>
              <a:ln w="0">
                <a:solidFill>
                  <a:srgbClr val="FF0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6" name="Rectangle 1022"/>
              <p:cNvSpPr>
                <a:spLocks noChangeArrowheads="1"/>
              </p:cNvSpPr>
              <p:nvPr/>
            </p:nvSpPr>
            <p:spPr bwMode="auto">
              <a:xfrm>
                <a:off x="5265" y="1109"/>
                <a:ext cx="102" cy="3"/>
              </a:xfrm>
              <a:prstGeom prst="rect">
                <a:avLst/>
              </a:prstGeom>
              <a:solidFill>
                <a:srgbClr val="FF0D00"/>
              </a:solidFill>
              <a:ln w="0">
                <a:solidFill>
                  <a:srgbClr val="FF0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7" name="Rectangle 1023"/>
              <p:cNvSpPr>
                <a:spLocks noChangeArrowheads="1"/>
              </p:cNvSpPr>
              <p:nvPr/>
            </p:nvSpPr>
            <p:spPr bwMode="auto">
              <a:xfrm>
                <a:off x="5265" y="1109"/>
                <a:ext cx="102" cy="1"/>
              </a:xfrm>
              <a:prstGeom prst="rect">
                <a:avLst/>
              </a:prstGeom>
              <a:solidFill>
                <a:srgbClr val="FF0D00"/>
              </a:solidFill>
              <a:ln w="0">
                <a:solidFill>
                  <a:srgbClr val="FF0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8" name="Rectangle 1024"/>
              <p:cNvSpPr>
                <a:spLocks noChangeArrowheads="1"/>
              </p:cNvSpPr>
              <p:nvPr/>
            </p:nvSpPr>
            <p:spPr bwMode="auto">
              <a:xfrm>
                <a:off x="5265" y="1109"/>
                <a:ext cx="102" cy="1"/>
              </a:xfrm>
              <a:prstGeom prst="rect">
                <a:avLst/>
              </a:prstGeom>
              <a:solidFill>
                <a:srgbClr val="FF0C00"/>
              </a:solidFill>
              <a:ln w="0">
                <a:solidFill>
                  <a:srgbClr val="FF0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09" name="Rectangle 1025"/>
              <p:cNvSpPr>
                <a:spLocks noChangeArrowheads="1"/>
              </p:cNvSpPr>
              <p:nvPr/>
            </p:nvSpPr>
            <p:spPr bwMode="auto">
              <a:xfrm>
                <a:off x="5265" y="1109"/>
                <a:ext cx="102" cy="1"/>
              </a:xfrm>
              <a:prstGeom prst="rect">
                <a:avLst/>
              </a:prstGeom>
              <a:solidFill>
                <a:srgbClr val="FF0B00"/>
              </a:solidFill>
              <a:ln w="0">
                <a:solidFill>
                  <a:srgbClr val="FF0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0" name="Rectangle 1026"/>
              <p:cNvSpPr>
                <a:spLocks noChangeArrowheads="1"/>
              </p:cNvSpPr>
              <p:nvPr/>
            </p:nvSpPr>
            <p:spPr bwMode="auto">
              <a:xfrm>
                <a:off x="5265" y="1109"/>
                <a:ext cx="102" cy="1"/>
              </a:xfrm>
              <a:prstGeom prst="rect">
                <a:avLst/>
              </a:prstGeom>
              <a:solidFill>
                <a:srgbClr val="FF0A00"/>
              </a:solidFill>
              <a:ln w="0">
                <a:solidFill>
                  <a:srgbClr val="FF0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1" name="Rectangle 1027"/>
              <p:cNvSpPr>
                <a:spLocks noChangeArrowheads="1"/>
              </p:cNvSpPr>
              <p:nvPr/>
            </p:nvSpPr>
            <p:spPr bwMode="auto">
              <a:xfrm>
                <a:off x="5265" y="1106"/>
                <a:ext cx="102" cy="3"/>
              </a:xfrm>
              <a:prstGeom prst="rect">
                <a:avLst/>
              </a:prstGeom>
              <a:solidFill>
                <a:srgbClr val="FF0900"/>
              </a:solidFill>
              <a:ln w="0">
                <a:solidFill>
                  <a:srgbClr val="FF0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2" name="Rectangle 1028"/>
              <p:cNvSpPr>
                <a:spLocks noChangeArrowheads="1"/>
              </p:cNvSpPr>
              <p:nvPr/>
            </p:nvSpPr>
            <p:spPr bwMode="auto">
              <a:xfrm>
                <a:off x="5265" y="1106"/>
                <a:ext cx="102" cy="1"/>
              </a:xfrm>
              <a:prstGeom prst="rect">
                <a:avLst/>
              </a:prstGeom>
              <a:solidFill>
                <a:srgbClr val="FF0900"/>
              </a:solidFill>
              <a:ln w="0">
                <a:solidFill>
                  <a:srgbClr val="FF0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3" name="Rectangle 1029"/>
              <p:cNvSpPr>
                <a:spLocks noChangeArrowheads="1"/>
              </p:cNvSpPr>
              <p:nvPr/>
            </p:nvSpPr>
            <p:spPr bwMode="auto">
              <a:xfrm>
                <a:off x="5265" y="1106"/>
                <a:ext cx="102" cy="1"/>
              </a:xfrm>
              <a:prstGeom prst="rect">
                <a:avLst/>
              </a:prstGeom>
              <a:solidFill>
                <a:srgbClr val="FF0800"/>
              </a:solidFill>
              <a:ln w="0">
                <a:solidFill>
                  <a:srgbClr val="FF0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4" name="Rectangle 1030"/>
              <p:cNvSpPr>
                <a:spLocks noChangeArrowheads="1"/>
              </p:cNvSpPr>
              <p:nvPr/>
            </p:nvSpPr>
            <p:spPr bwMode="auto">
              <a:xfrm>
                <a:off x="5265" y="1106"/>
                <a:ext cx="102" cy="1"/>
              </a:xfrm>
              <a:prstGeom prst="rect">
                <a:avLst/>
              </a:prstGeom>
              <a:solidFill>
                <a:srgbClr val="FF0700"/>
              </a:solidFill>
              <a:ln w="0">
                <a:solidFill>
                  <a:srgbClr val="FF0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5" name="Rectangle 1031"/>
              <p:cNvSpPr>
                <a:spLocks noChangeArrowheads="1"/>
              </p:cNvSpPr>
              <p:nvPr/>
            </p:nvSpPr>
            <p:spPr bwMode="auto">
              <a:xfrm>
                <a:off x="5265" y="1103"/>
                <a:ext cx="102" cy="3"/>
              </a:xfrm>
              <a:prstGeom prst="rect">
                <a:avLst/>
              </a:prstGeom>
              <a:solidFill>
                <a:srgbClr val="FF0600"/>
              </a:solidFill>
              <a:ln w="0">
                <a:solidFill>
                  <a:srgbClr val="FF0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6" name="Rectangle 1032"/>
              <p:cNvSpPr>
                <a:spLocks noChangeArrowheads="1"/>
              </p:cNvSpPr>
              <p:nvPr/>
            </p:nvSpPr>
            <p:spPr bwMode="auto">
              <a:xfrm>
                <a:off x="5265" y="1103"/>
                <a:ext cx="102" cy="1"/>
              </a:xfrm>
              <a:prstGeom prst="rect">
                <a:avLst/>
              </a:prstGeom>
              <a:solidFill>
                <a:srgbClr val="FF0500"/>
              </a:solidFill>
              <a:ln w="0">
                <a:solidFill>
                  <a:srgbClr val="FF0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7" name="Rectangle 1033"/>
              <p:cNvSpPr>
                <a:spLocks noChangeArrowheads="1"/>
              </p:cNvSpPr>
              <p:nvPr/>
            </p:nvSpPr>
            <p:spPr bwMode="auto">
              <a:xfrm>
                <a:off x="5265" y="1103"/>
                <a:ext cx="102" cy="1"/>
              </a:xfrm>
              <a:prstGeom prst="rect">
                <a:avLst/>
              </a:prstGeom>
              <a:solidFill>
                <a:srgbClr val="FF0500"/>
              </a:solidFill>
              <a:ln w="0">
                <a:solidFill>
                  <a:srgbClr val="FF0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8" name="Rectangle 1034"/>
              <p:cNvSpPr>
                <a:spLocks noChangeArrowheads="1"/>
              </p:cNvSpPr>
              <p:nvPr/>
            </p:nvSpPr>
            <p:spPr bwMode="auto">
              <a:xfrm>
                <a:off x="5265" y="1103"/>
                <a:ext cx="102" cy="1"/>
              </a:xfrm>
              <a:prstGeom prst="rect">
                <a:avLst/>
              </a:prstGeom>
              <a:solidFill>
                <a:srgbClr val="FF0400"/>
              </a:solidFill>
              <a:ln w="0">
                <a:solidFill>
                  <a:srgbClr val="FF0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19" name="Rectangle 1035"/>
              <p:cNvSpPr>
                <a:spLocks noChangeArrowheads="1"/>
              </p:cNvSpPr>
              <p:nvPr/>
            </p:nvSpPr>
            <p:spPr bwMode="auto">
              <a:xfrm>
                <a:off x="5265" y="1103"/>
                <a:ext cx="102" cy="1"/>
              </a:xfrm>
              <a:prstGeom prst="rect">
                <a:avLst/>
              </a:prstGeom>
              <a:solidFill>
                <a:srgbClr val="FF0300"/>
              </a:solidFill>
              <a:ln w="0">
                <a:solidFill>
                  <a:srgbClr val="FF0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0" name="Rectangle 1036"/>
              <p:cNvSpPr>
                <a:spLocks noChangeArrowheads="1"/>
              </p:cNvSpPr>
              <p:nvPr/>
            </p:nvSpPr>
            <p:spPr bwMode="auto">
              <a:xfrm>
                <a:off x="5265" y="1100"/>
                <a:ext cx="102" cy="3"/>
              </a:xfrm>
              <a:prstGeom prst="rect">
                <a:avLst/>
              </a:prstGeom>
              <a:solidFill>
                <a:srgbClr val="FF0200"/>
              </a:solidFill>
              <a:ln w="0">
                <a:solidFill>
                  <a:srgbClr val="FF0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1" name="Rectangle 1037"/>
              <p:cNvSpPr>
                <a:spLocks noChangeArrowheads="1"/>
              </p:cNvSpPr>
              <p:nvPr/>
            </p:nvSpPr>
            <p:spPr bwMode="auto">
              <a:xfrm>
                <a:off x="5265" y="1100"/>
                <a:ext cx="102" cy="1"/>
              </a:xfrm>
              <a:prstGeom prst="rect">
                <a:avLst/>
              </a:prstGeom>
              <a:solidFill>
                <a:srgbClr val="FF0200"/>
              </a:solidFill>
              <a:ln w="0">
                <a:solidFill>
                  <a:srgbClr val="FF0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2" name="Rectangle 1038"/>
              <p:cNvSpPr>
                <a:spLocks noChangeArrowheads="1"/>
              </p:cNvSpPr>
              <p:nvPr/>
            </p:nvSpPr>
            <p:spPr bwMode="auto">
              <a:xfrm>
                <a:off x="5265" y="1100"/>
                <a:ext cx="102" cy="1"/>
              </a:xfrm>
              <a:prstGeom prst="rect">
                <a:avLst/>
              </a:prstGeom>
              <a:solidFill>
                <a:srgbClr val="FF0100"/>
              </a:solidFill>
              <a:ln w="0">
                <a:solidFill>
                  <a:srgbClr val="FF0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3" name="Rectangle 1039"/>
              <p:cNvSpPr>
                <a:spLocks noChangeArrowheads="1"/>
              </p:cNvSpPr>
              <p:nvPr/>
            </p:nvSpPr>
            <p:spPr bwMode="auto">
              <a:xfrm>
                <a:off x="5265" y="1100"/>
                <a:ext cx="102" cy="62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4" name="Line 1040"/>
              <p:cNvSpPr>
                <a:spLocks noChangeShapeType="1"/>
              </p:cNvSpPr>
              <p:nvPr/>
            </p:nvSpPr>
            <p:spPr bwMode="auto">
              <a:xfrm flipH="1">
                <a:off x="5333" y="1722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25" name="Rectangle 1041"/>
              <p:cNvSpPr>
                <a:spLocks noChangeArrowheads="1"/>
              </p:cNvSpPr>
              <p:nvPr/>
            </p:nvSpPr>
            <p:spPr bwMode="auto">
              <a:xfrm>
                <a:off x="5419" y="1725"/>
                <a:ext cx="20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6" name="Freeform 1042"/>
              <p:cNvSpPr>
                <a:spLocks/>
              </p:cNvSpPr>
              <p:nvPr/>
            </p:nvSpPr>
            <p:spPr bwMode="auto">
              <a:xfrm>
                <a:off x="5450" y="1691"/>
                <a:ext cx="23" cy="60"/>
              </a:xfrm>
              <a:custGeom>
                <a:avLst/>
                <a:gdLst>
                  <a:gd name="T0" fmla="*/ 23 w 23"/>
                  <a:gd name="T1" fmla="*/ 60 h 60"/>
                  <a:gd name="T2" fmla="*/ 14 w 23"/>
                  <a:gd name="T3" fmla="*/ 60 h 60"/>
                  <a:gd name="T4" fmla="*/ 14 w 23"/>
                  <a:gd name="T5" fmla="*/ 14 h 60"/>
                  <a:gd name="T6" fmla="*/ 11 w 23"/>
                  <a:gd name="T7" fmla="*/ 17 h 60"/>
                  <a:gd name="T8" fmla="*/ 9 w 23"/>
                  <a:gd name="T9" fmla="*/ 20 h 60"/>
                  <a:gd name="T10" fmla="*/ 3 w 23"/>
                  <a:gd name="T11" fmla="*/ 20 h 60"/>
                  <a:gd name="T12" fmla="*/ 0 w 23"/>
                  <a:gd name="T13" fmla="*/ 23 h 60"/>
                  <a:gd name="T14" fmla="*/ 0 w 23"/>
                  <a:gd name="T15" fmla="*/ 14 h 60"/>
                  <a:gd name="T16" fmla="*/ 6 w 23"/>
                  <a:gd name="T17" fmla="*/ 11 h 60"/>
                  <a:gd name="T18" fmla="*/ 11 w 23"/>
                  <a:gd name="T19" fmla="*/ 9 h 60"/>
                  <a:gd name="T20" fmla="*/ 14 w 23"/>
                  <a:gd name="T21" fmla="*/ 6 h 60"/>
                  <a:gd name="T22" fmla="*/ 17 w 23"/>
                  <a:gd name="T23" fmla="*/ 0 h 60"/>
                  <a:gd name="T24" fmla="*/ 23 w 23"/>
                  <a:gd name="T25" fmla="*/ 0 h 60"/>
                  <a:gd name="T26" fmla="*/ 23 w 23"/>
                  <a:gd name="T27" fmla="*/ 60 h 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"/>
                  <a:gd name="T43" fmla="*/ 0 h 60"/>
                  <a:gd name="T44" fmla="*/ 23 w 23"/>
                  <a:gd name="T45" fmla="*/ 60 h 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" h="60">
                    <a:moveTo>
                      <a:pt x="23" y="60"/>
                    </a:moveTo>
                    <a:lnTo>
                      <a:pt x="14" y="60"/>
                    </a:lnTo>
                    <a:lnTo>
                      <a:pt x="14" y="14"/>
                    </a:lnTo>
                    <a:lnTo>
                      <a:pt x="11" y="17"/>
                    </a:lnTo>
                    <a:lnTo>
                      <a:pt x="9" y="20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14"/>
                    </a:lnTo>
                    <a:lnTo>
                      <a:pt x="6" y="11"/>
                    </a:lnTo>
                    <a:lnTo>
                      <a:pt x="11" y="9"/>
                    </a:lnTo>
                    <a:lnTo>
                      <a:pt x="14" y="6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27" name="Line 1043"/>
              <p:cNvSpPr>
                <a:spLocks noChangeShapeType="1"/>
              </p:cNvSpPr>
              <p:nvPr/>
            </p:nvSpPr>
            <p:spPr bwMode="auto">
              <a:xfrm>
                <a:off x="5265" y="1722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28" name="Line 1044"/>
              <p:cNvSpPr>
                <a:spLocks noChangeShapeType="1"/>
              </p:cNvSpPr>
              <p:nvPr/>
            </p:nvSpPr>
            <p:spPr bwMode="auto">
              <a:xfrm flipH="1">
                <a:off x="5333" y="1645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29" name="Rectangle 1045"/>
              <p:cNvSpPr>
                <a:spLocks noChangeArrowheads="1"/>
              </p:cNvSpPr>
              <p:nvPr/>
            </p:nvSpPr>
            <p:spPr bwMode="auto">
              <a:xfrm>
                <a:off x="5419" y="1648"/>
                <a:ext cx="20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0" name="Freeform 1046"/>
              <p:cNvSpPr>
                <a:spLocks noEditPoints="1"/>
              </p:cNvSpPr>
              <p:nvPr/>
            </p:nvSpPr>
            <p:spPr bwMode="auto">
              <a:xfrm>
                <a:off x="5447" y="1614"/>
                <a:ext cx="37" cy="60"/>
              </a:xfrm>
              <a:custGeom>
                <a:avLst/>
                <a:gdLst>
                  <a:gd name="T0" fmla="*/ 0 w 37"/>
                  <a:gd name="T1" fmla="*/ 28 h 60"/>
                  <a:gd name="T2" fmla="*/ 0 w 37"/>
                  <a:gd name="T3" fmla="*/ 20 h 60"/>
                  <a:gd name="T4" fmla="*/ 0 w 37"/>
                  <a:gd name="T5" fmla="*/ 14 h 60"/>
                  <a:gd name="T6" fmla="*/ 3 w 37"/>
                  <a:gd name="T7" fmla="*/ 9 h 60"/>
                  <a:gd name="T8" fmla="*/ 6 w 37"/>
                  <a:gd name="T9" fmla="*/ 3 h 60"/>
                  <a:gd name="T10" fmla="*/ 12 w 37"/>
                  <a:gd name="T11" fmla="*/ 0 h 60"/>
                  <a:gd name="T12" fmla="*/ 17 w 37"/>
                  <a:gd name="T13" fmla="*/ 0 h 60"/>
                  <a:gd name="T14" fmla="*/ 23 w 37"/>
                  <a:gd name="T15" fmla="*/ 0 h 60"/>
                  <a:gd name="T16" fmla="*/ 26 w 37"/>
                  <a:gd name="T17" fmla="*/ 3 h 60"/>
                  <a:gd name="T18" fmla="*/ 29 w 37"/>
                  <a:gd name="T19" fmla="*/ 6 h 60"/>
                  <a:gd name="T20" fmla="*/ 32 w 37"/>
                  <a:gd name="T21" fmla="*/ 9 h 60"/>
                  <a:gd name="T22" fmla="*/ 34 w 37"/>
                  <a:gd name="T23" fmla="*/ 11 h 60"/>
                  <a:gd name="T24" fmla="*/ 34 w 37"/>
                  <a:gd name="T25" fmla="*/ 17 h 60"/>
                  <a:gd name="T26" fmla="*/ 37 w 37"/>
                  <a:gd name="T27" fmla="*/ 23 h 60"/>
                  <a:gd name="T28" fmla="*/ 37 w 37"/>
                  <a:gd name="T29" fmla="*/ 28 h 60"/>
                  <a:gd name="T30" fmla="*/ 34 w 37"/>
                  <a:gd name="T31" fmla="*/ 40 h 60"/>
                  <a:gd name="T32" fmla="*/ 34 w 37"/>
                  <a:gd name="T33" fmla="*/ 46 h 60"/>
                  <a:gd name="T34" fmla="*/ 32 w 37"/>
                  <a:gd name="T35" fmla="*/ 51 h 60"/>
                  <a:gd name="T36" fmla="*/ 29 w 37"/>
                  <a:gd name="T37" fmla="*/ 57 h 60"/>
                  <a:gd name="T38" fmla="*/ 23 w 37"/>
                  <a:gd name="T39" fmla="*/ 57 h 60"/>
                  <a:gd name="T40" fmla="*/ 17 w 37"/>
                  <a:gd name="T41" fmla="*/ 60 h 60"/>
                  <a:gd name="T42" fmla="*/ 9 w 37"/>
                  <a:gd name="T43" fmla="*/ 57 h 60"/>
                  <a:gd name="T44" fmla="*/ 3 w 37"/>
                  <a:gd name="T45" fmla="*/ 54 h 60"/>
                  <a:gd name="T46" fmla="*/ 0 w 37"/>
                  <a:gd name="T47" fmla="*/ 48 h 60"/>
                  <a:gd name="T48" fmla="*/ 0 w 37"/>
                  <a:gd name="T49" fmla="*/ 40 h 60"/>
                  <a:gd name="T50" fmla="*/ 0 w 37"/>
                  <a:gd name="T51" fmla="*/ 28 h 60"/>
                  <a:gd name="T52" fmla="*/ 6 w 37"/>
                  <a:gd name="T53" fmla="*/ 28 h 60"/>
                  <a:gd name="T54" fmla="*/ 6 w 37"/>
                  <a:gd name="T55" fmla="*/ 37 h 60"/>
                  <a:gd name="T56" fmla="*/ 9 w 37"/>
                  <a:gd name="T57" fmla="*/ 43 h 60"/>
                  <a:gd name="T58" fmla="*/ 9 w 37"/>
                  <a:gd name="T59" fmla="*/ 48 h 60"/>
                  <a:gd name="T60" fmla="*/ 14 w 37"/>
                  <a:gd name="T61" fmla="*/ 51 h 60"/>
                  <a:gd name="T62" fmla="*/ 17 w 37"/>
                  <a:gd name="T63" fmla="*/ 51 h 60"/>
                  <a:gd name="T64" fmla="*/ 23 w 37"/>
                  <a:gd name="T65" fmla="*/ 51 h 60"/>
                  <a:gd name="T66" fmla="*/ 26 w 37"/>
                  <a:gd name="T67" fmla="*/ 48 h 60"/>
                  <a:gd name="T68" fmla="*/ 26 w 37"/>
                  <a:gd name="T69" fmla="*/ 43 h 60"/>
                  <a:gd name="T70" fmla="*/ 29 w 37"/>
                  <a:gd name="T71" fmla="*/ 37 h 60"/>
                  <a:gd name="T72" fmla="*/ 29 w 37"/>
                  <a:gd name="T73" fmla="*/ 28 h 60"/>
                  <a:gd name="T74" fmla="*/ 29 w 37"/>
                  <a:gd name="T75" fmla="*/ 23 h 60"/>
                  <a:gd name="T76" fmla="*/ 29 w 37"/>
                  <a:gd name="T77" fmla="*/ 17 h 60"/>
                  <a:gd name="T78" fmla="*/ 26 w 37"/>
                  <a:gd name="T79" fmla="*/ 11 h 60"/>
                  <a:gd name="T80" fmla="*/ 23 w 37"/>
                  <a:gd name="T81" fmla="*/ 9 h 60"/>
                  <a:gd name="T82" fmla="*/ 17 w 37"/>
                  <a:gd name="T83" fmla="*/ 9 h 60"/>
                  <a:gd name="T84" fmla="*/ 14 w 37"/>
                  <a:gd name="T85" fmla="*/ 9 h 60"/>
                  <a:gd name="T86" fmla="*/ 9 w 37"/>
                  <a:gd name="T87" fmla="*/ 11 h 60"/>
                  <a:gd name="T88" fmla="*/ 9 w 37"/>
                  <a:gd name="T89" fmla="*/ 14 h 60"/>
                  <a:gd name="T90" fmla="*/ 6 w 37"/>
                  <a:gd name="T91" fmla="*/ 23 h 60"/>
                  <a:gd name="T92" fmla="*/ 6 w 37"/>
                  <a:gd name="T93" fmla="*/ 28 h 6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60"/>
                  <a:gd name="T143" fmla="*/ 37 w 37"/>
                  <a:gd name="T144" fmla="*/ 60 h 6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60">
                    <a:moveTo>
                      <a:pt x="0" y="28"/>
                    </a:moveTo>
                    <a:lnTo>
                      <a:pt x="0" y="20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3"/>
                    </a:lnTo>
                    <a:lnTo>
                      <a:pt x="29" y="6"/>
                    </a:lnTo>
                    <a:lnTo>
                      <a:pt x="32" y="9"/>
                    </a:lnTo>
                    <a:lnTo>
                      <a:pt x="34" y="11"/>
                    </a:lnTo>
                    <a:lnTo>
                      <a:pt x="34" y="17"/>
                    </a:lnTo>
                    <a:lnTo>
                      <a:pt x="37" y="23"/>
                    </a:lnTo>
                    <a:lnTo>
                      <a:pt x="37" y="28"/>
                    </a:lnTo>
                    <a:lnTo>
                      <a:pt x="34" y="40"/>
                    </a:lnTo>
                    <a:lnTo>
                      <a:pt x="34" y="46"/>
                    </a:lnTo>
                    <a:lnTo>
                      <a:pt x="32" y="51"/>
                    </a:lnTo>
                    <a:lnTo>
                      <a:pt x="29" y="57"/>
                    </a:lnTo>
                    <a:lnTo>
                      <a:pt x="23" y="57"/>
                    </a:lnTo>
                    <a:lnTo>
                      <a:pt x="17" y="60"/>
                    </a:lnTo>
                    <a:lnTo>
                      <a:pt x="9" y="57"/>
                    </a:lnTo>
                    <a:lnTo>
                      <a:pt x="3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28"/>
                    </a:lnTo>
                    <a:close/>
                    <a:moveTo>
                      <a:pt x="6" y="28"/>
                    </a:moveTo>
                    <a:lnTo>
                      <a:pt x="6" y="37"/>
                    </a:lnTo>
                    <a:lnTo>
                      <a:pt x="9" y="43"/>
                    </a:lnTo>
                    <a:lnTo>
                      <a:pt x="9" y="48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8"/>
                    </a:lnTo>
                    <a:lnTo>
                      <a:pt x="26" y="43"/>
                    </a:lnTo>
                    <a:lnTo>
                      <a:pt x="29" y="37"/>
                    </a:lnTo>
                    <a:lnTo>
                      <a:pt x="29" y="28"/>
                    </a:lnTo>
                    <a:lnTo>
                      <a:pt x="29" y="23"/>
                    </a:lnTo>
                    <a:lnTo>
                      <a:pt x="29" y="17"/>
                    </a:lnTo>
                    <a:lnTo>
                      <a:pt x="26" y="11"/>
                    </a:lnTo>
                    <a:lnTo>
                      <a:pt x="23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6" y="23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1" name="Rectangle 1047"/>
              <p:cNvSpPr>
                <a:spLocks noChangeArrowheads="1"/>
              </p:cNvSpPr>
              <p:nvPr/>
            </p:nvSpPr>
            <p:spPr bwMode="auto">
              <a:xfrm>
                <a:off x="5493" y="1665"/>
                <a:ext cx="8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2" name="Freeform 1048"/>
              <p:cNvSpPr>
                <a:spLocks noEditPoints="1"/>
              </p:cNvSpPr>
              <p:nvPr/>
            </p:nvSpPr>
            <p:spPr bwMode="auto">
              <a:xfrm>
                <a:off x="5513" y="1614"/>
                <a:ext cx="37" cy="60"/>
              </a:xfrm>
              <a:custGeom>
                <a:avLst/>
                <a:gdLst>
                  <a:gd name="T0" fmla="*/ 6 w 37"/>
                  <a:gd name="T1" fmla="*/ 26 h 60"/>
                  <a:gd name="T2" fmla="*/ 3 w 37"/>
                  <a:gd name="T3" fmla="*/ 20 h 60"/>
                  <a:gd name="T4" fmla="*/ 3 w 37"/>
                  <a:gd name="T5" fmla="*/ 9 h 60"/>
                  <a:gd name="T6" fmla="*/ 11 w 37"/>
                  <a:gd name="T7" fmla="*/ 3 h 60"/>
                  <a:gd name="T8" fmla="*/ 26 w 37"/>
                  <a:gd name="T9" fmla="*/ 3 h 60"/>
                  <a:gd name="T10" fmla="*/ 34 w 37"/>
                  <a:gd name="T11" fmla="*/ 9 h 60"/>
                  <a:gd name="T12" fmla="*/ 34 w 37"/>
                  <a:gd name="T13" fmla="*/ 20 h 60"/>
                  <a:gd name="T14" fmla="*/ 28 w 37"/>
                  <a:gd name="T15" fmla="*/ 26 h 60"/>
                  <a:gd name="T16" fmla="*/ 31 w 37"/>
                  <a:gd name="T17" fmla="*/ 28 h 60"/>
                  <a:gd name="T18" fmla="*/ 34 w 37"/>
                  <a:gd name="T19" fmla="*/ 37 h 60"/>
                  <a:gd name="T20" fmla="*/ 34 w 37"/>
                  <a:gd name="T21" fmla="*/ 48 h 60"/>
                  <a:gd name="T22" fmla="*/ 26 w 37"/>
                  <a:gd name="T23" fmla="*/ 57 h 60"/>
                  <a:gd name="T24" fmla="*/ 11 w 37"/>
                  <a:gd name="T25" fmla="*/ 57 h 60"/>
                  <a:gd name="T26" fmla="*/ 0 w 37"/>
                  <a:gd name="T27" fmla="*/ 48 h 60"/>
                  <a:gd name="T28" fmla="*/ 0 w 37"/>
                  <a:gd name="T29" fmla="*/ 37 h 60"/>
                  <a:gd name="T30" fmla="*/ 6 w 37"/>
                  <a:gd name="T31" fmla="*/ 28 h 60"/>
                  <a:gd name="T32" fmla="*/ 8 w 37"/>
                  <a:gd name="T33" fmla="*/ 14 h 60"/>
                  <a:gd name="T34" fmla="*/ 11 w 37"/>
                  <a:gd name="T35" fmla="*/ 20 h 60"/>
                  <a:gd name="T36" fmla="*/ 17 w 37"/>
                  <a:gd name="T37" fmla="*/ 23 h 60"/>
                  <a:gd name="T38" fmla="*/ 26 w 37"/>
                  <a:gd name="T39" fmla="*/ 20 h 60"/>
                  <a:gd name="T40" fmla="*/ 26 w 37"/>
                  <a:gd name="T41" fmla="*/ 14 h 60"/>
                  <a:gd name="T42" fmla="*/ 26 w 37"/>
                  <a:gd name="T43" fmla="*/ 9 h 60"/>
                  <a:gd name="T44" fmla="*/ 17 w 37"/>
                  <a:gd name="T45" fmla="*/ 9 h 60"/>
                  <a:gd name="T46" fmla="*/ 11 w 37"/>
                  <a:gd name="T47" fmla="*/ 9 h 60"/>
                  <a:gd name="T48" fmla="*/ 8 w 37"/>
                  <a:gd name="T49" fmla="*/ 14 h 60"/>
                  <a:gd name="T50" fmla="*/ 8 w 37"/>
                  <a:gd name="T51" fmla="*/ 43 h 60"/>
                  <a:gd name="T52" fmla="*/ 8 w 37"/>
                  <a:gd name="T53" fmla="*/ 48 h 60"/>
                  <a:gd name="T54" fmla="*/ 14 w 37"/>
                  <a:gd name="T55" fmla="*/ 51 h 60"/>
                  <a:gd name="T56" fmla="*/ 23 w 37"/>
                  <a:gd name="T57" fmla="*/ 51 h 60"/>
                  <a:gd name="T58" fmla="*/ 28 w 37"/>
                  <a:gd name="T59" fmla="*/ 46 h 60"/>
                  <a:gd name="T60" fmla="*/ 28 w 37"/>
                  <a:gd name="T61" fmla="*/ 37 h 60"/>
                  <a:gd name="T62" fmla="*/ 23 w 37"/>
                  <a:gd name="T63" fmla="*/ 31 h 60"/>
                  <a:gd name="T64" fmla="*/ 14 w 37"/>
                  <a:gd name="T65" fmla="*/ 31 h 60"/>
                  <a:gd name="T66" fmla="*/ 8 w 37"/>
                  <a:gd name="T67" fmla="*/ 37 h 6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7"/>
                  <a:gd name="T103" fmla="*/ 0 h 60"/>
                  <a:gd name="T104" fmla="*/ 37 w 37"/>
                  <a:gd name="T105" fmla="*/ 60 h 6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7" h="60">
                    <a:moveTo>
                      <a:pt x="11" y="26"/>
                    </a:moveTo>
                    <a:lnTo>
                      <a:pt x="6" y="26"/>
                    </a:lnTo>
                    <a:lnTo>
                      <a:pt x="3" y="23"/>
                    </a:lnTo>
                    <a:lnTo>
                      <a:pt x="3" y="20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6" y="6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26" y="3"/>
                    </a:lnTo>
                    <a:lnTo>
                      <a:pt x="28" y="6"/>
                    </a:lnTo>
                    <a:lnTo>
                      <a:pt x="34" y="9"/>
                    </a:lnTo>
                    <a:lnTo>
                      <a:pt x="34" y="14"/>
                    </a:lnTo>
                    <a:lnTo>
                      <a:pt x="34" y="20"/>
                    </a:lnTo>
                    <a:lnTo>
                      <a:pt x="31" y="23"/>
                    </a:lnTo>
                    <a:lnTo>
                      <a:pt x="28" y="26"/>
                    </a:lnTo>
                    <a:lnTo>
                      <a:pt x="26" y="26"/>
                    </a:lnTo>
                    <a:lnTo>
                      <a:pt x="31" y="28"/>
                    </a:lnTo>
                    <a:lnTo>
                      <a:pt x="34" y="31"/>
                    </a:lnTo>
                    <a:lnTo>
                      <a:pt x="34" y="37"/>
                    </a:lnTo>
                    <a:lnTo>
                      <a:pt x="37" y="40"/>
                    </a:lnTo>
                    <a:lnTo>
                      <a:pt x="34" y="48"/>
                    </a:lnTo>
                    <a:lnTo>
                      <a:pt x="31" y="54"/>
                    </a:lnTo>
                    <a:lnTo>
                      <a:pt x="26" y="57"/>
                    </a:lnTo>
                    <a:lnTo>
                      <a:pt x="17" y="60"/>
                    </a:lnTo>
                    <a:lnTo>
                      <a:pt x="11" y="57"/>
                    </a:lnTo>
                    <a:lnTo>
                      <a:pt x="6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3" y="31"/>
                    </a:lnTo>
                    <a:lnTo>
                      <a:pt x="6" y="28"/>
                    </a:lnTo>
                    <a:lnTo>
                      <a:pt x="11" y="26"/>
                    </a:lnTo>
                    <a:close/>
                    <a:moveTo>
                      <a:pt x="8" y="14"/>
                    </a:moveTo>
                    <a:lnTo>
                      <a:pt x="8" y="17"/>
                    </a:lnTo>
                    <a:lnTo>
                      <a:pt x="11" y="20"/>
                    </a:lnTo>
                    <a:lnTo>
                      <a:pt x="14" y="23"/>
                    </a:lnTo>
                    <a:lnTo>
                      <a:pt x="17" y="23"/>
                    </a:lnTo>
                    <a:lnTo>
                      <a:pt x="23" y="23"/>
                    </a:lnTo>
                    <a:lnTo>
                      <a:pt x="26" y="20"/>
                    </a:lnTo>
                    <a:lnTo>
                      <a:pt x="26" y="17"/>
                    </a:lnTo>
                    <a:lnTo>
                      <a:pt x="26" y="14"/>
                    </a:lnTo>
                    <a:lnTo>
                      <a:pt x="26" y="11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8" y="14"/>
                    </a:lnTo>
                    <a:close/>
                    <a:moveTo>
                      <a:pt x="6" y="40"/>
                    </a:moveTo>
                    <a:lnTo>
                      <a:pt x="8" y="43"/>
                    </a:lnTo>
                    <a:lnTo>
                      <a:pt x="8" y="46"/>
                    </a:lnTo>
                    <a:lnTo>
                      <a:pt x="8" y="48"/>
                    </a:lnTo>
                    <a:lnTo>
                      <a:pt x="11" y="51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8"/>
                    </a:lnTo>
                    <a:lnTo>
                      <a:pt x="28" y="46"/>
                    </a:lnTo>
                    <a:lnTo>
                      <a:pt x="28" y="40"/>
                    </a:lnTo>
                    <a:lnTo>
                      <a:pt x="28" y="37"/>
                    </a:lnTo>
                    <a:lnTo>
                      <a:pt x="26" y="34"/>
                    </a:lnTo>
                    <a:lnTo>
                      <a:pt x="23" y="31"/>
                    </a:lnTo>
                    <a:lnTo>
                      <a:pt x="17" y="28"/>
                    </a:lnTo>
                    <a:lnTo>
                      <a:pt x="14" y="31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6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3" name="Line 1049"/>
              <p:cNvSpPr>
                <a:spLocks noChangeShapeType="1"/>
              </p:cNvSpPr>
              <p:nvPr/>
            </p:nvSpPr>
            <p:spPr bwMode="auto">
              <a:xfrm>
                <a:off x="5265" y="1645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34" name="Line 1050"/>
              <p:cNvSpPr>
                <a:spLocks noChangeShapeType="1"/>
              </p:cNvSpPr>
              <p:nvPr/>
            </p:nvSpPr>
            <p:spPr bwMode="auto">
              <a:xfrm flipH="1">
                <a:off x="5333" y="1568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35" name="Rectangle 1051"/>
              <p:cNvSpPr>
                <a:spLocks noChangeArrowheads="1"/>
              </p:cNvSpPr>
              <p:nvPr/>
            </p:nvSpPr>
            <p:spPr bwMode="auto">
              <a:xfrm>
                <a:off x="5419" y="1571"/>
                <a:ext cx="20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6" name="Freeform 1052"/>
              <p:cNvSpPr>
                <a:spLocks noEditPoints="1"/>
              </p:cNvSpPr>
              <p:nvPr/>
            </p:nvSpPr>
            <p:spPr bwMode="auto">
              <a:xfrm>
                <a:off x="5447" y="1537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0 w 37"/>
                  <a:gd name="T5" fmla="*/ 11 h 57"/>
                  <a:gd name="T6" fmla="*/ 3 w 37"/>
                  <a:gd name="T7" fmla="*/ 6 h 57"/>
                  <a:gd name="T8" fmla="*/ 6 w 37"/>
                  <a:gd name="T9" fmla="*/ 3 h 57"/>
                  <a:gd name="T10" fmla="*/ 12 w 37"/>
                  <a:gd name="T11" fmla="*/ 0 h 57"/>
                  <a:gd name="T12" fmla="*/ 17 w 37"/>
                  <a:gd name="T13" fmla="*/ 0 h 57"/>
                  <a:gd name="T14" fmla="*/ 23 w 37"/>
                  <a:gd name="T15" fmla="*/ 0 h 57"/>
                  <a:gd name="T16" fmla="*/ 26 w 37"/>
                  <a:gd name="T17" fmla="*/ 3 h 57"/>
                  <a:gd name="T18" fmla="*/ 29 w 37"/>
                  <a:gd name="T19" fmla="*/ 3 h 57"/>
                  <a:gd name="T20" fmla="*/ 32 w 37"/>
                  <a:gd name="T21" fmla="*/ 8 h 57"/>
                  <a:gd name="T22" fmla="*/ 34 w 37"/>
                  <a:gd name="T23" fmla="*/ 11 h 57"/>
                  <a:gd name="T24" fmla="*/ 34 w 37"/>
                  <a:gd name="T25" fmla="*/ 17 h 57"/>
                  <a:gd name="T26" fmla="*/ 37 w 37"/>
                  <a:gd name="T27" fmla="*/ 23 h 57"/>
                  <a:gd name="T28" fmla="*/ 37 w 37"/>
                  <a:gd name="T29" fmla="*/ 28 h 57"/>
                  <a:gd name="T30" fmla="*/ 34 w 37"/>
                  <a:gd name="T31" fmla="*/ 37 h 57"/>
                  <a:gd name="T32" fmla="*/ 34 w 37"/>
                  <a:gd name="T33" fmla="*/ 46 h 57"/>
                  <a:gd name="T34" fmla="*/ 32 w 37"/>
                  <a:gd name="T35" fmla="*/ 51 h 57"/>
                  <a:gd name="T36" fmla="*/ 29 w 37"/>
                  <a:gd name="T37" fmla="*/ 54 h 57"/>
                  <a:gd name="T38" fmla="*/ 23 w 37"/>
                  <a:gd name="T39" fmla="*/ 57 h 57"/>
                  <a:gd name="T40" fmla="*/ 17 w 37"/>
                  <a:gd name="T41" fmla="*/ 57 h 57"/>
                  <a:gd name="T42" fmla="*/ 9 w 37"/>
                  <a:gd name="T43" fmla="*/ 57 h 57"/>
                  <a:gd name="T44" fmla="*/ 3 w 37"/>
                  <a:gd name="T45" fmla="*/ 54 h 57"/>
                  <a:gd name="T46" fmla="*/ 0 w 37"/>
                  <a:gd name="T47" fmla="*/ 46 h 57"/>
                  <a:gd name="T48" fmla="*/ 0 w 37"/>
                  <a:gd name="T49" fmla="*/ 40 h 57"/>
                  <a:gd name="T50" fmla="*/ 0 w 37"/>
                  <a:gd name="T51" fmla="*/ 28 h 57"/>
                  <a:gd name="T52" fmla="*/ 6 w 37"/>
                  <a:gd name="T53" fmla="*/ 28 h 57"/>
                  <a:gd name="T54" fmla="*/ 6 w 37"/>
                  <a:gd name="T55" fmla="*/ 37 h 57"/>
                  <a:gd name="T56" fmla="*/ 9 w 37"/>
                  <a:gd name="T57" fmla="*/ 43 h 57"/>
                  <a:gd name="T58" fmla="*/ 9 w 37"/>
                  <a:gd name="T59" fmla="*/ 48 h 57"/>
                  <a:gd name="T60" fmla="*/ 14 w 37"/>
                  <a:gd name="T61" fmla="*/ 51 h 57"/>
                  <a:gd name="T62" fmla="*/ 17 w 37"/>
                  <a:gd name="T63" fmla="*/ 51 h 57"/>
                  <a:gd name="T64" fmla="*/ 23 w 37"/>
                  <a:gd name="T65" fmla="*/ 51 h 57"/>
                  <a:gd name="T66" fmla="*/ 26 w 37"/>
                  <a:gd name="T67" fmla="*/ 48 h 57"/>
                  <a:gd name="T68" fmla="*/ 26 w 37"/>
                  <a:gd name="T69" fmla="*/ 43 h 57"/>
                  <a:gd name="T70" fmla="*/ 29 w 37"/>
                  <a:gd name="T71" fmla="*/ 37 h 57"/>
                  <a:gd name="T72" fmla="*/ 29 w 37"/>
                  <a:gd name="T73" fmla="*/ 28 h 57"/>
                  <a:gd name="T74" fmla="*/ 29 w 37"/>
                  <a:gd name="T75" fmla="*/ 20 h 57"/>
                  <a:gd name="T76" fmla="*/ 29 w 37"/>
                  <a:gd name="T77" fmla="*/ 14 h 57"/>
                  <a:gd name="T78" fmla="*/ 26 w 37"/>
                  <a:gd name="T79" fmla="*/ 11 h 57"/>
                  <a:gd name="T80" fmla="*/ 23 w 37"/>
                  <a:gd name="T81" fmla="*/ 8 h 57"/>
                  <a:gd name="T82" fmla="*/ 17 w 37"/>
                  <a:gd name="T83" fmla="*/ 6 h 57"/>
                  <a:gd name="T84" fmla="*/ 14 w 37"/>
                  <a:gd name="T85" fmla="*/ 8 h 57"/>
                  <a:gd name="T86" fmla="*/ 9 w 37"/>
                  <a:gd name="T87" fmla="*/ 11 h 57"/>
                  <a:gd name="T88" fmla="*/ 9 w 37"/>
                  <a:gd name="T89" fmla="*/ 14 h 57"/>
                  <a:gd name="T90" fmla="*/ 6 w 37"/>
                  <a:gd name="T91" fmla="*/ 20 h 57"/>
                  <a:gd name="T92" fmla="*/ 6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3"/>
                    </a:lnTo>
                    <a:lnTo>
                      <a:pt x="29" y="3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4" y="17"/>
                    </a:lnTo>
                    <a:lnTo>
                      <a:pt x="37" y="23"/>
                    </a:lnTo>
                    <a:lnTo>
                      <a:pt x="37" y="28"/>
                    </a:lnTo>
                    <a:lnTo>
                      <a:pt x="34" y="37"/>
                    </a:lnTo>
                    <a:lnTo>
                      <a:pt x="34" y="46"/>
                    </a:lnTo>
                    <a:lnTo>
                      <a:pt x="32" y="51"/>
                    </a:lnTo>
                    <a:lnTo>
                      <a:pt x="29" y="54"/>
                    </a:lnTo>
                    <a:lnTo>
                      <a:pt x="23" y="57"/>
                    </a:lnTo>
                    <a:lnTo>
                      <a:pt x="17" y="57"/>
                    </a:lnTo>
                    <a:lnTo>
                      <a:pt x="9" y="57"/>
                    </a:lnTo>
                    <a:lnTo>
                      <a:pt x="3" y="54"/>
                    </a:lnTo>
                    <a:lnTo>
                      <a:pt x="0" y="46"/>
                    </a:lnTo>
                    <a:lnTo>
                      <a:pt x="0" y="40"/>
                    </a:lnTo>
                    <a:lnTo>
                      <a:pt x="0" y="28"/>
                    </a:lnTo>
                    <a:close/>
                    <a:moveTo>
                      <a:pt x="6" y="28"/>
                    </a:moveTo>
                    <a:lnTo>
                      <a:pt x="6" y="37"/>
                    </a:lnTo>
                    <a:lnTo>
                      <a:pt x="9" y="43"/>
                    </a:lnTo>
                    <a:lnTo>
                      <a:pt x="9" y="48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8"/>
                    </a:lnTo>
                    <a:lnTo>
                      <a:pt x="26" y="43"/>
                    </a:lnTo>
                    <a:lnTo>
                      <a:pt x="29" y="37"/>
                    </a:lnTo>
                    <a:lnTo>
                      <a:pt x="29" y="28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6" y="11"/>
                    </a:lnTo>
                    <a:lnTo>
                      <a:pt x="23" y="8"/>
                    </a:lnTo>
                    <a:lnTo>
                      <a:pt x="17" y="6"/>
                    </a:lnTo>
                    <a:lnTo>
                      <a:pt x="14" y="8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6" y="20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7" name="Rectangle 1053"/>
              <p:cNvSpPr>
                <a:spLocks noChangeArrowheads="1"/>
              </p:cNvSpPr>
              <p:nvPr/>
            </p:nvSpPr>
            <p:spPr bwMode="auto">
              <a:xfrm>
                <a:off x="5493" y="1588"/>
                <a:ext cx="8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8" name="Freeform 1054"/>
              <p:cNvSpPr>
                <a:spLocks noEditPoints="1"/>
              </p:cNvSpPr>
              <p:nvPr/>
            </p:nvSpPr>
            <p:spPr bwMode="auto">
              <a:xfrm>
                <a:off x="5513" y="1537"/>
                <a:ext cx="37" cy="57"/>
              </a:xfrm>
              <a:custGeom>
                <a:avLst/>
                <a:gdLst>
                  <a:gd name="T0" fmla="*/ 37 w 37"/>
                  <a:gd name="T1" fmla="*/ 14 h 57"/>
                  <a:gd name="T2" fmla="*/ 28 w 37"/>
                  <a:gd name="T3" fmla="*/ 17 h 57"/>
                  <a:gd name="T4" fmla="*/ 28 w 37"/>
                  <a:gd name="T5" fmla="*/ 11 h 57"/>
                  <a:gd name="T6" fmla="*/ 26 w 37"/>
                  <a:gd name="T7" fmla="*/ 8 h 57"/>
                  <a:gd name="T8" fmla="*/ 23 w 37"/>
                  <a:gd name="T9" fmla="*/ 8 h 57"/>
                  <a:gd name="T10" fmla="*/ 20 w 37"/>
                  <a:gd name="T11" fmla="*/ 6 h 57"/>
                  <a:gd name="T12" fmla="*/ 17 w 37"/>
                  <a:gd name="T13" fmla="*/ 6 h 57"/>
                  <a:gd name="T14" fmla="*/ 14 w 37"/>
                  <a:gd name="T15" fmla="*/ 8 h 57"/>
                  <a:gd name="T16" fmla="*/ 11 w 37"/>
                  <a:gd name="T17" fmla="*/ 11 h 57"/>
                  <a:gd name="T18" fmla="*/ 8 w 37"/>
                  <a:gd name="T19" fmla="*/ 14 h 57"/>
                  <a:gd name="T20" fmla="*/ 6 w 37"/>
                  <a:gd name="T21" fmla="*/ 20 h 57"/>
                  <a:gd name="T22" fmla="*/ 6 w 37"/>
                  <a:gd name="T23" fmla="*/ 28 h 57"/>
                  <a:gd name="T24" fmla="*/ 8 w 37"/>
                  <a:gd name="T25" fmla="*/ 26 h 57"/>
                  <a:gd name="T26" fmla="*/ 11 w 37"/>
                  <a:gd name="T27" fmla="*/ 23 h 57"/>
                  <a:gd name="T28" fmla="*/ 17 w 37"/>
                  <a:gd name="T29" fmla="*/ 20 h 57"/>
                  <a:gd name="T30" fmla="*/ 20 w 37"/>
                  <a:gd name="T31" fmla="*/ 20 h 57"/>
                  <a:gd name="T32" fmla="*/ 26 w 37"/>
                  <a:gd name="T33" fmla="*/ 20 h 57"/>
                  <a:gd name="T34" fmla="*/ 31 w 37"/>
                  <a:gd name="T35" fmla="*/ 26 h 57"/>
                  <a:gd name="T36" fmla="*/ 37 w 37"/>
                  <a:gd name="T37" fmla="*/ 31 h 57"/>
                  <a:gd name="T38" fmla="*/ 37 w 37"/>
                  <a:gd name="T39" fmla="*/ 40 h 57"/>
                  <a:gd name="T40" fmla="*/ 37 w 37"/>
                  <a:gd name="T41" fmla="*/ 43 h 57"/>
                  <a:gd name="T42" fmla="*/ 34 w 37"/>
                  <a:gd name="T43" fmla="*/ 48 h 57"/>
                  <a:gd name="T44" fmla="*/ 31 w 37"/>
                  <a:gd name="T45" fmla="*/ 54 h 57"/>
                  <a:gd name="T46" fmla="*/ 28 w 37"/>
                  <a:gd name="T47" fmla="*/ 57 h 57"/>
                  <a:gd name="T48" fmla="*/ 23 w 37"/>
                  <a:gd name="T49" fmla="*/ 57 h 57"/>
                  <a:gd name="T50" fmla="*/ 20 w 37"/>
                  <a:gd name="T51" fmla="*/ 57 h 57"/>
                  <a:gd name="T52" fmla="*/ 11 w 37"/>
                  <a:gd name="T53" fmla="*/ 57 h 57"/>
                  <a:gd name="T54" fmla="*/ 6 w 37"/>
                  <a:gd name="T55" fmla="*/ 51 h 57"/>
                  <a:gd name="T56" fmla="*/ 0 w 37"/>
                  <a:gd name="T57" fmla="*/ 46 h 57"/>
                  <a:gd name="T58" fmla="*/ 0 w 37"/>
                  <a:gd name="T59" fmla="*/ 40 h 57"/>
                  <a:gd name="T60" fmla="*/ 0 w 37"/>
                  <a:gd name="T61" fmla="*/ 31 h 57"/>
                  <a:gd name="T62" fmla="*/ 0 w 37"/>
                  <a:gd name="T63" fmla="*/ 20 h 57"/>
                  <a:gd name="T64" fmla="*/ 3 w 37"/>
                  <a:gd name="T65" fmla="*/ 11 h 57"/>
                  <a:gd name="T66" fmla="*/ 6 w 37"/>
                  <a:gd name="T67" fmla="*/ 6 h 57"/>
                  <a:gd name="T68" fmla="*/ 11 w 37"/>
                  <a:gd name="T69" fmla="*/ 3 h 57"/>
                  <a:gd name="T70" fmla="*/ 20 w 37"/>
                  <a:gd name="T71" fmla="*/ 0 h 57"/>
                  <a:gd name="T72" fmla="*/ 26 w 37"/>
                  <a:gd name="T73" fmla="*/ 0 h 57"/>
                  <a:gd name="T74" fmla="*/ 31 w 37"/>
                  <a:gd name="T75" fmla="*/ 3 h 57"/>
                  <a:gd name="T76" fmla="*/ 34 w 37"/>
                  <a:gd name="T77" fmla="*/ 8 h 57"/>
                  <a:gd name="T78" fmla="*/ 37 w 37"/>
                  <a:gd name="T79" fmla="*/ 14 h 57"/>
                  <a:gd name="T80" fmla="*/ 6 w 37"/>
                  <a:gd name="T81" fmla="*/ 37 h 57"/>
                  <a:gd name="T82" fmla="*/ 6 w 37"/>
                  <a:gd name="T83" fmla="*/ 43 h 57"/>
                  <a:gd name="T84" fmla="*/ 8 w 37"/>
                  <a:gd name="T85" fmla="*/ 46 h 57"/>
                  <a:gd name="T86" fmla="*/ 8 w 37"/>
                  <a:gd name="T87" fmla="*/ 48 h 57"/>
                  <a:gd name="T88" fmla="*/ 11 w 37"/>
                  <a:gd name="T89" fmla="*/ 51 h 57"/>
                  <a:gd name="T90" fmla="*/ 14 w 37"/>
                  <a:gd name="T91" fmla="*/ 51 h 57"/>
                  <a:gd name="T92" fmla="*/ 17 w 37"/>
                  <a:gd name="T93" fmla="*/ 51 h 57"/>
                  <a:gd name="T94" fmla="*/ 23 w 37"/>
                  <a:gd name="T95" fmla="*/ 51 h 57"/>
                  <a:gd name="T96" fmla="*/ 26 w 37"/>
                  <a:gd name="T97" fmla="*/ 48 h 57"/>
                  <a:gd name="T98" fmla="*/ 28 w 37"/>
                  <a:gd name="T99" fmla="*/ 43 h 57"/>
                  <a:gd name="T100" fmla="*/ 28 w 37"/>
                  <a:gd name="T101" fmla="*/ 40 h 57"/>
                  <a:gd name="T102" fmla="*/ 28 w 37"/>
                  <a:gd name="T103" fmla="*/ 34 h 57"/>
                  <a:gd name="T104" fmla="*/ 26 w 37"/>
                  <a:gd name="T105" fmla="*/ 28 h 57"/>
                  <a:gd name="T106" fmla="*/ 23 w 37"/>
                  <a:gd name="T107" fmla="*/ 28 h 57"/>
                  <a:gd name="T108" fmla="*/ 17 w 37"/>
                  <a:gd name="T109" fmla="*/ 26 h 57"/>
                  <a:gd name="T110" fmla="*/ 14 w 37"/>
                  <a:gd name="T111" fmla="*/ 28 h 57"/>
                  <a:gd name="T112" fmla="*/ 8 w 37"/>
                  <a:gd name="T113" fmla="*/ 28 h 57"/>
                  <a:gd name="T114" fmla="*/ 6 w 37"/>
                  <a:gd name="T115" fmla="*/ 34 h 57"/>
                  <a:gd name="T116" fmla="*/ 6 w 37"/>
                  <a:gd name="T117" fmla="*/ 37 h 5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7"/>
                  <a:gd name="T178" fmla="*/ 0 h 57"/>
                  <a:gd name="T179" fmla="*/ 37 w 37"/>
                  <a:gd name="T180" fmla="*/ 57 h 5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7" h="57">
                    <a:moveTo>
                      <a:pt x="37" y="14"/>
                    </a:moveTo>
                    <a:lnTo>
                      <a:pt x="28" y="17"/>
                    </a:lnTo>
                    <a:lnTo>
                      <a:pt x="28" y="11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8" y="26"/>
                    </a:lnTo>
                    <a:lnTo>
                      <a:pt x="11" y="23"/>
                    </a:lnTo>
                    <a:lnTo>
                      <a:pt x="17" y="20"/>
                    </a:lnTo>
                    <a:lnTo>
                      <a:pt x="20" y="20"/>
                    </a:lnTo>
                    <a:lnTo>
                      <a:pt x="26" y="20"/>
                    </a:lnTo>
                    <a:lnTo>
                      <a:pt x="31" y="26"/>
                    </a:lnTo>
                    <a:lnTo>
                      <a:pt x="37" y="31"/>
                    </a:lnTo>
                    <a:lnTo>
                      <a:pt x="37" y="40"/>
                    </a:lnTo>
                    <a:lnTo>
                      <a:pt x="37" y="43"/>
                    </a:lnTo>
                    <a:lnTo>
                      <a:pt x="34" y="48"/>
                    </a:lnTo>
                    <a:lnTo>
                      <a:pt x="31" y="54"/>
                    </a:lnTo>
                    <a:lnTo>
                      <a:pt x="28" y="57"/>
                    </a:lnTo>
                    <a:lnTo>
                      <a:pt x="23" y="57"/>
                    </a:lnTo>
                    <a:lnTo>
                      <a:pt x="20" y="57"/>
                    </a:lnTo>
                    <a:lnTo>
                      <a:pt x="11" y="57"/>
                    </a:lnTo>
                    <a:lnTo>
                      <a:pt x="6" y="51"/>
                    </a:lnTo>
                    <a:lnTo>
                      <a:pt x="0" y="46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11" y="3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1" y="3"/>
                    </a:lnTo>
                    <a:lnTo>
                      <a:pt x="34" y="8"/>
                    </a:lnTo>
                    <a:lnTo>
                      <a:pt x="37" y="14"/>
                    </a:lnTo>
                    <a:close/>
                    <a:moveTo>
                      <a:pt x="6" y="37"/>
                    </a:moveTo>
                    <a:lnTo>
                      <a:pt x="6" y="43"/>
                    </a:lnTo>
                    <a:lnTo>
                      <a:pt x="8" y="46"/>
                    </a:lnTo>
                    <a:lnTo>
                      <a:pt x="8" y="48"/>
                    </a:lnTo>
                    <a:lnTo>
                      <a:pt x="11" y="51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8"/>
                    </a:lnTo>
                    <a:lnTo>
                      <a:pt x="28" y="43"/>
                    </a:lnTo>
                    <a:lnTo>
                      <a:pt x="28" y="40"/>
                    </a:lnTo>
                    <a:lnTo>
                      <a:pt x="28" y="34"/>
                    </a:lnTo>
                    <a:lnTo>
                      <a:pt x="26" y="28"/>
                    </a:lnTo>
                    <a:lnTo>
                      <a:pt x="23" y="28"/>
                    </a:lnTo>
                    <a:lnTo>
                      <a:pt x="17" y="26"/>
                    </a:lnTo>
                    <a:lnTo>
                      <a:pt x="14" y="28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39" name="Line 1055"/>
              <p:cNvSpPr>
                <a:spLocks noChangeShapeType="1"/>
              </p:cNvSpPr>
              <p:nvPr/>
            </p:nvSpPr>
            <p:spPr bwMode="auto">
              <a:xfrm>
                <a:off x="5265" y="1568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40" name="Line 1056"/>
              <p:cNvSpPr>
                <a:spLocks noChangeShapeType="1"/>
              </p:cNvSpPr>
              <p:nvPr/>
            </p:nvSpPr>
            <p:spPr bwMode="auto">
              <a:xfrm flipH="1">
                <a:off x="5333" y="1488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41" name="Rectangle 1057"/>
              <p:cNvSpPr>
                <a:spLocks noChangeArrowheads="1"/>
              </p:cNvSpPr>
              <p:nvPr/>
            </p:nvSpPr>
            <p:spPr bwMode="auto">
              <a:xfrm>
                <a:off x="5419" y="1491"/>
                <a:ext cx="20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2" name="Freeform 1058"/>
              <p:cNvSpPr>
                <a:spLocks noEditPoints="1"/>
              </p:cNvSpPr>
              <p:nvPr/>
            </p:nvSpPr>
            <p:spPr bwMode="auto">
              <a:xfrm>
                <a:off x="5447" y="1460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0 w 37"/>
                  <a:gd name="T5" fmla="*/ 11 h 57"/>
                  <a:gd name="T6" fmla="*/ 3 w 37"/>
                  <a:gd name="T7" fmla="*/ 6 h 57"/>
                  <a:gd name="T8" fmla="*/ 6 w 37"/>
                  <a:gd name="T9" fmla="*/ 3 h 57"/>
                  <a:gd name="T10" fmla="*/ 12 w 37"/>
                  <a:gd name="T11" fmla="*/ 0 h 57"/>
                  <a:gd name="T12" fmla="*/ 17 w 37"/>
                  <a:gd name="T13" fmla="*/ 0 h 57"/>
                  <a:gd name="T14" fmla="*/ 23 w 37"/>
                  <a:gd name="T15" fmla="*/ 0 h 57"/>
                  <a:gd name="T16" fmla="*/ 26 w 37"/>
                  <a:gd name="T17" fmla="*/ 0 h 57"/>
                  <a:gd name="T18" fmla="*/ 29 w 37"/>
                  <a:gd name="T19" fmla="*/ 3 h 57"/>
                  <a:gd name="T20" fmla="*/ 32 w 37"/>
                  <a:gd name="T21" fmla="*/ 6 h 57"/>
                  <a:gd name="T22" fmla="*/ 34 w 37"/>
                  <a:gd name="T23" fmla="*/ 8 h 57"/>
                  <a:gd name="T24" fmla="*/ 34 w 37"/>
                  <a:gd name="T25" fmla="*/ 14 h 57"/>
                  <a:gd name="T26" fmla="*/ 37 w 37"/>
                  <a:gd name="T27" fmla="*/ 20 h 57"/>
                  <a:gd name="T28" fmla="*/ 37 w 37"/>
                  <a:gd name="T29" fmla="*/ 28 h 57"/>
                  <a:gd name="T30" fmla="*/ 34 w 37"/>
                  <a:gd name="T31" fmla="*/ 37 h 57"/>
                  <a:gd name="T32" fmla="*/ 34 w 37"/>
                  <a:gd name="T33" fmla="*/ 45 h 57"/>
                  <a:gd name="T34" fmla="*/ 32 w 37"/>
                  <a:gd name="T35" fmla="*/ 51 h 57"/>
                  <a:gd name="T36" fmla="*/ 29 w 37"/>
                  <a:gd name="T37" fmla="*/ 54 h 57"/>
                  <a:gd name="T38" fmla="*/ 23 w 37"/>
                  <a:gd name="T39" fmla="*/ 57 h 57"/>
                  <a:gd name="T40" fmla="*/ 17 w 37"/>
                  <a:gd name="T41" fmla="*/ 57 h 57"/>
                  <a:gd name="T42" fmla="*/ 9 w 37"/>
                  <a:gd name="T43" fmla="*/ 57 h 57"/>
                  <a:gd name="T44" fmla="*/ 3 w 37"/>
                  <a:gd name="T45" fmla="*/ 51 h 57"/>
                  <a:gd name="T46" fmla="*/ 0 w 37"/>
                  <a:gd name="T47" fmla="*/ 45 h 57"/>
                  <a:gd name="T48" fmla="*/ 0 w 37"/>
                  <a:gd name="T49" fmla="*/ 37 h 57"/>
                  <a:gd name="T50" fmla="*/ 0 w 37"/>
                  <a:gd name="T51" fmla="*/ 28 h 57"/>
                  <a:gd name="T52" fmla="*/ 6 w 37"/>
                  <a:gd name="T53" fmla="*/ 28 h 57"/>
                  <a:gd name="T54" fmla="*/ 6 w 37"/>
                  <a:gd name="T55" fmla="*/ 37 h 57"/>
                  <a:gd name="T56" fmla="*/ 9 w 37"/>
                  <a:gd name="T57" fmla="*/ 43 h 57"/>
                  <a:gd name="T58" fmla="*/ 9 w 37"/>
                  <a:gd name="T59" fmla="*/ 45 h 57"/>
                  <a:gd name="T60" fmla="*/ 14 w 37"/>
                  <a:gd name="T61" fmla="*/ 48 h 57"/>
                  <a:gd name="T62" fmla="*/ 17 w 37"/>
                  <a:gd name="T63" fmla="*/ 51 h 57"/>
                  <a:gd name="T64" fmla="*/ 23 w 37"/>
                  <a:gd name="T65" fmla="*/ 48 h 57"/>
                  <a:gd name="T66" fmla="*/ 26 w 37"/>
                  <a:gd name="T67" fmla="*/ 45 h 57"/>
                  <a:gd name="T68" fmla="*/ 26 w 37"/>
                  <a:gd name="T69" fmla="*/ 43 h 57"/>
                  <a:gd name="T70" fmla="*/ 29 w 37"/>
                  <a:gd name="T71" fmla="*/ 37 h 57"/>
                  <a:gd name="T72" fmla="*/ 29 w 37"/>
                  <a:gd name="T73" fmla="*/ 28 h 57"/>
                  <a:gd name="T74" fmla="*/ 29 w 37"/>
                  <a:gd name="T75" fmla="*/ 20 h 57"/>
                  <a:gd name="T76" fmla="*/ 29 w 37"/>
                  <a:gd name="T77" fmla="*/ 14 h 57"/>
                  <a:gd name="T78" fmla="*/ 26 w 37"/>
                  <a:gd name="T79" fmla="*/ 11 h 57"/>
                  <a:gd name="T80" fmla="*/ 23 w 37"/>
                  <a:gd name="T81" fmla="*/ 6 h 57"/>
                  <a:gd name="T82" fmla="*/ 17 w 37"/>
                  <a:gd name="T83" fmla="*/ 6 h 57"/>
                  <a:gd name="T84" fmla="*/ 14 w 37"/>
                  <a:gd name="T85" fmla="*/ 6 h 57"/>
                  <a:gd name="T86" fmla="*/ 9 w 37"/>
                  <a:gd name="T87" fmla="*/ 8 h 57"/>
                  <a:gd name="T88" fmla="*/ 9 w 37"/>
                  <a:gd name="T89" fmla="*/ 14 h 57"/>
                  <a:gd name="T90" fmla="*/ 6 w 37"/>
                  <a:gd name="T91" fmla="*/ 20 h 57"/>
                  <a:gd name="T92" fmla="*/ 6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2" y="6"/>
                    </a:lnTo>
                    <a:lnTo>
                      <a:pt x="34" y="8"/>
                    </a:lnTo>
                    <a:lnTo>
                      <a:pt x="34" y="14"/>
                    </a:lnTo>
                    <a:lnTo>
                      <a:pt x="37" y="20"/>
                    </a:lnTo>
                    <a:lnTo>
                      <a:pt x="37" y="28"/>
                    </a:lnTo>
                    <a:lnTo>
                      <a:pt x="34" y="37"/>
                    </a:lnTo>
                    <a:lnTo>
                      <a:pt x="34" y="45"/>
                    </a:lnTo>
                    <a:lnTo>
                      <a:pt x="32" y="51"/>
                    </a:lnTo>
                    <a:lnTo>
                      <a:pt x="29" y="54"/>
                    </a:lnTo>
                    <a:lnTo>
                      <a:pt x="23" y="57"/>
                    </a:lnTo>
                    <a:lnTo>
                      <a:pt x="17" y="57"/>
                    </a:lnTo>
                    <a:lnTo>
                      <a:pt x="9" y="57"/>
                    </a:lnTo>
                    <a:lnTo>
                      <a:pt x="3" y="51"/>
                    </a:lnTo>
                    <a:lnTo>
                      <a:pt x="0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6" y="28"/>
                    </a:moveTo>
                    <a:lnTo>
                      <a:pt x="6" y="37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14" y="48"/>
                    </a:lnTo>
                    <a:lnTo>
                      <a:pt x="17" y="51"/>
                    </a:lnTo>
                    <a:lnTo>
                      <a:pt x="23" y="48"/>
                    </a:lnTo>
                    <a:lnTo>
                      <a:pt x="26" y="45"/>
                    </a:lnTo>
                    <a:lnTo>
                      <a:pt x="26" y="43"/>
                    </a:lnTo>
                    <a:lnTo>
                      <a:pt x="29" y="37"/>
                    </a:lnTo>
                    <a:lnTo>
                      <a:pt x="29" y="28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6" y="11"/>
                    </a:lnTo>
                    <a:lnTo>
                      <a:pt x="23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9" y="8"/>
                    </a:lnTo>
                    <a:lnTo>
                      <a:pt x="9" y="14"/>
                    </a:lnTo>
                    <a:lnTo>
                      <a:pt x="6" y="20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3" name="Rectangle 1059"/>
              <p:cNvSpPr>
                <a:spLocks noChangeArrowheads="1"/>
              </p:cNvSpPr>
              <p:nvPr/>
            </p:nvSpPr>
            <p:spPr bwMode="auto">
              <a:xfrm>
                <a:off x="5493" y="1508"/>
                <a:ext cx="8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4" name="Freeform 1060"/>
              <p:cNvSpPr>
                <a:spLocks noEditPoints="1"/>
              </p:cNvSpPr>
              <p:nvPr/>
            </p:nvSpPr>
            <p:spPr bwMode="auto">
              <a:xfrm>
                <a:off x="5510" y="1460"/>
                <a:ext cx="40" cy="57"/>
              </a:xfrm>
              <a:custGeom>
                <a:avLst/>
                <a:gdLst>
                  <a:gd name="T0" fmla="*/ 26 w 40"/>
                  <a:gd name="T1" fmla="*/ 57 h 57"/>
                  <a:gd name="T2" fmla="*/ 26 w 40"/>
                  <a:gd name="T3" fmla="*/ 43 h 57"/>
                  <a:gd name="T4" fmla="*/ 0 w 40"/>
                  <a:gd name="T5" fmla="*/ 43 h 57"/>
                  <a:gd name="T6" fmla="*/ 0 w 40"/>
                  <a:gd name="T7" fmla="*/ 34 h 57"/>
                  <a:gd name="T8" fmla="*/ 29 w 40"/>
                  <a:gd name="T9" fmla="*/ 0 h 57"/>
                  <a:gd name="T10" fmla="*/ 34 w 40"/>
                  <a:gd name="T11" fmla="*/ 0 h 57"/>
                  <a:gd name="T12" fmla="*/ 34 w 40"/>
                  <a:gd name="T13" fmla="*/ 34 h 57"/>
                  <a:gd name="T14" fmla="*/ 40 w 40"/>
                  <a:gd name="T15" fmla="*/ 34 h 57"/>
                  <a:gd name="T16" fmla="*/ 40 w 40"/>
                  <a:gd name="T17" fmla="*/ 43 h 57"/>
                  <a:gd name="T18" fmla="*/ 34 w 40"/>
                  <a:gd name="T19" fmla="*/ 43 h 57"/>
                  <a:gd name="T20" fmla="*/ 34 w 40"/>
                  <a:gd name="T21" fmla="*/ 57 h 57"/>
                  <a:gd name="T22" fmla="*/ 26 w 40"/>
                  <a:gd name="T23" fmla="*/ 57 h 57"/>
                  <a:gd name="T24" fmla="*/ 26 w 40"/>
                  <a:gd name="T25" fmla="*/ 34 h 57"/>
                  <a:gd name="T26" fmla="*/ 26 w 40"/>
                  <a:gd name="T27" fmla="*/ 14 h 57"/>
                  <a:gd name="T28" fmla="*/ 9 w 40"/>
                  <a:gd name="T29" fmla="*/ 34 h 57"/>
                  <a:gd name="T30" fmla="*/ 26 w 40"/>
                  <a:gd name="T31" fmla="*/ 34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0"/>
                  <a:gd name="T49" fmla="*/ 0 h 57"/>
                  <a:gd name="T50" fmla="*/ 40 w 40"/>
                  <a:gd name="T51" fmla="*/ 57 h 5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0" h="57">
                    <a:moveTo>
                      <a:pt x="26" y="57"/>
                    </a:moveTo>
                    <a:lnTo>
                      <a:pt x="26" y="43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29" y="0"/>
                    </a:lnTo>
                    <a:lnTo>
                      <a:pt x="34" y="0"/>
                    </a:lnTo>
                    <a:lnTo>
                      <a:pt x="34" y="34"/>
                    </a:lnTo>
                    <a:lnTo>
                      <a:pt x="40" y="34"/>
                    </a:lnTo>
                    <a:lnTo>
                      <a:pt x="40" y="43"/>
                    </a:lnTo>
                    <a:lnTo>
                      <a:pt x="34" y="43"/>
                    </a:lnTo>
                    <a:lnTo>
                      <a:pt x="34" y="57"/>
                    </a:lnTo>
                    <a:lnTo>
                      <a:pt x="26" y="57"/>
                    </a:lnTo>
                    <a:close/>
                    <a:moveTo>
                      <a:pt x="26" y="34"/>
                    </a:moveTo>
                    <a:lnTo>
                      <a:pt x="26" y="14"/>
                    </a:lnTo>
                    <a:lnTo>
                      <a:pt x="9" y="34"/>
                    </a:lnTo>
                    <a:lnTo>
                      <a:pt x="26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5" name="Line 1061"/>
              <p:cNvSpPr>
                <a:spLocks noChangeShapeType="1"/>
              </p:cNvSpPr>
              <p:nvPr/>
            </p:nvSpPr>
            <p:spPr bwMode="auto">
              <a:xfrm>
                <a:off x="5265" y="1488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46" name="Line 1062"/>
              <p:cNvSpPr>
                <a:spLocks noChangeShapeType="1"/>
              </p:cNvSpPr>
              <p:nvPr/>
            </p:nvSpPr>
            <p:spPr bwMode="auto">
              <a:xfrm flipH="1">
                <a:off x="5333" y="1411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47" name="Rectangle 1063"/>
              <p:cNvSpPr>
                <a:spLocks noChangeArrowheads="1"/>
              </p:cNvSpPr>
              <p:nvPr/>
            </p:nvSpPr>
            <p:spPr bwMode="auto">
              <a:xfrm>
                <a:off x="5419" y="1414"/>
                <a:ext cx="20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8" name="Freeform 1064"/>
              <p:cNvSpPr>
                <a:spLocks noEditPoints="1"/>
              </p:cNvSpPr>
              <p:nvPr/>
            </p:nvSpPr>
            <p:spPr bwMode="auto">
              <a:xfrm>
                <a:off x="5447" y="1380"/>
                <a:ext cx="37" cy="60"/>
              </a:xfrm>
              <a:custGeom>
                <a:avLst/>
                <a:gdLst>
                  <a:gd name="T0" fmla="*/ 0 w 37"/>
                  <a:gd name="T1" fmla="*/ 31 h 60"/>
                  <a:gd name="T2" fmla="*/ 0 w 37"/>
                  <a:gd name="T3" fmla="*/ 20 h 60"/>
                  <a:gd name="T4" fmla="*/ 0 w 37"/>
                  <a:gd name="T5" fmla="*/ 14 h 60"/>
                  <a:gd name="T6" fmla="*/ 3 w 37"/>
                  <a:gd name="T7" fmla="*/ 8 h 60"/>
                  <a:gd name="T8" fmla="*/ 6 w 37"/>
                  <a:gd name="T9" fmla="*/ 6 h 60"/>
                  <a:gd name="T10" fmla="*/ 12 w 37"/>
                  <a:gd name="T11" fmla="*/ 3 h 60"/>
                  <a:gd name="T12" fmla="*/ 17 w 37"/>
                  <a:gd name="T13" fmla="*/ 0 h 60"/>
                  <a:gd name="T14" fmla="*/ 23 w 37"/>
                  <a:gd name="T15" fmla="*/ 3 h 60"/>
                  <a:gd name="T16" fmla="*/ 26 w 37"/>
                  <a:gd name="T17" fmla="*/ 3 h 60"/>
                  <a:gd name="T18" fmla="*/ 29 w 37"/>
                  <a:gd name="T19" fmla="*/ 6 h 60"/>
                  <a:gd name="T20" fmla="*/ 32 w 37"/>
                  <a:gd name="T21" fmla="*/ 8 h 60"/>
                  <a:gd name="T22" fmla="*/ 34 w 37"/>
                  <a:gd name="T23" fmla="*/ 11 h 60"/>
                  <a:gd name="T24" fmla="*/ 34 w 37"/>
                  <a:gd name="T25" fmla="*/ 17 h 60"/>
                  <a:gd name="T26" fmla="*/ 37 w 37"/>
                  <a:gd name="T27" fmla="*/ 23 h 60"/>
                  <a:gd name="T28" fmla="*/ 37 w 37"/>
                  <a:gd name="T29" fmla="*/ 31 h 60"/>
                  <a:gd name="T30" fmla="*/ 34 w 37"/>
                  <a:gd name="T31" fmla="*/ 40 h 60"/>
                  <a:gd name="T32" fmla="*/ 34 w 37"/>
                  <a:gd name="T33" fmla="*/ 46 h 60"/>
                  <a:gd name="T34" fmla="*/ 32 w 37"/>
                  <a:gd name="T35" fmla="*/ 51 h 60"/>
                  <a:gd name="T36" fmla="*/ 29 w 37"/>
                  <a:gd name="T37" fmla="*/ 57 h 60"/>
                  <a:gd name="T38" fmla="*/ 23 w 37"/>
                  <a:gd name="T39" fmla="*/ 60 h 60"/>
                  <a:gd name="T40" fmla="*/ 17 w 37"/>
                  <a:gd name="T41" fmla="*/ 60 h 60"/>
                  <a:gd name="T42" fmla="*/ 9 w 37"/>
                  <a:gd name="T43" fmla="*/ 57 h 60"/>
                  <a:gd name="T44" fmla="*/ 3 w 37"/>
                  <a:gd name="T45" fmla="*/ 54 h 60"/>
                  <a:gd name="T46" fmla="*/ 0 w 37"/>
                  <a:gd name="T47" fmla="*/ 48 h 60"/>
                  <a:gd name="T48" fmla="*/ 0 w 37"/>
                  <a:gd name="T49" fmla="*/ 40 h 60"/>
                  <a:gd name="T50" fmla="*/ 0 w 37"/>
                  <a:gd name="T51" fmla="*/ 31 h 60"/>
                  <a:gd name="T52" fmla="*/ 6 w 37"/>
                  <a:gd name="T53" fmla="*/ 31 h 60"/>
                  <a:gd name="T54" fmla="*/ 6 w 37"/>
                  <a:gd name="T55" fmla="*/ 40 h 60"/>
                  <a:gd name="T56" fmla="*/ 9 w 37"/>
                  <a:gd name="T57" fmla="*/ 46 h 60"/>
                  <a:gd name="T58" fmla="*/ 9 w 37"/>
                  <a:gd name="T59" fmla="*/ 48 h 60"/>
                  <a:gd name="T60" fmla="*/ 14 w 37"/>
                  <a:gd name="T61" fmla="*/ 51 h 60"/>
                  <a:gd name="T62" fmla="*/ 17 w 37"/>
                  <a:gd name="T63" fmla="*/ 51 h 60"/>
                  <a:gd name="T64" fmla="*/ 23 w 37"/>
                  <a:gd name="T65" fmla="*/ 51 h 60"/>
                  <a:gd name="T66" fmla="*/ 26 w 37"/>
                  <a:gd name="T67" fmla="*/ 48 h 60"/>
                  <a:gd name="T68" fmla="*/ 26 w 37"/>
                  <a:gd name="T69" fmla="*/ 46 h 60"/>
                  <a:gd name="T70" fmla="*/ 29 w 37"/>
                  <a:gd name="T71" fmla="*/ 37 h 60"/>
                  <a:gd name="T72" fmla="*/ 29 w 37"/>
                  <a:gd name="T73" fmla="*/ 31 h 60"/>
                  <a:gd name="T74" fmla="*/ 29 w 37"/>
                  <a:gd name="T75" fmla="*/ 23 h 60"/>
                  <a:gd name="T76" fmla="*/ 29 w 37"/>
                  <a:gd name="T77" fmla="*/ 17 h 60"/>
                  <a:gd name="T78" fmla="*/ 26 w 37"/>
                  <a:gd name="T79" fmla="*/ 11 h 60"/>
                  <a:gd name="T80" fmla="*/ 23 w 37"/>
                  <a:gd name="T81" fmla="*/ 8 h 60"/>
                  <a:gd name="T82" fmla="*/ 17 w 37"/>
                  <a:gd name="T83" fmla="*/ 8 h 60"/>
                  <a:gd name="T84" fmla="*/ 14 w 37"/>
                  <a:gd name="T85" fmla="*/ 8 h 60"/>
                  <a:gd name="T86" fmla="*/ 9 w 37"/>
                  <a:gd name="T87" fmla="*/ 11 h 60"/>
                  <a:gd name="T88" fmla="*/ 9 w 37"/>
                  <a:gd name="T89" fmla="*/ 17 h 60"/>
                  <a:gd name="T90" fmla="*/ 6 w 37"/>
                  <a:gd name="T91" fmla="*/ 23 h 60"/>
                  <a:gd name="T92" fmla="*/ 6 w 37"/>
                  <a:gd name="T93" fmla="*/ 31 h 6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60"/>
                  <a:gd name="T143" fmla="*/ 37 w 37"/>
                  <a:gd name="T144" fmla="*/ 60 h 6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60">
                    <a:moveTo>
                      <a:pt x="0" y="31"/>
                    </a:moveTo>
                    <a:lnTo>
                      <a:pt x="0" y="20"/>
                    </a:lnTo>
                    <a:lnTo>
                      <a:pt x="0" y="14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12" y="3"/>
                    </a:lnTo>
                    <a:lnTo>
                      <a:pt x="17" y="0"/>
                    </a:lnTo>
                    <a:lnTo>
                      <a:pt x="23" y="3"/>
                    </a:lnTo>
                    <a:lnTo>
                      <a:pt x="26" y="3"/>
                    </a:lnTo>
                    <a:lnTo>
                      <a:pt x="29" y="6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4" y="17"/>
                    </a:lnTo>
                    <a:lnTo>
                      <a:pt x="37" y="23"/>
                    </a:lnTo>
                    <a:lnTo>
                      <a:pt x="37" y="31"/>
                    </a:lnTo>
                    <a:lnTo>
                      <a:pt x="34" y="40"/>
                    </a:lnTo>
                    <a:lnTo>
                      <a:pt x="34" y="46"/>
                    </a:lnTo>
                    <a:lnTo>
                      <a:pt x="32" y="51"/>
                    </a:lnTo>
                    <a:lnTo>
                      <a:pt x="29" y="57"/>
                    </a:lnTo>
                    <a:lnTo>
                      <a:pt x="23" y="60"/>
                    </a:lnTo>
                    <a:lnTo>
                      <a:pt x="17" y="60"/>
                    </a:lnTo>
                    <a:lnTo>
                      <a:pt x="9" y="57"/>
                    </a:lnTo>
                    <a:lnTo>
                      <a:pt x="3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1"/>
                    </a:lnTo>
                    <a:close/>
                    <a:moveTo>
                      <a:pt x="6" y="31"/>
                    </a:moveTo>
                    <a:lnTo>
                      <a:pt x="6" y="40"/>
                    </a:lnTo>
                    <a:lnTo>
                      <a:pt x="9" y="46"/>
                    </a:lnTo>
                    <a:lnTo>
                      <a:pt x="9" y="48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29" y="37"/>
                    </a:lnTo>
                    <a:lnTo>
                      <a:pt x="29" y="31"/>
                    </a:lnTo>
                    <a:lnTo>
                      <a:pt x="29" y="23"/>
                    </a:lnTo>
                    <a:lnTo>
                      <a:pt x="29" y="17"/>
                    </a:lnTo>
                    <a:lnTo>
                      <a:pt x="26" y="11"/>
                    </a:lnTo>
                    <a:lnTo>
                      <a:pt x="23" y="8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9" y="11"/>
                    </a:lnTo>
                    <a:lnTo>
                      <a:pt x="9" y="17"/>
                    </a:lnTo>
                    <a:lnTo>
                      <a:pt x="6" y="23"/>
                    </a:lnTo>
                    <a:lnTo>
                      <a:pt x="6" y="3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49" name="Rectangle 1065"/>
              <p:cNvSpPr>
                <a:spLocks noChangeArrowheads="1"/>
              </p:cNvSpPr>
              <p:nvPr/>
            </p:nvSpPr>
            <p:spPr bwMode="auto">
              <a:xfrm>
                <a:off x="5493" y="1431"/>
                <a:ext cx="8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0" name="Freeform 1066"/>
              <p:cNvSpPr>
                <a:spLocks/>
              </p:cNvSpPr>
              <p:nvPr/>
            </p:nvSpPr>
            <p:spPr bwMode="auto">
              <a:xfrm>
                <a:off x="5513" y="1380"/>
                <a:ext cx="37" cy="60"/>
              </a:xfrm>
              <a:custGeom>
                <a:avLst/>
                <a:gdLst>
                  <a:gd name="T0" fmla="*/ 37 w 37"/>
                  <a:gd name="T1" fmla="*/ 51 h 60"/>
                  <a:gd name="T2" fmla="*/ 37 w 37"/>
                  <a:gd name="T3" fmla="*/ 60 h 60"/>
                  <a:gd name="T4" fmla="*/ 0 w 37"/>
                  <a:gd name="T5" fmla="*/ 60 h 60"/>
                  <a:gd name="T6" fmla="*/ 0 w 37"/>
                  <a:gd name="T7" fmla="*/ 57 h 60"/>
                  <a:gd name="T8" fmla="*/ 0 w 37"/>
                  <a:gd name="T9" fmla="*/ 54 h 60"/>
                  <a:gd name="T10" fmla="*/ 0 w 37"/>
                  <a:gd name="T11" fmla="*/ 48 h 60"/>
                  <a:gd name="T12" fmla="*/ 3 w 37"/>
                  <a:gd name="T13" fmla="*/ 46 h 60"/>
                  <a:gd name="T14" fmla="*/ 8 w 37"/>
                  <a:gd name="T15" fmla="*/ 43 h 60"/>
                  <a:gd name="T16" fmla="*/ 11 w 37"/>
                  <a:gd name="T17" fmla="*/ 37 h 60"/>
                  <a:gd name="T18" fmla="*/ 20 w 37"/>
                  <a:gd name="T19" fmla="*/ 31 h 60"/>
                  <a:gd name="T20" fmla="*/ 26 w 37"/>
                  <a:gd name="T21" fmla="*/ 26 h 60"/>
                  <a:gd name="T22" fmla="*/ 26 w 37"/>
                  <a:gd name="T23" fmla="*/ 20 h 60"/>
                  <a:gd name="T24" fmla="*/ 28 w 37"/>
                  <a:gd name="T25" fmla="*/ 17 h 60"/>
                  <a:gd name="T26" fmla="*/ 28 w 37"/>
                  <a:gd name="T27" fmla="*/ 14 h 60"/>
                  <a:gd name="T28" fmla="*/ 26 w 37"/>
                  <a:gd name="T29" fmla="*/ 11 h 60"/>
                  <a:gd name="T30" fmla="*/ 23 w 37"/>
                  <a:gd name="T31" fmla="*/ 8 h 60"/>
                  <a:gd name="T32" fmla="*/ 17 w 37"/>
                  <a:gd name="T33" fmla="*/ 8 h 60"/>
                  <a:gd name="T34" fmla="*/ 14 w 37"/>
                  <a:gd name="T35" fmla="*/ 8 h 60"/>
                  <a:gd name="T36" fmla="*/ 8 w 37"/>
                  <a:gd name="T37" fmla="*/ 11 h 60"/>
                  <a:gd name="T38" fmla="*/ 8 w 37"/>
                  <a:gd name="T39" fmla="*/ 14 h 60"/>
                  <a:gd name="T40" fmla="*/ 6 w 37"/>
                  <a:gd name="T41" fmla="*/ 17 h 60"/>
                  <a:gd name="T42" fmla="*/ 0 w 37"/>
                  <a:gd name="T43" fmla="*/ 17 h 60"/>
                  <a:gd name="T44" fmla="*/ 0 w 37"/>
                  <a:gd name="T45" fmla="*/ 11 h 60"/>
                  <a:gd name="T46" fmla="*/ 6 w 37"/>
                  <a:gd name="T47" fmla="*/ 6 h 60"/>
                  <a:gd name="T48" fmla="*/ 11 w 37"/>
                  <a:gd name="T49" fmla="*/ 3 h 60"/>
                  <a:gd name="T50" fmla="*/ 17 w 37"/>
                  <a:gd name="T51" fmla="*/ 0 h 60"/>
                  <a:gd name="T52" fmla="*/ 26 w 37"/>
                  <a:gd name="T53" fmla="*/ 3 h 60"/>
                  <a:gd name="T54" fmla="*/ 31 w 37"/>
                  <a:gd name="T55" fmla="*/ 6 h 60"/>
                  <a:gd name="T56" fmla="*/ 34 w 37"/>
                  <a:gd name="T57" fmla="*/ 11 h 60"/>
                  <a:gd name="T58" fmla="*/ 34 w 37"/>
                  <a:gd name="T59" fmla="*/ 17 h 60"/>
                  <a:gd name="T60" fmla="*/ 34 w 37"/>
                  <a:gd name="T61" fmla="*/ 20 h 60"/>
                  <a:gd name="T62" fmla="*/ 34 w 37"/>
                  <a:gd name="T63" fmla="*/ 23 h 60"/>
                  <a:gd name="T64" fmla="*/ 31 w 37"/>
                  <a:gd name="T65" fmla="*/ 28 h 60"/>
                  <a:gd name="T66" fmla="*/ 28 w 37"/>
                  <a:gd name="T67" fmla="*/ 31 h 60"/>
                  <a:gd name="T68" fmla="*/ 26 w 37"/>
                  <a:gd name="T69" fmla="*/ 34 h 60"/>
                  <a:gd name="T70" fmla="*/ 20 w 37"/>
                  <a:gd name="T71" fmla="*/ 40 h 60"/>
                  <a:gd name="T72" fmla="*/ 14 w 37"/>
                  <a:gd name="T73" fmla="*/ 46 h 60"/>
                  <a:gd name="T74" fmla="*/ 11 w 37"/>
                  <a:gd name="T75" fmla="*/ 48 h 60"/>
                  <a:gd name="T76" fmla="*/ 8 w 37"/>
                  <a:gd name="T77" fmla="*/ 48 h 60"/>
                  <a:gd name="T78" fmla="*/ 8 w 37"/>
                  <a:gd name="T79" fmla="*/ 51 h 60"/>
                  <a:gd name="T80" fmla="*/ 37 w 37"/>
                  <a:gd name="T81" fmla="*/ 51 h 6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60"/>
                  <a:gd name="T125" fmla="*/ 37 w 37"/>
                  <a:gd name="T126" fmla="*/ 60 h 6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60">
                    <a:moveTo>
                      <a:pt x="37" y="51"/>
                    </a:moveTo>
                    <a:lnTo>
                      <a:pt x="37" y="60"/>
                    </a:lnTo>
                    <a:lnTo>
                      <a:pt x="0" y="60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3" y="46"/>
                    </a:lnTo>
                    <a:lnTo>
                      <a:pt x="8" y="43"/>
                    </a:lnTo>
                    <a:lnTo>
                      <a:pt x="11" y="37"/>
                    </a:lnTo>
                    <a:lnTo>
                      <a:pt x="20" y="31"/>
                    </a:lnTo>
                    <a:lnTo>
                      <a:pt x="26" y="26"/>
                    </a:lnTo>
                    <a:lnTo>
                      <a:pt x="26" y="20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6" y="11"/>
                    </a:lnTo>
                    <a:lnTo>
                      <a:pt x="23" y="8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8" y="11"/>
                    </a:lnTo>
                    <a:lnTo>
                      <a:pt x="8" y="14"/>
                    </a:lnTo>
                    <a:lnTo>
                      <a:pt x="6" y="17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26" y="3"/>
                    </a:lnTo>
                    <a:lnTo>
                      <a:pt x="31" y="6"/>
                    </a:lnTo>
                    <a:lnTo>
                      <a:pt x="34" y="11"/>
                    </a:lnTo>
                    <a:lnTo>
                      <a:pt x="34" y="17"/>
                    </a:lnTo>
                    <a:lnTo>
                      <a:pt x="34" y="20"/>
                    </a:lnTo>
                    <a:lnTo>
                      <a:pt x="34" y="23"/>
                    </a:lnTo>
                    <a:lnTo>
                      <a:pt x="31" y="28"/>
                    </a:lnTo>
                    <a:lnTo>
                      <a:pt x="28" y="31"/>
                    </a:lnTo>
                    <a:lnTo>
                      <a:pt x="26" y="34"/>
                    </a:lnTo>
                    <a:lnTo>
                      <a:pt x="20" y="40"/>
                    </a:lnTo>
                    <a:lnTo>
                      <a:pt x="14" y="46"/>
                    </a:lnTo>
                    <a:lnTo>
                      <a:pt x="11" y="48"/>
                    </a:lnTo>
                    <a:lnTo>
                      <a:pt x="8" y="48"/>
                    </a:lnTo>
                    <a:lnTo>
                      <a:pt x="8" y="51"/>
                    </a:lnTo>
                    <a:lnTo>
                      <a:pt x="37" y="5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1" name="Line 1067"/>
              <p:cNvSpPr>
                <a:spLocks noChangeShapeType="1"/>
              </p:cNvSpPr>
              <p:nvPr/>
            </p:nvSpPr>
            <p:spPr bwMode="auto">
              <a:xfrm>
                <a:off x="5265" y="1411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52" name="Line 1068"/>
              <p:cNvSpPr>
                <a:spLocks noChangeShapeType="1"/>
              </p:cNvSpPr>
              <p:nvPr/>
            </p:nvSpPr>
            <p:spPr bwMode="auto">
              <a:xfrm flipH="1">
                <a:off x="5333" y="1334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53" name="Freeform 1069"/>
              <p:cNvSpPr>
                <a:spLocks noEditPoints="1"/>
              </p:cNvSpPr>
              <p:nvPr/>
            </p:nvSpPr>
            <p:spPr bwMode="auto">
              <a:xfrm>
                <a:off x="5442" y="1303"/>
                <a:ext cx="37" cy="60"/>
              </a:xfrm>
              <a:custGeom>
                <a:avLst/>
                <a:gdLst>
                  <a:gd name="T0" fmla="*/ 0 w 37"/>
                  <a:gd name="T1" fmla="*/ 28 h 60"/>
                  <a:gd name="T2" fmla="*/ 0 w 37"/>
                  <a:gd name="T3" fmla="*/ 20 h 60"/>
                  <a:gd name="T4" fmla="*/ 2 w 37"/>
                  <a:gd name="T5" fmla="*/ 14 h 60"/>
                  <a:gd name="T6" fmla="*/ 5 w 37"/>
                  <a:gd name="T7" fmla="*/ 8 h 60"/>
                  <a:gd name="T8" fmla="*/ 8 w 37"/>
                  <a:gd name="T9" fmla="*/ 3 h 60"/>
                  <a:gd name="T10" fmla="*/ 14 w 37"/>
                  <a:gd name="T11" fmla="*/ 0 h 60"/>
                  <a:gd name="T12" fmla="*/ 19 w 37"/>
                  <a:gd name="T13" fmla="*/ 0 h 60"/>
                  <a:gd name="T14" fmla="*/ 22 w 37"/>
                  <a:gd name="T15" fmla="*/ 0 h 60"/>
                  <a:gd name="T16" fmla="*/ 28 w 37"/>
                  <a:gd name="T17" fmla="*/ 3 h 60"/>
                  <a:gd name="T18" fmla="*/ 31 w 37"/>
                  <a:gd name="T19" fmla="*/ 6 h 60"/>
                  <a:gd name="T20" fmla="*/ 34 w 37"/>
                  <a:gd name="T21" fmla="*/ 8 h 60"/>
                  <a:gd name="T22" fmla="*/ 34 w 37"/>
                  <a:gd name="T23" fmla="*/ 11 h 60"/>
                  <a:gd name="T24" fmla="*/ 37 w 37"/>
                  <a:gd name="T25" fmla="*/ 17 h 60"/>
                  <a:gd name="T26" fmla="*/ 37 w 37"/>
                  <a:gd name="T27" fmla="*/ 23 h 60"/>
                  <a:gd name="T28" fmla="*/ 37 w 37"/>
                  <a:gd name="T29" fmla="*/ 28 h 60"/>
                  <a:gd name="T30" fmla="*/ 37 w 37"/>
                  <a:gd name="T31" fmla="*/ 40 h 60"/>
                  <a:gd name="T32" fmla="*/ 34 w 37"/>
                  <a:gd name="T33" fmla="*/ 46 h 60"/>
                  <a:gd name="T34" fmla="*/ 34 w 37"/>
                  <a:gd name="T35" fmla="*/ 51 h 60"/>
                  <a:gd name="T36" fmla="*/ 28 w 37"/>
                  <a:gd name="T37" fmla="*/ 57 h 60"/>
                  <a:gd name="T38" fmla="*/ 25 w 37"/>
                  <a:gd name="T39" fmla="*/ 57 h 60"/>
                  <a:gd name="T40" fmla="*/ 19 w 37"/>
                  <a:gd name="T41" fmla="*/ 60 h 60"/>
                  <a:gd name="T42" fmla="*/ 11 w 37"/>
                  <a:gd name="T43" fmla="*/ 57 h 60"/>
                  <a:gd name="T44" fmla="*/ 5 w 37"/>
                  <a:gd name="T45" fmla="*/ 54 h 60"/>
                  <a:gd name="T46" fmla="*/ 2 w 37"/>
                  <a:gd name="T47" fmla="*/ 48 h 60"/>
                  <a:gd name="T48" fmla="*/ 0 w 37"/>
                  <a:gd name="T49" fmla="*/ 40 h 60"/>
                  <a:gd name="T50" fmla="*/ 0 w 37"/>
                  <a:gd name="T51" fmla="*/ 28 h 60"/>
                  <a:gd name="T52" fmla="*/ 8 w 37"/>
                  <a:gd name="T53" fmla="*/ 28 h 60"/>
                  <a:gd name="T54" fmla="*/ 8 w 37"/>
                  <a:gd name="T55" fmla="*/ 37 h 60"/>
                  <a:gd name="T56" fmla="*/ 8 w 37"/>
                  <a:gd name="T57" fmla="*/ 43 h 60"/>
                  <a:gd name="T58" fmla="*/ 11 w 37"/>
                  <a:gd name="T59" fmla="*/ 48 h 60"/>
                  <a:gd name="T60" fmla="*/ 14 w 37"/>
                  <a:gd name="T61" fmla="*/ 51 h 60"/>
                  <a:gd name="T62" fmla="*/ 19 w 37"/>
                  <a:gd name="T63" fmla="*/ 51 h 60"/>
                  <a:gd name="T64" fmla="*/ 22 w 37"/>
                  <a:gd name="T65" fmla="*/ 51 h 60"/>
                  <a:gd name="T66" fmla="*/ 25 w 37"/>
                  <a:gd name="T67" fmla="*/ 48 h 60"/>
                  <a:gd name="T68" fmla="*/ 28 w 37"/>
                  <a:gd name="T69" fmla="*/ 43 h 60"/>
                  <a:gd name="T70" fmla="*/ 28 w 37"/>
                  <a:gd name="T71" fmla="*/ 37 h 60"/>
                  <a:gd name="T72" fmla="*/ 31 w 37"/>
                  <a:gd name="T73" fmla="*/ 28 h 60"/>
                  <a:gd name="T74" fmla="*/ 28 w 37"/>
                  <a:gd name="T75" fmla="*/ 23 h 60"/>
                  <a:gd name="T76" fmla="*/ 28 w 37"/>
                  <a:gd name="T77" fmla="*/ 17 h 60"/>
                  <a:gd name="T78" fmla="*/ 25 w 37"/>
                  <a:gd name="T79" fmla="*/ 11 h 60"/>
                  <a:gd name="T80" fmla="*/ 22 w 37"/>
                  <a:gd name="T81" fmla="*/ 8 h 60"/>
                  <a:gd name="T82" fmla="*/ 19 w 37"/>
                  <a:gd name="T83" fmla="*/ 8 h 60"/>
                  <a:gd name="T84" fmla="*/ 14 w 37"/>
                  <a:gd name="T85" fmla="*/ 8 h 60"/>
                  <a:gd name="T86" fmla="*/ 11 w 37"/>
                  <a:gd name="T87" fmla="*/ 11 h 60"/>
                  <a:gd name="T88" fmla="*/ 8 w 37"/>
                  <a:gd name="T89" fmla="*/ 14 h 60"/>
                  <a:gd name="T90" fmla="*/ 8 w 37"/>
                  <a:gd name="T91" fmla="*/ 23 h 60"/>
                  <a:gd name="T92" fmla="*/ 8 w 37"/>
                  <a:gd name="T93" fmla="*/ 28 h 6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60"/>
                  <a:gd name="T143" fmla="*/ 37 w 37"/>
                  <a:gd name="T144" fmla="*/ 60 h 6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60">
                    <a:moveTo>
                      <a:pt x="0" y="28"/>
                    </a:moveTo>
                    <a:lnTo>
                      <a:pt x="0" y="20"/>
                    </a:lnTo>
                    <a:lnTo>
                      <a:pt x="2" y="14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7" y="28"/>
                    </a:lnTo>
                    <a:lnTo>
                      <a:pt x="37" y="40"/>
                    </a:lnTo>
                    <a:lnTo>
                      <a:pt x="34" y="46"/>
                    </a:lnTo>
                    <a:lnTo>
                      <a:pt x="34" y="51"/>
                    </a:lnTo>
                    <a:lnTo>
                      <a:pt x="28" y="57"/>
                    </a:lnTo>
                    <a:lnTo>
                      <a:pt x="25" y="57"/>
                    </a:lnTo>
                    <a:lnTo>
                      <a:pt x="19" y="60"/>
                    </a:lnTo>
                    <a:lnTo>
                      <a:pt x="11" y="57"/>
                    </a:lnTo>
                    <a:lnTo>
                      <a:pt x="5" y="54"/>
                    </a:lnTo>
                    <a:lnTo>
                      <a:pt x="2" y="48"/>
                    </a:lnTo>
                    <a:lnTo>
                      <a:pt x="0" y="40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3"/>
                    </a:lnTo>
                    <a:lnTo>
                      <a:pt x="11" y="48"/>
                    </a:lnTo>
                    <a:lnTo>
                      <a:pt x="14" y="51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5" y="48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31" y="28"/>
                    </a:lnTo>
                    <a:lnTo>
                      <a:pt x="28" y="23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3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4" name="Line 1070"/>
              <p:cNvSpPr>
                <a:spLocks noChangeShapeType="1"/>
              </p:cNvSpPr>
              <p:nvPr/>
            </p:nvSpPr>
            <p:spPr bwMode="auto">
              <a:xfrm>
                <a:off x="5265" y="1334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55" name="Line 1071"/>
              <p:cNvSpPr>
                <a:spLocks noChangeShapeType="1"/>
              </p:cNvSpPr>
              <p:nvPr/>
            </p:nvSpPr>
            <p:spPr bwMode="auto">
              <a:xfrm flipH="1">
                <a:off x="5333" y="125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56" name="Freeform 1072"/>
              <p:cNvSpPr>
                <a:spLocks noEditPoints="1"/>
              </p:cNvSpPr>
              <p:nvPr/>
            </p:nvSpPr>
            <p:spPr bwMode="auto">
              <a:xfrm>
                <a:off x="5442" y="1226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2 w 37"/>
                  <a:gd name="T5" fmla="*/ 11 h 57"/>
                  <a:gd name="T6" fmla="*/ 5 w 37"/>
                  <a:gd name="T7" fmla="*/ 6 h 57"/>
                  <a:gd name="T8" fmla="*/ 8 w 37"/>
                  <a:gd name="T9" fmla="*/ 3 h 57"/>
                  <a:gd name="T10" fmla="*/ 14 w 37"/>
                  <a:gd name="T11" fmla="*/ 0 h 57"/>
                  <a:gd name="T12" fmla="*/ 19 w 37"/>
                  <a:gd name="T13" fmla="*/ 0 h 57"/>
                  <a:gd name="T14" fmla="*/ 22 w 37"/>
                  <a:gd name="T15" fmla="*/ 0 h 57"/>
                  <a:gd name="T16" fmla="*/ 28 w 37"/>
                  <a:gd name="T17" fmla="*/ 0 h 57"/>
                  <a:gd name="T18" fmla="*/ 31 w 37"/>
                  <a:gd name="T19" fmla="*/ 3 h 57"/>
                  <a:gd name="T20" fmla="*/ 34 w 37"/>
                  <a:gd name="T21" fmla="*/ 6 h 57"/>
                  <a:gd name="T22" fmla="*/ 34 w 37"/>
                  <a:gd name="T23" fmla="*/ 11 h 57"/>
                  <a:gd name="T24" fmla="*/ 37 w 37"/>
                  <a:gd name="T25" fmla="*/ 14 h 57"/>
                  <a:gd name="T26" fmla="*/ 37 w 37"/>
                  <a:gd name="T27" fmla="*/ 20 h 57"/>
                  <a:gd name="T28" fmla="*/ 37 w 37"/>
                  <a:gd name="T29" fmla="*/ 28 h 57"/>
                  <a:gd name="T30" fmla="*/ 37 w 37"/>
                  <a:gd name="T31" fmla="*/ 37 h 57"/>
                  <a:gd name="T32" fmla="*/ 34 w 37"/>
                  <a:gd name="T33" fmla="*/ 45 h 57"/>
                  <a:gd name="T34" fmla="*/ 34 w 37"/>
                  <a:gd name="T35" fmla="*/ 51 h 57"/>
                  <a:gd name="T36" fmla="*/ 28 w 37"/>
                  <a:gd name="T37" fmla="*/ 54 h 57"/>
                  <a:gd name="T38" fmla="*/ 25 w 37"/>
                  <a:gd name="T39" fmla="*/ 57 h 57"/>
                  <a:gd name="T40" fmla="*/ 19 w 37"/>
                  <a:gd name="T41" fmla="*/ 57 h 57"/>
                  <a:gd name="T42" fmla="*/ 11 w 37"/>
                  <a:gd name="T43" fmla="*/ 57 h 57"/>
                  <a:gd name="T44" fmla="*/ 5 w 37"/>
                  <a:gd name="T45" fmla="*/ 51 h 57"/>
                  <a:gd name="T46" fmla="*/ 2 w 37"/>
                  <a:gd name="T47" fmla="*/ 45 h 57"/>
                  <a:gd name="T48" fmla="*/ 0 w 37"/>
                  <a:gd name="T49" fmla="*/ 37 h 57"/>
                  <a:gd name="T50" fmla="*/ 0 w 37"/>
                  <a:gd name="T51" fmla="*/ 28 h 57"/>
                  <a:gd name="T52" fmla="*/ 8 w 37"/>
                  <a:gd name="T53" fmla="*/ 28 h 57"/>
                  <a:gd name="T54" fmla="*/ 8 w 37"/>
                  <a:gd name="T55" fmla="*/ 37 h 57"/>
                  <a:gd name="T56" fmla="*/ 8 w 37"/>
                  <a:gd name="T57" fmla="*/ 43 h 57"/>
                  <a:gd name="T58" fmla="*/ 11 w 37"/>
                  <a:gd name="T59" fmla="*/ 45 h 57"/>
                  <a:gd name="T60" fmla="*/ 14 w 37"/>
                  <a:gd name="T61" fmla="*/ 51 h 57"/>
                  <a:gd name="T62" fmla="*/ 19 w 37"/>
                  <a:gd name="T63" fmla="*/ 51 h 57"/>
                  <a:gd name="T64" fmla="*/ 22 w 37"/>
                  <a:gd name="T65" fmla="*/ 51 h 57"/>
                  <a:gd name="T66" fmla="*/ 25 w 37"/>
                  <a:gd name="T67" fmla="*/ 45 h 57"/>
                  <a:gd name="T68" fmla="*/ 28 w 37"/>
                  <a:gd name="T69" fmla="*/ 43 h 57"/>
                  <a:gd name="T70" fmla="*/ 28 w 37"/>
                  <a:gd name="T71" fmla="*/ 37 h 57"/>
                  <a:gd name="T72" fmla="*/ 31 w 37"/>
                  <a:gd name="T73" fmla="*/ 28 h 57"/>
                  <a:gd name="T74" fmla="*/ 28 w 37"/>
                  <a:gd name="T75" fmla="*/ 20 h 57"/>
                  <a:gd name="T76" fmla="*/ 28 w 37"/>
                  <a:gd name="T77" fmla="*/ 14 h 57"/>
                  <a:gd name="T78" fmla="*/ 25 w 37"/>
                  <a:gd name="T79" fmla="*/ 11 h 57"/>
                  <a:gd name="T80" fmla="*/ 22 w 37"/>
                  <a:gd name="T81" fmla="*/ 8 h 57"/>
                  <a:gd name="T82" fmla="*/ 19 w 37"/>
                  <a:gd name="T83" fmla="*/ 6 h 57"/>
                  <a:gd name="T84" fmla="*/ 14 w 37"/>
                  <a:gd name="T85" fmla="*/ 6 h 57"/>
                  <a:gd name="T86" fmla="*/ 11 w 37"/>
                  <a:gd name="T87" fmla="*/ 11 h 57"/>
                  <a:gd name="T88" fmla="*/ 8 w 37"/>
                  <a:gd name="T89" fmla="*/ 14 h 57"/>
                  <a:gd name="T90" fmla="*/ 8 w 37"/>
                  <a:gd name="T91" fmla="*/ 20 h 57"/>
                  <a:gd name="T92" fmla="*/ 8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4" y="11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4" y="45"/>
                    </a:lnTo>
                    <a:lnTo>
                      <a:pt x="34" y="51"/>
                    </a:lnTo>
                    <a:lnTo>
                      <a:pt x="28" y="54"/>
                    </a:lnTo>
                    <a:lnTo>
                      <a:pt x="25" y="57"/>
                    </a:lnTo>
                    <a:lnTo>
                      <a:pt x="19" y="57"/>
                    </a:lnTo>
                    <a:lnTo>
                      <a:pt x="11" y="57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3"/>
                    </a:lnTo>
                    <a:lnTo>
                      <a:pt x="11" y="45"/>
                    </a:lnTo>
                    <a:lnTo>
                      <a:pt x="14" y="51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5" y="45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31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9" y="6"/>
                    </a:lnTo>
                    <a:lnTo>
                      <a:pt x="14" y="6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7" name="Rectangle 1073"/>
              <p:cNvSpPr>
                <a:spLocks noChangeArrowheads="1"/>
              </p:cNvSpPr>
              <p:nvPr/>
            </p:nvSpPr>
            <p:spPr bwMode="auto">
              <a:xfrm>
                <a:off x="5490" y="1274"/>
                <a:ext cx="9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8" name="Freeform 1074"/>
              <p:cNvSpPr>
                <a:spLocks/>
              </p:cNvSpPr>
              <p:nvPr/>
            </p:nvSpPr>
            <p:spPr bwMode="auto">
              <a:xfrm>
                <a:off x="5507" y="1226"/>
                <a:ext cx="37" cy="57"/>
              </a:xfrm>
              <a:custGeom>
                <a:avLst/>
                <a:gdLst>
                  <a:gd name="T0" fmla="*/ 37 w 37"/>
                  <a:gd name="T1" fmla="*/ 48 h 57"/>
                  <a:gd name="T2" fmla="*/ 37 w 37"/>
                  <a:gd name="T3" fmla="*/ 57 h 57"/>
                  <a:gd name="T4" fmla="*/ 0 w 37"/>
                  <a:gd name="T5" fmla="*/ 57 h 57"/>
                  <a:gd name="T6" fmla="*/ 0 w 37"/>
                  <a:gd name="T7" fmla="*/ 54 h 57"/>
                  <a:gd name="T8" fmla="*/ 0 w 37"/>
                  <a:gd name="T9" fmla="*/ 51 h 57"/>
                  <a:gd name="T10" fmla="*/ 3 w 37"/>
                  <a:gd name="T11" fmla="*/ 48 h 57"/>
                  <a:gd name="T12" fmla="*/ 6 w 37"/>
                  <a:gd name="T13" fmla="*/ 43 h 57"/>
                  <a:gd name="T14" fmla="*/ 9 w 37"/>
                  <a:gd name="T15" fmla="*/ 40 h 57"/>
                  <a:gd name="T16" fmla="*/ 14 w 37"/>
                  <a:gd name="T17" fmla="*/ 34 h 57"/>
                  <a:gd name="T18" fmla="*/ 23 w 37"/>
                  <a:gd name="T19" fmla="*/ 28 h 57"/>
                  <a:gd name="T20" fmla="*/ 26 w 37"/>
                  <a:gd name="T21" fmla="*/ 23 h 57"/>
                  <a:gd name="T22" fmla="*/ 29 w 37"/>
                  <a:gd name="T23" fmla="*/ 20 h 57"/>
                  <a:gd name="T24" fmla="*/ 29 w 37"/>
                  <a:gd name="T25" fmla="*/ 14 h 57"/>
                  <a:gd name="T26" fmla="*/ 29 w 37"/>
                  <a:gd name="T27" fmla="*/ 11 h 57"/>
                  <a:gd name="T28" fmla="*/ 26 w 37"/>
                  <a:gd name="T29" fmla="*/ 8 h 57"/>
                  <a:gd name="T30" fmla="*/ 23 w 37"/>
                  <a:gd name="T31" fmla="*/ 6 h 57"/>
                  <a:gd name="T32" fmla="*/ 20 w 37"/>
                  <a:gd name="T33" fmla="*/ 6 h 57"/>
                  <a:gd name="T34" fmla="*/ 14 w 37"/>
                  <a:gd name="T35" fmla="*/ 6 h 57"/>
                  <a:gd name="T36" fmla="*/ 12 w 37"/>
                  <a:gd name="T37" fmla="*/ 8 h 57"/>
                  <a:gd name="T38" fmla="*/ 9 w 37"/>
                  <a:gd name="T39" fmla="*/ 11 h 57"/>
                  <a:gd name="T40" fmla="*/ 9 w 37"/>
                  <a:gd name="T41" fmla="*/ 17 h 57"/>
                  <a:gd name="T42" fmla="*/ 0 w 37"/>
                  <a:gd name="T43" fmla="*/ 14 h 57"/>
                  <a:gd name="T44" fmla="*/ 3 w 37"/>
                  <a:gd name="T45" fmla="*/ 8 h 57"/>
                  <a:gd name="T46" fmla="*/ 6 w 37"/>
                  <a:gd name="T47" fmla="*/ 3 h 57"/>
                  <a:gd name="T48" fmla="*/ 12 w 37"/>
                  <a:gd name="T49" fmla="*/ 0 h 57"/>
                  <a:gd name="T50" fmla="*/ 20 w 37"/>
                  <a:gd name="T51" fmla="*/ 0 h 57"/>
                  <a:gd name="T52" fmla="*/ 26 w 37"/>
                  <a:gd name="T53" fmla="*/ 0 h 57"/>
                  <a:gd name="T54" fmla="*/ 32 w 37"/>
                  <a:gd name="T55" fmla="*/ 3 h 57"/>
                  <a:gd name="T56" fmla="*/ 37 w 37"/>
                  <a:gd name="T57" fmla="*/ 8 h 57"/>
                  <a:gd name="T58" fmla="*/ 37 w 37"/>
                  <a:gd name="T59" fmla="*/ 14 h 57"/>
                  <a:gd name="T60" fmla="*/ 37 w 37"/>
                  <a:gd name="T61" fmla="*/ 20 h 57"/>
                  <a:gd name="T62" fmla="*/ 34 w 37"/>
                  <a:gd name="T63" fmla="*/ 23 h 57"/>
                  <a:gd name="T64" fmla="*/ 34 w 37"/>
                  <a:gd name="T65" fmla="*/ 26 h 57"/>
                  <a:gd name="T66" fmla="*/ 32 w 37"/>
                  <a:gd name="T67" fmla="*/ 28 h 57"/>
                  <a:gd name="T68" fmla="*/ 29 w 37"/>
                  <a:gd name="T69" fmla="*/ 34 h 57"/>
                  <a:gd name="T70" fmla="*/ 20 w 37"/>
                  <a:gd name="T71" fmla="*/ 40 h 57"/>
                  <a:gd name="T72" fmla="*/ 17 w 37"/>
                  <a:gd name="T73" fmla="*/ 43 h 57"/>
                  <a:gd name="T74" fmla="*/ 14 w 37"/>
                  <a:gd name="T75" fmla="*/ 45 h 57"/>
                  <a:gd name="T76" fmla="*/ 12 w 37"/>
                  <a:gd name="T77" fmla="*/ 48 h 57"/>
                  <a:gd name="T78" fmla="*/ 9 w 37"/>
                  <a:gd name="T79" fmla="*/ 48 h 57"/>
                  <a:gd name="T80" fmla="*/ 37 w 37"/>
                  <a:gd name="T81" fmla="*/ 48 h 5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57"/>
                  <a:gd name="T125" fmla="*/ 37 w 37"/>
                  <a:gd name="T126" fmla="*/ 57 h 5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57">
                    <a:moveTo>
                      <a:pt x="37" y="48"/>
                    </a:moveTo>
                    <a:lnTo>
                      <a:pt x="37" y="57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3" y="48"/>
                    </a:lnTo>
                    <a:lnTo>
                      <a:pt x="6" y="43"/>
                    </a:lnTo>
                    <a:lnTo>
                      <a:pt x="9" y="40"/>
                    </a:lnTo>
                    <a:lnTo>
                      <a:pt x="14" y="34"/>
                    </a:lnTo>
                    <a:lnTo>
                      <a:pt x="23" y="28"/>
                    </a:lnTo>
                    <a:lnTo>
                      <a:pt x="26" y="23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9" y="11"/>
                    </a:lnTo>
                    <a:lnTo>
                      <a:pt x="26" y="8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9" y="17"/>
                    </a:lnTo>
                    <a:lnTo>
                      <a:pt x="0" y="14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2" y="3"/>
                    </a:lnTo>
                    <a:lnTo>
                      <a:pt x="37" y="8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34" y="23"/>
                    </a:lnTo>
                    <a:lnTo>
                      <a:pt x="34" y="26"/>
                    </a:lnTo>
                    <a:lnTo>
                      <a:pt x="32" y="28"/>
                    </a:lnTo>
                    <a:lnTo>
                      <a:pt x="29" y="34"/>
                    </a:lnTo>
                    <a:lnTo>
                      <a:pt x="20" y="40"/>
                    </a:lnTo>
                    <a:lnTo>
                      <a:pt x="17" y="43"/>
                    </a:lnTo>
                    <a:lnTo>
                      <a:pt x="14" y="45"/>
                    </a:lnTo>
                    <a:lnTo>
                      <a:pt x="12" y="48"/>
                    </a:lnTo>
                    <a:lnTo>
                      <a:pt x="9" y="48"/>
                    </a:lnTo>
                    <a:lnTo>
                      <a:pt x="37" y="4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59" name="Line 1075"/>
              <p:cNvSpPr>
                <a:spLocks noChangeShapeType="1"/>
              </p:cNvSpPr>
              <p:nvPr/>
            </p:nvSpPr>
            <p:spPr bwMode="auto">
              <a:xfrm>
                <a:off x="5265" y="125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60" name="Line 1076"/>
              <p:cNvSpPr>
                <a:spLocks noChangeShapeType="1"/>
              </p:cNvSpPr>
              <p:nvPr/>
            </p:nvSpPr>
            <p:spPr bwMode="auto">
              <a:xfrm flipH="1">
                <a:off x="5333" y="117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61" name="Freeform 1077"/>
              <p:cNvSpPr>
                <a:spLocks noEditPoints="1"/>
              </p:cNvSpPr>
              <p:nvPr/>
            </p:nvSpPr>
            <p:spPr bwMode="auto">
              <a:xfrm>
                <a:off x="5442" y="1149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2 w 37"/>
                  <a:gd name="T5" fmla="*/ 11 h 57"/>
                  <a:gd name="T6" fmla="*/ 5 w 37"/>
                  <a:gd name="T7" fmla="*/ 5 h 57"/>
                  <a:gd name="T8" fmla="*/ 8 w 37"/>
                  <a:gd name="T9" fmla="*/ 3 h 57"/>
                  <a:gd name="T10" fmla="*/ 14 w 37"/>
                  <a:gd name="T11" fmla="*/ 0 h 57"/>
                  <a:gd name="T12" fmla="*/ 19 w 37"/>
                  <a:gd name="T13" fmla="*/ 0 h 57"/>
                  <a:gd name="T14" fmla="*/ 22 w 37"/>
                  <a:gd name="T15" fmla="*/ 0 h 57"/>
                  <a:gd name="T16" fmla="*/ 28 w 37"/>
                  <a:gd name="T17" fmla="*/ 0 h 57"/>
                  <a:gd name="T18" fmla="*/ 31 w 37"/>
                  <a:gd name="T19" fmla="*/ 3 h 57"/>
                  <a:gd name="T20" fmla="*/ 34 w 37"/>
                  <a:gd name="T21" fmla="*/ 5 h 57"/>
                  <a:gd name="T22" fmla="*/ 34 w 37"/>
                  <a:gd name="T23" fmla="*/ 8 h 57"/>
                  <a:gd name="T24" fmla="*/ 37 w 37"/>
                  <a:gd name="T25" fmla="*/ 14 h 57"/>
                  <a:gd name="T26" fmla="*/ 37 w 37"/>
                  <a:gd name="T27" fmla="*/ 20 h 57"/>
                  <a:gd name="T28" fmla="*/ 37 w 37"/>
                  <a:gd name="T29" fmla="*/ 28 h 57"/>
                  <a:gd name="T30" fmla="*/ 37 w 37"/>
                  <a:gd name="T31" fmla="*/ 37 h 57"/>
                  <a:gd name="T32" fmla="*/ 34 w 37"/>
                  <a:gd name="T33" fmla="*/ 45 h 57"/>
                  <a:gd name="T34" fmla="*/ 34 w 37"/>
                  <a:gd name="T35" fmla="*/ 51 h 57"/>
                  <a:gd name="T36" fmla="*/ 28 w 37"/>
                  <a:gd name="T37" fmla="*/ 54 h 57"/>
                  <a:gd name="T38" fmla="*/ 25 w 37"/>
                  <a:gd name="T39" fmla="*/ 57 h 57"/>
                  <a:gd name="T40" fmla="*/ 19 w 37"/>
                  <a:gd name="T41" fmla="*/ 57 h 57"/>
                  <a:gd name="T42" fmla="*/ 11 w 37"/>
                  <a:gd name="T43" fmla="*/ 57 h 57"/>
                  <a:gd name="T44" fmla="*/ 5 w 37"/>
                  <a:gd name="T45" fmla="*/ 51 h 57"/>
                  <a:gd name="T46" fmla="*/ 2 w 37"/>
                  <a:gd name="T47" fmla="*/ 45 h 57"/>
                  <a:gd name="T48" fmla="*/ 0 w 37"/>
                  <a:gd name="T49" fmla="*/ 37 h 57"/>
                  <a:gd name="T50" fmla="*/ 0 w 37"/>
                  <a:gd name="T51" fmla="*/ 28 h 57"/>
                  <a:gd name="T52" fmla="*/ 8 w 37"/>
                  <a:gd name="T53" fmla="*/ 28 h 57"/>
                  <a:gd name="T54" fmla="*/ 8 w 37"/>
                  <a:gd name="T55" fmla="*/ 37 h 57"/>
                  <a:gd name="T56" fmla="*/ 8 w 37"/>
                  <a:gd name="T57" fmla="*/ 43 h 57"/>
                  <a:gd name="T58" fmla="*/ 11 w 37"/>
                  <a:gd name="T59" fmla="*/ 45 h 57"/>
                  <a:gd name="T60" fmla="*/ 14 w 37"/>
                  <a:gd name="T61" fmla="*/ 48 h 57"/>
                  <a:gd name="T62" fmla="*/ 19 w 37"/>
                  <a:gd name="T63" fmla="*/ 51 h 57"/>
                  <a:gd name="T64" fmla="*/ 22 w 37"/>
                  <a:gd name="T65" fmla="*/ 48 h 57"/>
                  <a:gd name="T66" fmla="*/ 25 w 37"/>
                  <a:gd name="T67" fmla="*/ 45 h 57"/>
                  <a:gd name="T68" fmla="*/ 28 w 37"/>
                  <a:gd name="T69" fmla="*/ 43 h 57"/>
                  <a:gd name="T70" fmla="*/ 28 w 37"/>
                  <a:gd name="T71" fmla="*/ 37 h 57"/>
                  <a:gd name="T72" fmla="*/ 31 w 37"/>
                  <a:gd name="T73" fmla="*/ 28 h 57"/>
                  <a:gd name="T74" fmla="*/ 28 w 37"/>
                  <a:gd name="T75" fmla="*/ 20 h 57"/>
                  <a:gd name="T76" fmla="*/ 28 w 37"/>
                  <a:gd name="T77" fmla="*/ 14 h 57"/>
                  <a:gd name="T78" fmla="*/ 25 w 37"/>
                  <a:gd name="T79" fmla="*/ 11 h 57"/>
                  <a:gd name="T80" fmla="*/ 22 w 37"/>
                  <a:gd name="T81" fmla="*/ 5 h 57"/>
                  <a:gd name="T82" fmla="*/ 19 w 37"/>
                  <a:gd name="T83" fmla="*/ 5 h 57"/>
                  <a:gd name="T84" fmla="*/ 14 w 37"/>
                  <a:gd name="T85" fmla="*/ 5 h 57"/>
                  <a:gd name="T86" fmla="*/ 11 w 37"/>
                  <a:gd name="T87" fmla="*/ 8 h 57"/>
                  <a:gd name="T88" fmla="*/ 8 w 37"/>
                  <a:gd name="T89" fmla="*/ 14 h 57"/>
                  <a:gd name="T90" fmla="*/ 8 w 37"/>
                  <a:gd name="T91" fmla="*/ 20 h 57"/>
                  <a:gd name="T92" fmla="*/ 8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5"/>
                    </a:lnTo>
                    <a:lnTo>
                      <a:pt x="34" y="8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4" y="45"/>
                    </a:lnTo>
                    <a:lnTo>
                      <a:pt x="34" y="51"/>
                    </a:lnTo>
                    <a:lnTo>
                      <a:pt x="28" y="54"/>
                    </a:lnTo>
                    <a:lnTo>
                      <a:pt x="25" y="57"/>
                    </a:lnTo>
                    <a:lnTo>
                      <a:pt x="19" y="57"/>
                    </a:lnTo>
                    <a:lnTo>
                      <a:pt x="11" y="57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3"/>
                    </a:lnTo>
                    <a:lnTo>
                      <a:pt x="11" y="45"/>
                    </a:lnTo>
                    <a:lnTo>
                      <a:pt x="14" y="48"/>
                    </a:lnTo>
                    <a:lnTo>
                      <a:pt x="19" y="51"/>
                    </a:lnTo>
                    <a:lnTo>
                      <a:pt x="22" y="48"/>
                    </a:lnTo>
                    <a:lnTo>
                      <a:pt x="25" y="45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31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1" y="8"/>
                    </a:lnTo>
                    <a:lnTo>
                      <a:pt x="8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2" name="Rectangle 1078"/>
              <p:cNvSpPr>
                <a:spLocks noChangeArrowheads="1"/>
              </p:cNvSpPr>
              <p:nvPr/>
            </p:nvSpPr>
            <p:spPr bwMode="auto">
              <a:xfrm>
                <a:off x="5490" y="1197"/>
                <a:ext cx="9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3" name="Freeform 1079"/>
              <p:cNvSpPr>
                <a:spLocks noEditPoints="1"/>
              </p:cNvSpPr>
              <p:nvPr/>
            </p:nvSpPr>
            <p:spPr bwMode="auto">
              <a:xfrm>
                <a:off x="5507" y="1149"/>
                <a:ext cx="40" cy="57"/>
              </a:xfrm>
              <a:custGeom>
                <a:avLst/>
                <a:gdLst>
                  <a:gd name="T0" fmla="*/ 26 w 40"/>
                  <a:gd name="T1" fmla="*/ 57 h 57"/>
                  <a:gd name="T2" fmla="*/ 26 w 40"/>
                  <a:gd name="T3" fmla="*/ 43 h 57"/>
                  <a:gd name="T4" fmla="*/ 0 w 40"/>
                  <a:gd name="T5" fmla="*/ 43 h 57"/>
                  <a:gd name="T6" fmla="*/ 0 w 40"/>
                  <a:gd name="T7" fmla="*/ 34 h 57"/>
                  <a:gd name="T8" fmla="*/ 26 w 40"/>
                  <a:gd name="T9" fmla="*/ 0 h 57"/>
                  <a:gd name="T10" fmla="*/ 32 w 40"/>
                  <a:gd name="T11" fmla="*/ 0 h 57"/>
                  <a:gd name="T12" fmla="*/ 32 w 40"/>
                  <a:gd name="T13" fmla="*/ 34 h 57"/>
                  <a:gd name="T14" fmla="*/ 40 w 40"/>
                  <a:gd name="T15" fmla="*/ 34 h 57"/>
                  <a:gd name="T16" fmla="*/ 40 w 40"/>
                  <a:gd name="T17" fmla="*/ 43 h 57"/>
                  <a:gd name="T18" fmla="*/ 32 w 40"/>
                  <a:gd name="T19" fmla="*/ 43 h 57"/>
                  <a:gd name="T20" fmla="*/ 32 w 40"/>
                  <a:gd name="T21" fmla="*/ 57 h 57"/>
                  <a:gd name="T22" fmla="*/ 26 w 40"/>
                  <a:gd name="T23" fmla="*/ 57 h 57"/>
                  <a:gd name="T24" fmla="*/ 26 w 40"/>
                  <a:gd name="T25" fmla="*/ 34 h 57"/>
                  <a:gd name="T26" fmla="*/ 26 w 40"/>
                  <a:gd name="T27" fmla="*/ 14 h 57"/>
                  <a:gd name="T28" fmla="*/ 9 w 40"/>
                  <a:gd name="T29" fmla="*/ 34 h 57"/>
                  <a:gd name="T30" fmla="*/ 26 w 40"/>
                  <a:gd name="T31" fmla="*/ 34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0"/>
                  <a:gd name="T49" fmla="*/ 0 h 57"/>
                  <a:gd name="T50" fmla="*/ 40 w 40"/>
                  <a:gd name="T51" fmla="*/ 57 h 5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0" h="57">
                    <a:moveTo>
                      <a:pt x="26" y="57"/>
                    </a:moveTo>
                    <a:lnTo>
                      <a:pt x="26" y="43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26" y="0"/>
                    </a:lnTo>
                    <a:lnTo>
                      <a:pt x="32" y="0"/>
                    </a:lnTo>
                    <a:lnTo>
                      <a:pt x="32" y="34"/>
                    </a:lnTo>
                    <a:lnTo>
                      <a:pt x="40" y="34"/>
                    </a:lnTo>
                    <a:lnTo>
                      <a:pt x="40" y="43"/>
                    </a:lnTo>
                    <a:lnTo>
                      <a:pt x="32" y="43"/>
                    </a:lnTo>
                    <a:lnTo>
                      <a:pt x="32" y="57"/>
                    </a:lnTo>
                    <a:lnTo>
                      <a:pt x="26" y="57"/>
                    </a:lnTo>
                    <a:close/>
                    <a:moveTo>
                      <a:pt x="26" y="34"/>
                    </a:moveTo>
                    <a:lnTo>
                      <a:pt x="26" y="14"/>
                    </a:lnTo>
                    <a:lnTo>
                      <a:pt x="9" y="34"/>
                    </a:lnTo>
                    <a:lnTo>
                      <a:pt x="26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4" name="Line 1080"/>
              <p:cNvSpPr>
                <a:spLocks noChangeShapeType="1"/>
              </p:cNvSpPr>
              <p:nvPr/>
            </p:nvSpPr>
            <p:spPr bwMode="auto">
              <a:xfrm>
                <a:off x="5265" y="117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65" name="Line 1081"/>
              <p:cNvSpPr>
                <a:spLocks noChangeShapeType="1"/>
              </p:cNvSpPr>
              <p:nvPr/>
            </p:nvSpPr>
            <p:spPr bwMode="auto">
              <a:xfrm flipH="1">
                <a:off x="5333" y="110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66" name="Freeform 1082"/>
              <p:cNvSpPr>
                <a:spLocks noEditPoints="1"/>
              </p:cNvSpPr>
              <p:nvPr/>
            </p:nvSpPr>
            <p:spPr bwMode="auto">
              <a:xfrm>
                <a:off x="5442" y="1069"/>
                <a:ext cx="37" cy="60"/>
              </a:xfrm>
              <a:custGeom>
                <a:avLst/>
                <a:gdLst>
                  <a:gd name="T0" fmla="*/ 0 w 37"/>
                  <a:gd name="T1" fmla="*/ 28 h 60"/>
                  <a:gd name="T2" fmla="*/ 0 w 37"/>
                  <a:gd name="T3" fmla="*/ 20 h 60"/>
                  <a:gd name="T4" fmla="*/ 2 w 37"/>
                  <a:gd name="T5" fmla="*/ 14 h 60"/>
                  <a:gd name="T6" fmla="*/ 5 w 37"/>
                  <a:gd name="T7" fmla="*/ 8 h 60"/>
                  <a:gd name="T8" fmla="*/ 8 w 37"/>
                  <a:gd name="T9" fmla="*/ 3 h 60"/>
                  <a:gd name="T10" fmla="*/ 14 w 37"/>
                  <a:gd name="T11" fmla="*/ 0 h 60"/>
                  <a:gd name="T12" fmla="*/ 19 w 37"/>
                  <a:gd name="T13" fmla="*/ 0 h 60"/>
                  <a:gd name="T14" fmla="*/ 22 w 37"/>
                  <a:gd name="T15" fmla="*/ 0 h 60"/>
                  <a:gd name="T16" fmla="*/ 28 w 37"/>
                  <a:gd name="T17" fmla="*/ 3 h 60"/>
                  <a:gd name="T18" fmla="*/ 31 w 37"/>
                  <a:gd name="T19" fmla="*/ 6 h 60"/>
                  <a:gd name="T20" fmla="*/ 34 w 37"/>
                  <a:gd name="T21" fmla="*/ 8 h 60"/>
                  <a:gd name="T22" fmla="*/ 34 w 37"/>
                  <a:gd name="T23" fmla="*/ 11 h 60"/>
                  <a:gd name="T24" fmla="*/ 37 w 37"/>
                  <a:gd name="T25" fmla="*/ 17 h 60"/>
                  <a:gd name="T26" fmla="*/ 37 w 37"/>
                  <a:gd name="T27" fmla="*/ 23 h 60"/>
                  <a:gd name="T28" fmla="*/ 37 w 37"/>
                  <a:gd name="T29" fmla="*/ 28 h 60"/>
                  <a:gd name="T30" fmla="*/ 37 w 37"/>
                  <a:gd name="T31" fmla="*/ 40 h 60"/>
                  <a:gd name="T32" fmla="*/ 34 w 37"/>
                  <a:gd name="T33" fmla="*/ 46 h 60"/>
                  <a:gd name="T34" fmla="*/ 34 w 37"/>
                  <a:gd name="T35" fmla="*/ 51 h 60"/>
                  <a:gd name="T36" fmla="*/ 28 w 37"/>
                  <a:gd name="T37" fmla="*/ 57 h 60"/>
                  <a:gd name="T38" fmla="*/ 25 w 37"/>
                  <a:gd name="T39" fmla="*/ 57 h 60"/>
                  <a:gd name="T40" fmla="*/ 19 w 37"/>
                  <a:gd name="T41" fmla="*/ 60 h 60"/>
                  <a:gd name="T42" fmla="*/ 11 w 37"/>
                  <a:gd name="T43" fmla="*/ 57 h 60"/>
                  <a:gd name="T44" fmla="*/ 5 w 37"/>
                  <a:gd name="T45" fmla="*/ 54 h 60"/>
                  <a:gd name="T46" fmla="*/ 2 w 37"/>
                  <a:gd name="T47" fmla="*/ 48 h 60"/>
                  <a:gd name="T48" fmla="*/ 0 w 37"/>
                  <a:gd name="T49" fmla="*/ 40 h 60"/>
                  <a:gd name="T50" fmla="*/ 0 w 37"/>
                  <a:gd name="T51" fmla="*/ 28 h 60"/>
                  <a:gd name="T52" fmla="*/ 8 w 37"/>
                  <a:gd name="T53" fmla="*/ 28 h 60"/>
                  <a:gd name="T54" fmla="*/ 8 w 37"/>
                  <a:gd name="T55" fmla="*/ 37 h 60"/>
                  <a:gd name="T56" fmla="*/ 8 w 37"/>
                  <a:gd name="T57" fmla="*/ 43 h 60"/>
                  <a:gd name="T58" fmla="*/ 11 w 37"/>
                  <a:gd name="T59" fmla="*/ 48 h 60"/>
                  <a:gd name="T60" fmla="*/ 14 w 37"/>
                  <a:gd name="T61" fmla="*/ 51 h 60"/>
                  <a:gd name="T62" fmla="*/ 19 w 37"/>
                  <a:gd name="T63" fmla="*/ 51 h 60"/>
                  <a:gd name="T64" fmla="*/ 22 w 37"/>
                  <a:gd name="T65" fmla="*/ 51 h 60"/>
                  <a:gd name="T66" fmla="*/ 25 w 37"/>
                  <a:gd name="T67" fmla="*/ 48 h 60"/>
                  <a:gd name="T68" fmla="*/ 28 w 37"/>
                  <a:gd name="T69" fmla="*/ 43 h 60"/>
                  <a:gd name="T70" fmla="*/ 28 w 37"/>
                  <a:gd name="T71" fmla="*/ 37 h 60"/>
                  <a:gd name="T72" fmla="*/ 31 w 37"/>
                  <a:gd name="T73" fmla="*/ 28 h 60"/>
                  <a:gd name="T74" fmla="*/ 28 w 37"/>
                  <a:gd name="T75" fmla="*/ 23 h 60"/>
                  <a:gd name="T76" fmla="*/ 28 w 37"/>
                  <a:gd name="T77" fmla="*/ 17 h 60"/>
                  <a:gd name="T78" fmla="*/ 25 w 37"/>
                  <a:gd name="T79" fmla="*/ 11 h 60"/>
                  <a:gd name="T80" fmla="*/ 22 w 37"/>
                  <a:gd name="T81" fmla="*/ 8 h 60"/>
                  <a:gd name="T82" fmla="*/ 19 w 37"/>
                  <a:gd name="T83" fmla="*/ 8 h 60"/>
                  <a:gd name="T84" fmla="*/ 14 w 37"/>
                  <a:gd name="T85" fmla="*/ 8 h 60"/>
                  <a:gd name="T86" fmla="*/ 11 w 37"/>
                  <a:gd name="T87" fmla="*/ 11 h 60"/>
                  <a:gd name="T88" fmla="*/ 8 w 37"/>
                  <a:gd name="T89" fmla="*/ 14 h 60"/>
                  <a:gd name="T90" fmla="*/ 8 w 37"/>
                  <a:gd name="T91" fmla="*/ 23 h 60"/>
                  <a:gd name="T92" fmla="*/ 8 w 37"/>
                  <a:gd name="T93" fmla="*/ 28 h 6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60"/>
                  <a:gd name="T143" fmla="*/ 37 w 37"/>
                  <a:gd name="T144" fmla="*/ 60 h 6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60">
                    <a:moveTo>
                      <a:pt x="0" y="28"/>
                    </a:moveTo>
                    <a:lnTo>
                      <a:pt x="0" y="20"/>
                    </a:lnTo>
                    <a:lnTo>
                      <a:pt x="2" y="14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7" y="28"/>
                    </a:lnTo>
                    <a:lnTo>
                      <a:pt x="37" y="40"/>
                    </a:lnTo>
                    <a:lnTo>
                      <a:pt x="34" y="46"/>
                    </a:lnTo>
                    <a:lnTo>
                      <a:pt x="34" y="51"/>
                    </a:lnTo>
                    <a:lnTo>
                      <a:pt x="28" y="57"/>
                    </a:lnTo>
                    <a:lnTo>
                      <a:pt x="25" y="57"/>
                    </a:lnTo>
                    <a:lnTo>
                      <a:pt x="19" y="60"/>
                    </a:lnTo>
                    <a:lnTo>
                      <a:pt x="11" y="57"/>
                    </a:lnTo>
                    <a:lnTo>
                      <a:pt x="5" y="54"/>
                    </a:lnTo>
                    <a:lnTo>
                      <a:pt x="2" y="48"/>
                    </a:lnTo>
                    <a:lnTo>
                      <a:pt x="0" y="40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3"/>
                    </a:lnTo>
                    <a:lnTo>
                      <a:pt x="11" y="48"/>
                    </a:lnTo>
                    <a:lnTo>
                      <a:pt x="14" y="51"/>
                    </a:lnTo>
                    <a:lnTo>
                      <a:pt x="19" y="51"/>
                    </a:lnTo>
                    <a:lnTo>
                      <a:pt x="22" y="51"/>
                    </a:lnTo>
                    <a:lnTo>
                      <a:pt x="25" y="48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31" y="28"/>
                    </a:lnTo>
                    <a:lnTo>
                      <a:pt x="28" y="23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3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7" name="Rectangle 1083"/>
              <p:cNvSpPr>
                <a:spLocks noChangeArrowheads="1"/>
              </p:cNvSpPr>
              <p:nvPr/>
            </p:nvSpPr>
            <p:spPr bwMode="auto">
              <a:xfrm>
                <a:off x="5490" y="1120"/>
                <a:ext cx="9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8" name="Freeform 1084"/>
              <p:cNvSpPr>
                <a:spLocks noEditPoints="1"/>
              </p:cNvSpPr>
              <p:nvPr/>
            </p:nvSpPr>
            <p:spPr bwMode="auto">
              <a:xfrm>
                <a:off x="5507" y="1069"/>
                <a:ext cx="40" cy="60"/>
              </a:xfrm>
              <a:custGeom>
                <a:avLst/>
                <a:gdLst>
                  <a:gd name="T0" fmla="*/ 37 w 40"/>
                  <a:gd name="T1" fmla="*/ 14 h 60"/>
                  <a:gd name="T2" fmla="*/ 32 w 40"/>
                  <a:gd name="T3" fmla="*/ 17 h 60"/>
                  <a:gd name="T4" fmla="*/ 29 w 40"/>
                  <a:gd name="T5" fmla="*/ 11 h 60"/>
                  <a:gd name="T6" fmla="*/ 29 w 40"/>
                  <a:gd name="T7" fmla="*/ 11 h 60"/>
                  <a:gd name="T8" fmla="*/ 26 w 40"/>
                  <a:gd name="T9" fmla="*/ 8 h 60"/>
                  <a:gd name="T10" fmla="*/ 20 w 40"/>
                  <a:gd name="T11" fmla="*/ 8 h 60"/>
                  <a:gd name="T12" fmla="*/ 17 w 40"/>
                  <a:gd name="T13" fmla="*/ 8 h 60"/>
                  <a:gd name="T14" fmla="*/ 14 w 40"/>
                  <a:gd name="T15" fmla="*/ 8 h 60"/>
                  <a:gd name="T16" fmla="*/ 12 w 40"/>
                  <a:gd name="T17" fmla="*/ 11 h 60"/>
                  <a:gd name="T18" fmla="*/ 9 w 40"/>
                  <a:gd name="T19" fmla="*/ 14 h 60"/>
                  <a:gd name="T20" fmla="*/ 9 w 40"/>
                  <a:gd name="T21" fmla="*/ 20 h 60"/>
                  <a:gd name="T22" fmla="*/ 9 w 40"/>
                  <a:gd name="T23" fmla="*/ 28 h 60"/>
                  <a:gd name="T24" fmla="*/ 12 w 40"/>
                  <a:gd name="T25" fmla="*/ 26 h 60"/>
                  <a:gd name="T26" fmla="*/ 14 w 40"/>
                  <a:gd name="T27" fmla="*/ 23 h 60"/>
                  <a:gd name="T28" fmla="*/ 17 w 40"/>
                  <a:gd name="T29" fmla="*/ 20 h 60"/>
                  <a:gd name="T30" fmla="*/ 23 w 40"/>
                  <a:gd name="T31" fmla="*/ 20 h 60"/>
                  <a:gd name="T32" fmla="*/ 29 w 40"/>
                  <a:gd name="T33" fmla="*/ 23 h 60"/>
                  <a:gd name="T34" fmla="*/ 34 w 40"/>
                  <a:gd name="T35" fmla="*/ 26 h 60"/>
                  <a:gd name="T36" fmla="*/ 37 w 40"/>
                  <a:gd name="T37" fmla="*/ 31 h 60"/>
                  <a:gd name="T38" fmla="*/ 40 w 40"/>
                  <a:gd name="T39" fmla="*/ 40 h 60"/>
                  <a:gd name="T40" fmla="*/ 37 w 40"/>
                  <a:gd name="T41" fmla="*/ 46 h 60"/>
                  <a:gd name="T42" fmla="*/ 37 w 40"/>
                  <a:gd name="T43" fmla="*/ 48 h 60"/>
                  <a:gd name="T44" fmla="*/ 34 w 40"/>
                  <a:gd name="T45" fmla="*/ 54 h 60"/>
                  <a:gd name="T46" fmla="*/ 29 w 40"/>
                  <a:gd name="T47" fmla="*/ 57 h 60"/>
                  <a:gd name="T48" fmla="*/ 26 w 40"/>
                  <a:gd name="T49" fmla="*/ 57 h 60"/>
                  <a:gd name="T50" fmla="*/ 20 w 40"/>
                  <a:gd name="T51" fmla="*/ 60 h 60"/>
                  <a:gd name="T52" fmla="*/ 12 w 40"/>
                  <a:gd name="T53" fmla="*/ 57 h 60"/>
                  <a:gd name="T54" fmla="*/ 6 w 40"/>
                  <a:gd name="T55" fmla="*/ 51 h 60"/>
                  <a:gd name="T56" fmla="*/ 3 w 40"/>
                  <a:gd name="T57" fmla="*/ 48 h 60"/>
                  <a:gd name="T58" fmla="*/ 0 w 40"/>
                  <a:gd name="T59" fmla="*/ 40 h 60"/>
                  <a:gd name="T60" fmla="*/ 0 w 40"/>
                  <a:gd name="T61" fmla="*/ 31 h 60"/>
                  <a:gd name="T62" fmla="*/ 0 w 40"/>
                  <a:gd name="T63" fmla="*/ 20 h 60"/>
                  <a:gd name="T64" fmla="*/ 3 w 40"/>
                  <a:gd name="T65" fmla="*/ 14 h 60"/>
                  <a:gd name="T66" fmla="*/ 6 w 40"/>
                  <a:gd name="T67" fmla="*/ 8 h 60"/>
                  <a:gd name="T68" fmla="*/ 14 w 40"/>
                  <a:gd name="T69" fmla="*/ 3 h 60"/>
                  <a:gd name="T70" fmla="*/ 20 w 40"/>
                  <a:gd name="T71" fmla="*/ 0 h 60"/>
                  <a:gd name="T72" fmla="*/ 29 w 40"/>
                  <a:gd name="T73" fmla="*/ 3 h 60"/>
                  <a:gd name="T74" fmla="*/ 32 w 40"/>
                  <a:gd name="T75" fmla="*/ 6 h 60"/>
                  <a:gd name="T76" fmla="*/ 37 w 40"/>
                  <a:gd name="T77" fmla="*/ 8 h 60"/>
                  <a:gd name="T78" fmla="*/ 37 w 40"/>
                  <a:gd name="T79" fmla="*/ 14 h 60"/>
                  <a:gd name="T80" fmla="*/ 9 w 40"/>
                  <a:gd name="T81" fmla="*/ 40 h 60"/>
                  <a:gd name="T82" fmla="*/ 9 w 40"/>
                  <a:gd name="T83" fmla="*/ 43 h 60"/>
                  <a:gd name="T84" fmla="*/ 9 w 40"/>
                  <a:gd name="T85" fmla="*/ 46 h 60"/>
                  <a:gd name="T86" fmla="*/ 12 w 40"/>
                  <a:gd name="T87" fmla="*/ 48 h 60"/>
                  <a:gd name="T88" fmla="*/ 14 w 40"/>
                  <a:gd name="T89" fmla="*/ 51 h 60"/>
                  <a:gd name="T90" fmla="*/ 17 w 40"/>
                  <a:gd name="T91" fmla="*/ 51 h 60"/>
                  <a:gd name="T92" fmla="*/ 20 w 40"/>
                  <a:gd name="T93" fmla="*/ 51 h 60"/>
                  <a:gd name="T94" fmla="*/ 26 w 40"/>
                  <a:gd name="T95" fmla="*/ 51 h 60"/>
                  <a:gd name="T96" fmla="*/ 29 w 40"/>
                  <a:gd name="T97" fmla="*/ 48 h 60"/>
                  <a:gd name="T98" fmla="*/ 32 w 40"/>
                  <a:gd name="T99" fmla="*/ 46 h 60"/>
                  <a:gd name="T100" fmla="*/ 32 w 40"/>
                  <a:gd name="T101" fmla="*/ 40 h 60"/>
                  <a:gd name="T102" fmla="*/ 32 w 40"/>
                  <a:gd name="T103" fmla="*/ 34 h 60"/>
                  <a:gd name="T104" fmla="*/ 29 w 40"/>
                  <a:gd name="T105" fmla="*/ 31 h 60"/>
                  <a:gd name="T106" fmla="*/ 26 w 40"/>
                  <a:gd name="T107" fmla="*/ 28 h 60"/>
                  <a:gd name="T108" fmla="*/ 20 w 40"/>
                  <a:gd name="T109" fmla="*/ 28 h 60"/>
                  <a:gd name="T110" fmla="*/ 14 w 40"/>
                  <a:gd name="T111" fmla="*/ 28 h 60"/>
                  <a:gd name="T112" fmla="*/ 12 w 40"/>
                  <a:gd name="T113" fmla="*/ 31 h 60"/>
                  <a:gd name="T114" fmla="*/ 9 w 40"/>
                  <a:gd name="T115" fmla="*/ 34 h 60"/>
                  <a:gd name="T116" fmla="*/ 9 w 40"/>
                  <a:gd name="T117" fmla="*/ 40 h 6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0"/>
                  <a:gd name="T178" fmla="*/ 0 h 60"/>
                  <a:gd name="T179" fmla="*/ 40 w 40"/>
                  <a:gd name="T180" fmla="*/ 60 h 6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0" h="60">
                    <a:moveTo>
                      <a:pt x="37" y="14"/>
                    </a:moveTo>
                    <a:lnTo>
                      <a:pt x="32" y="17"/>
                    </a:lnTo>
                    <a:lnTo>
                      <a:pt x="29" y="11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2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9" y="28"/>
                    </a:lnTo>
                    <a:lnTo>
                      <a:pt x="12" y="26"/>
                    </a:lnTo>
                    <a:lnTo>
                      <a:pt x="14" y="23"/>
                    </a:lnTo>
                    <a:lnTo>
                      <a:pt x="17" y="20"/>
                    </a:lnTo>
                    <a:lnTo>
                      <a:pt x="23" y="20"/>
                    </a:lnTo>
                    <a:lnTo>
                      <a:pt x="29" y="23"/>
                    </a:lnTo>
                    <a:lnTo>
                      <a:pt x="34" y="26"/>
                    </a:lnTo>
                    <a:lnTo>
                      <a:pt x="37" y="31"/>
                    </a:lnTo>
                    <a:lnTo>
                      <a:pt x="40" y="40"/>
                    </a:lnTo>
                    <a:lnTo>
                      <a:pt x="37" y="46"/>
                    </a:lnTo>
                    <a:lnTo>
                      <a:pt x="37" y="48"/>
                    </a:lnTo>
                    <a:lnTo>
                      <a:pt x="34" y="54"/>
                    </a:lnTo>
                    <a:lnTo>
                      <a:pt x="29" y="57"/>
                    </a:lnTo>
                    <a:lnTo>
                      <a:pt x="26" y="57"/>
                    </a:lnTo>
                    <a:lnTo>
                      <a:pt x="20" y="60"/>
                    </a:lnTo>
                    <a:lnTo>
                      <a:pt x="12" y="57"/>
                    </a:lnTo>
                    <a:lnTo>
                      <a:pt x="6" y="51"/>
                    </a:lnTo>
                    <a:lnTo>
                      <a:pt x="3" y="48"/>
                    </a:lnTo>
                    <a:lnTo>
                      <a:pt x="0" y="40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3" y="14"/>
                    </a:lnTo>
                    <a:lnTo>
                      <a:pt x="6" y="8"/>
                    </a:lnTo>
                    <a:lnTo>
                      <a:pt x="14" y="3"/>
                    </a:lnTo>
                    <a:lnTo>
                      <a:pt x="20" y="0"/>
                    </a:lnTo>
                    <a:lnTo>
                      <a:pt x="29" y="3"/>
                    </a:lnTo>
                    <a:lnTo>
                      <a:pt x="32" y="6"/>
                    </a:lnTo>
                    <a:lnTo>
                      <a:pt x="37" y="8"/>
                    </a:lnTo>
                    <a:lnTo>
                      <a:pt x="37" y="14"/>
                    </a:lnTo>
                    <a:close/>
                    <a:moveTo>
                      <a:pt x="9" y="40"/>
                    </a:moveTo>
                    <a:lnTo>
                      <a:pt x="9" y="43"/>
                    </a:lnTo>
                    <a:lnTo>
                      <a:pt x="9" y="46"/>
                    </a:lnTo>
                    <a:lnTo>
                      <a:pt x="12" y="48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0" y="51"/>
                    </a:lnTo>
                    <a:lnTo>
                      <a:pt x="26" y="51"/>
                    </a:lnTo>
                    <a:lnTo>
                      <a:pt x="29" y="48"/>
                    </a:lnTo>
                    <a:lnTo>
                      <a:pt x="32" y="46"/>
                    </a:lnTo>
                    <a:lnTo>
                      <a:pt x="32" y="40"/>
                    </a:lnTo>
                    <a:lnTo>
                      <a:pt x="32" y="34"/>
                    </a:lnTo>
                    <a:lnTo>
                      <a:pt x="29" y="31"/>
                    </a:lnTo>
                    <a:lnTo>
                      <a:pt x="26" y="28"/>
                    </a:lnTo>
                    <a:lnTo>
                      <a:pt x="20" y="28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9" y="34"/>
                    </a:lnTo>
                    <a:lnTo>
                      <a:pt x="9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69" name="Line 1085"/>
              <p:cNvSpPr>
                <a:spLocks noChangeShapeType="1"/>
              </p:cNvSpPr>
              <p:nvPr/>
            </p:nvSpPr>
            <p:spPr bwMode="auto">
              <a:xfrm>
                <a:off x="5265" y="110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0" name="Line 1086"/>
              <p:cNvSpPr>
                <a:spLocks noChangeShapeType="1"/>
              </p:cNvSpPr>
              <p:nvPr/>
            </p:nvSpPr>
            <p:spPr bwMode="auto">
              <a:xfrm>
                <a:off x="3432" y="1097"/>
                <a:ext cx="151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1" name="Line 1087"/>
              <p:cNvSpPr>
                <a:spLocks noChangeShapeType="1"/>
              </p:cNvSpPr>
              <p:nvPr/>
            </p:nvSpPr>
            <p:spPr bwMode="auto">
              <a:xfrm flipV="1">
                <a:off x="4948" y="1097"/>
                <a:ext cx="1" cy="9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2" name="Line 1088"/>
              <p:cNvSpPr>
                <a:spLocks noChangeShapeType="1"/>
              </p:cNvSpPr>
              <p:nvPr/>
            </p:nvSpPr>
            <p:spPr bwMode="auto">
              <a:xfrm>
                <a:off x="3435" y="2065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3" name="Freeform 1089"/>
              <p:cNvSpPr>
                <a:spLocks noEditPoints="1"/>
              </p:cNvSpPr>
              <p:nvPr/>
            </p:nvSpPr>
            <p:spPr bwMode="auto">
              <a:xfrm>
                <a:off x="3318" y="2033"/>
                <a:ext cx="37" cy="58"/>
              </a:xfrm>
              <a:custGeom>
                <a:avLst/>
                <a:gdLst>
                  <a:gd name="T0" fmla="*/ 0 w 37"/>
                  <a:gd name="T1" fmla="*/ 29 h 58"/>
                  <a:gd name="T2" fmla="*/ 0 w 37"/>
                  <a:gd name="T3" fmla="*/ 20 h 58"/>
                  <a:gd name="T4" fmla="*/ 3 w 37"/>
                  <a:gd name="T5" fmla="*/ 12 h 58"/>
                  <a:gd name="T6" fmla="*/ 6 w 37"/>
                  <a:gd name="T7" fmla="*/ 6 h 58"/>
                  <a:gd name="T8" fmla="*/ 9 w 37"/>
                  <a:gd name="T9" fmla="*/ 3 h 58"/>
                  <a:gd name="T10" fmla="*/ 11 w 37"/>
                  <a:gd name="T11" fmla="*/ 0 h 58"/>
                  <a:gd name="T12" fmla="*/ 17 w 37"/>
                  <a:gd name="T13" fmla="*/ 0 h 58"/>
                  <a:gd name="T14" fmla="*/ 23 w 37"/>
                  <a:gd name="T15" fmla="*/ 0 h 58"/>
                  <a:gd name="T16" fmla="*/ 26 w 37"/>
                  <a:gd name="T17" fmla="*/ 0 h 58"/>
                  <a:gd name="T18" fmla="*/ 31 w 37"/>
                  <a:gd name="T19" fmla="*/ 3 h 58"/>
                  <a:gd name="T20" fmla="*/ 31 w 37"/>
                  <a:gd name="T21" fmla="*/ 6 h 58"/>
                  <a:gd name="T22" fmla="*/ 34 w 37"/>
                  <a:gd name="T23" fmla="*/ 12 h 58"/>
                  <a:gd name="T24" fmla="*/ 37 w 37"/>
                  <a:gd name="T25" fmla="*/ 15 h 58"/>
                  <a:gd name="T26" fmla="*/ 37 w 37"/>
                  <a:gd name="T27" fmla="*/ 20 h 58"/>
                  <a:gd name="T28" fmla="*/ 37 w 37"/>
                  <a:gd name="T29" fmla="*/ 29 h 58"/>
                  <a:gd name="T30" fmla="*/ 37 w 37"/>
                  <a:gd name="T31" fmla="*/ 38 h 58"/>
                  <a:gd name="T32" fmla="*/ 34 w 37"/>
                  <a:gd name="T33" fmla="*/ 46 h 58"/>
                  <a:gd name="T34" fmla="*/ 31 w 37"/>
                  <a:gd name="T35" fmla="*/ 52 h 58"/>
                  <a:gd name="T36" fmla="*/ 29 w 37"/>
                  <a:gd name="T37" fmla="*/ 55 h 58"/>
                  <a:gd name="T38" fmla="*/ 23 w 37"/>
                  <a:gd name="T39" fmla="*/ 58 h 58"/>
                  <a:gd name="T40" fmla="*/ 17 w 37"/>
                  <a:gd name="T41" fmla="*/ 58 h 58"/>
                  <a:gd name="T42" fmla="*/ 11 w 37"/>
                  <a:gd name="T43" fmla="*/ 58 h 58"/>
                  <a:gd name="T44" fmla="*/ 6 w 37"/>
                  <a:gd name="T45" fmla="*/ 52 h 58"/>
                  <a:gd name="T46" fmla="*/ 3 w 37"/>
                  <a:gd name="T47" fmla="*/ 46 h 58"/>
                  <a:gd name="T48" fmla="*/ 0 w 37"/>
                  <a:gd name="T49" fmla="*/ 38 h 58"/>
                  <a:gd name="T50" fmla="*/ 0 w 37"/>
                  <a:gd name="T51" fmla="*/ 29 h 58"/>
                  <a:gd name="T52" fmla="*/ 9 w 37"/>
                  <a:gd name="T53" fmla="*/ 29 h 58"/>
                  <a:gd name="T54" fmla="*/ 9 w 37"/>
                  <a:gd name="T55" fmla="*/ 38 h 58"/>
                  <a:gd name="T56" fmla="*/ 9 w 37"/>
                  <a:gd name="T57" fmla="*/ 43 h 58"/>
                  <a:gd name="T58" fmla="*/ 11 w 37"/>
                  <a:gd name="T59" fmla="*/ 46 h 58"/>
                  <a:gd name="T60" fmla="*/ 14 w 37"/>
                  <a:gd name="T61" fmla="*/ 52 h 58"/>
                  <a:gd name="T62" fmla="*/ 17 w 37"/>
                  <a:gd name="T63" fmla="*/ 52 h 58"/>
                  <a:gd name="T64" fmla="*/ 23 w 37"/>
                  <a:gd name="T65" fmla="*/ 52 h 58"/>
                  <a:gd name="T66" fmla="*/ 26 w 37"/>
                  <a:gd name="T67" fmla="*/ 46 h 58"/>
                  <a:gd name="T68" fmla="*/ 29 w 37"/>
                  <a:gd name="T69" fmla="*/ 43 h 58"/>
                  <a:gd name="T70" fmla="*/ 29 w 37"/>
                  <a:gd name="T71" fmla="*/ 38 h 58"/>
                  <a:gd name="T72" fmla="*/ 29 w 37"/>
                  <a:gd name="T73" fmla="*/ 29 h 58"/>
                  <a:gd name="T74" fmla="*/ 29 w 37"/>
                  <a:gd name="T75" fmla="*/ 20 h 58"/>
                  <a:gd name="T76" fmla="*/ 29 w 37"/>
                  <a:gd name="T77" fmla="*/ 15 h 58"/>
                  <a:gd name="T78" fmla="*/ 26 w 37"/>
                  <a:gd name="T79" fmla="*/ 12 h 58"/>
                  <a:gd name="T80" fmla="*/ 23 w 37"/>
                  <a:gd name="T81" fmla="*/ 9 h 58"/>
                  <a:gd name="T82" fmla="*/ 17 w 37"/>
                  <a:gd name="T83" fmla="*/ 6 h 58"/>
                  <a:gd name="T84" fmla="*/ 14 w 37"/>
                  <a:gd name="T85" fmla="*/ 6 h 58"/>
                  <a:gd name="T86" fmla="*/ 11 w 37"/>
                  <a:gd name="T87" fmla="*/ 12 h 58"/>
                  <a:gd name="T88" fmla="*/ 9 w 37"/>
                  <a:gd name="T89" fmla="*/ 15 h 58"/>
                  <a:gd name="T90" fmla="*/ 9 w 37"/>
                  <a:gd name="T91" fmla="*/ 20 h 58"/>
                  <a:gd name="T92" fmla="*/ 9 w 37"/>
                  <a:gd name="T93" fmla="*/ 29 h 5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8"/>
                  <a:gd name="T143" fmla="*/ 37 w 37"/>
                  <a:gd name="T144" fmla="*/ 58 h 5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8">
                    <a:moveTo>
                      <a:pt x="0" y="29"/>
                    </a:moveTo>
                    <a:lnTo>
                      <a:pt x="0" y="20"/>
                    </a:lnTo>
                    <a:lnTo>
                      <a:pt x="3" y="12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37" y="20"/>
                    </a:lnTo>
                    <a:lnTo>
                      <a:pt x="37" y="29"/>
                    </a:lnTo>
                    <a:lnTo>
                      <a:pt x="37" y="38"/>
                    </a:lnTo>
                    <a:lnTo>
                      <a:pt x="34" y="46"/>
                    </a:lnTo>
                    <a:lnTo>
                      <a:pt x="31" y="52"/>
                    </a:lnTo>
                    <a:lnTo>
                      <a:pt x="29" y="55"/>
                    </a:lnTo>
                    <a:lnTo>
                      <a:pt x="23" y="58"/>
                    </a:lnTo>
                    <a:lnTo>
                      <a:pt x="17" y="58"/>
                    </a:lnTo>
                    <a:lnTo>
                      <a:pt x="11" y="58"/>
                    </a:lnTo>
                    <a:lnTo>
                      <a:pt x="6" y="52"/>
                    </a:lnTo>
                    <a:lnTo>
                      <a:pt x="3" y="46"/>
                    </a:lnTo>
                    <a:lnTo>
                      <a:pt x="0" y="38"/>
                    </a:lnTo>
                    <a:lnTo>
                      <a:pt x="0" y="29"/>
                    </a:lnTo>
                    <a:close/>
                    <a:moveTo>
                      <a:pt x="9" y="29"/>
                    </a:moveTo>
                    <a:lnTo>
                      <a:pt x="9" y="38"/>
                    </a:lnTo>
                    <a:lnTo>
                      <a:pt x="9" y="43"/>
                    </a:lnTo>
                    <a:lnTo>
                      <a:pt x="11" y="46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23" y="52"/>
                    </a:lnTo>
                    <a:lnTo>
                      <a:pt x="26" y="46"/>
                    </a:lnTo>
                    <a:lnTo>
                      <a:pt x="29" y="43"/>
                    </a:lnTo>
                    <a:lnTo>
                      <a:pt x="29" y="38"/>
                    </a:lnTo>
                    <a:lnTo>
                      <a:pt x="29" y="29"/>
                    </a:lnTo>
                    <a:lnTo>
                      <a:pt x="29" y="20"/>
                    </a:lnTo>
                    <a:lnTo>
                      <a:pt x="29" y="15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12"/>
                    </a:lnTo>
                    <a:lnTo>
                      <a:pt x="9" y="15"/>
                    </a:lnTo>
                    <a:lnTo>
                      <a:pt x="9" y="20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74" name="Line 1090"/>
              <p:cNvSpPr>
                <a:spLocks noChangeShapeType="1"/>
              </p:cNvSpPr>
              <p:nvPr/>
            </p:nvSpPr>
            <p:spPr bwMode="auto">
              <a:xfrm flipH="1">
                <a:off x="4891" y="2062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5" name="Line 1091"/>
              <p:cNvSpPr>
                <a:spLocks noChangeShapeType="1"/>
              </p:cNvSpPr>
              <p:nvPr/>
            </p:nvSpPr>
            <p:spPr bwMode="auto">
              <a:xfrm>
                <a:off x="3435" y="1999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6" name="Line 1092"/>
              <p:cNvSpPr>
                <a:spLocks noChangeShapeType="1"/>
              </p:cNvSpPr>
              <p:nvPr/>
            </p:nvSpPr>
            <p:spPr bwMode="auto">
              <a:xfrm flipH="1">
                <a:off x="4919" y="1999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7" name="Line 1093"/>
              <p:cNvSpPr>
                <a:spLocks noChangeShapeType="1"/>
              </p:cNvSpPr>
              <p:nvPr/>
            </p:nvSpPr>
            <p:spPr bwMode="auto">
              <a:xfrm>
                <a:off x="3435" y="1934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8" name="Line 1094"/>
              <p:cNvSpPr>
                <a:spLocks noChangeShapeType="1"/>
              </p:cNvSpPr>
              <p:nvPr/>
            </p:nvSpPr>
            <p:spPr bwMode="auto">
              <a:xfrm flipH="1">
                <a:off x="4919" y="1934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79" name="Line 1095"/>
              <p:cNvSpPr>
                <a:spLocks noChangeShapeType="1"/>
              </p:cNvSpPr>
              <p:nvPr/>
            </p:nvSpPr>
            <p:spPr bwMode="auto">
              <a:xfrm>
                <a:off x="3435" y="1871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0" name="Line 1096"/>
              <p:cNvSpPr>
                <a:spLocks noChangeShapeType="1"/>
              </p:cNvSpPr>
              <p:nvPr/>
            </p:nvSpPr>
            <p:spPr bwMode="auto">
              <a:xfrm flipH="1">
                <a:off x="4919" y="1871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1" name="Line 1097"/>
              <p:cNvSpPr>
                <a:spLocks noChangeShapeType="1"/>
              </p:cNvSpPr>
              <p:nvPr/>
            </p:nvSpPr>
            <p:spPr bwMode="auto">
              <a:xfrm>
                <a:off x="3435" y="1805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2" name="Line 1098"/>
              <p:cNvSpPr>
                <a:spLocks noChangeShapeType="1"/>
              </p:cNvSpPr>
              <p:nvPr/>
            </p:nvSpPr>
            <p:spPr bwMode="auto">
              <a:xfrm flipH="1">
                <a:off x="4919" y="1805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3" name="Line 1099"/>
              <p:cNvSpPr>
                <a:spLocks noChangeShapeType="1"/>
              </p:cNvSpPr>
              <p:nvPr/>
            </p:nvSpPr>
            <p:spPr bwMode="auto">
              <a:xfrm>
                <a:off x="3435" y="1742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4" name="Freeform 1100"/>
              <p:cNvSpPr>
                <a:spLocks/>
              </p:cNvSpPr>
              <p:nvPr/>
            </p:nvSpPr>
            <p:spPr bwMode="auto">
              <a:xfrm>
                <a:off x="3272" y="1711"/>
                <a:ext cx="40" cy="57"/>
              </a:xfrm>
              <a:custGeom>
                <a:avLst/>
                <a:gdLst>
                  <a:gd name="T0" fmla="*/ 0 w 40"/>
                  <a:gd name="T1" fmla="*/ 43 h 57"/>
                  <a:gd name="T2" fmla="*/ 9 w 40"/>
                  <a:gd name="T3" fmla="*/ 40 h 57"/>
                  <a:gd name="T4" fmla="*/ 12 w 40"/>
                  <a:gd name="T5" fmla="*/ 46 h 57"/>
                  <a:gd name="T6" fmla="*/ 12 w 40"/>
                  <a:gd name="T7" fmla="*/ 48 h 57"/>
                  <a:gd name="T8" fmla="*/ 15 w 40"/>
                  <a:gd name="T9" fmla="*/ 51 h 57"/>
                  <a:gd name="T10" fmla="*/ 20 w 40"/>
                  <a:gd name="T11" fmla="*/ 51 h 57"/>
                  <a:gd name="T12" fmla="*/ 26 w 40"/>
                  <a:gd name="T13" fmla="*/ 51 h 57"/>
                  <a:gd name="T14" fmla="*/ 29 w 40"/>
                  <a:gd name="T15" fmla="*/ 48 h 57"/>
                  <a:gd name="T16" fmla="*/ 32 w 40"/>
                  <a:gd name="T17" fmla="*/ 43 h 57"/>
                  <a:gd name="T18" fmla="*/ 32 w 40"/>
                  <a:gd name="T19" fmla="*/ 37 h 57"/>
                  <a:gd name="T20" fmla="*/ 32 w 40"/>
                  <a:gd name="T21" fmla="*/ 31 h 57"/>
                  <a:gd name="T22" fmla="*/ 29 w 40"/>
                  <a:gd name="T23" fmla="*/ 29 h 57"/>
                  <a:gd name="T24" fmla="*/ 26 w 40"/>
                  <a:gd name="T25" fmla="*/ 26 h 57"/>
                  <a:gd name="T26" fmla="*/ 20 w 40"/>
                  <a:gd name="T27" fmla="*/ 26 h 57"/>
                  <a:gd name="T28" fmla="*/ 17 w 40"/>
                  <a:gd name="T29" fmla="*/ 26 h 57"/>
                  <a:gd name="T30" fmla="*/ 15 w 40"/>
                  <a:gd name="T31" fmla="*/ 26 h 57"/>
                  <a:gd name="T32" fmla="*/ 12 w 40"/>
                  <a:gd name="T33" fmla="*/ 29 h 57"/>
                  <a:gd name="T34" fmla="*/ 9 w 40"/>
                  <a:gd name="T35" fmla="*/ 31 h 57"/>
                  <a:gd name="T36" fmla="*/ 3 w 40"/>
                  <a:gd name="T37" fmla="*/ 29 h 57"/>
                  <a:gd name="T38" fmla="*/ 9 w 40"/>
                  <a:gd name="T39" fmla="*/ 0 h 57"/>
                  <a:gd name="T40" fmla="*/ 35 w 40"/>
                  <a:gd name="T41" fmla="*/ 0 h 57"/>
                  <a:gd name="T42" fmla="*/ 35 w 40"/>
                  <a:gd name="T43" fmla="*/ 9 h 57"/>
                  <a:gd name="T44" fmla="*/ 15 w 40"/>
                  <a:gd name="T45" fmla="*/ 9 h 57"/>
                  <a:gd name="T46" fmla="*/ 12 w 40"/>
                  <a:gd name="T47" fmla="*/ 23 h 57"/>
                  <a:gd name="T48" fmla="*/ 17 w 40"/>
                  <a:gd name="T49" fmla="*/ 20 h 57"/>
                  <a:gd name="T50" fmla="*/ 23 w 40"/>
                  <a:gd name="T51" fmla="*/ 20 h 57"/>
                  <a:gd name="T52" fmla="*/ 29 w 40"/>
                  <a:gd name="T53" fmla="*/ 20 h 57"/>
                  <a:gd name="T54" fmla="*/ 35 w 40"/>
                  <a:gd name="T55" fmla="*/ 23 h 57"/>
                  <a:gd name="T56" fmla="*/ 37 w 40"/>
                  <a:gd name="T57" fmla="*/ 29 h 57"/>
                  <a:gd name="T58" fmla="*/ 40 w 40"/>
                  <a:gd name="T59" fmla="*/ 37 h 57"/>
                  <a:gd name="T60" fmla="*/ 37 w 40"/>
                  <a:gd name="T61" fmla="*/ 46 h 57"/>
                  <a:gd name="T62" fmla="*/ 35 w 40"/>
                  <a:gd name="T63" fmla="*/ 51 h 57"/>
                  <a:gd name="T64" fmla="*/ 29 w 40"/>
                  <a:gd name="T65" fmla="*/ 57 h 57"/>
                  <a:gd name="T66" fmla="*/ 20 w 40"/>
                  <a:gd name="T67" fmla="*/ 57 h 57"/>
                  <a:gd name="T68" fmla="*/ 12 w 40"/>
                  <a:gd name="T69" fmla="*/ 57 h 57"/>
                  <a:gd name="T70" fmla="*/ 6 w 40"/>
                  <a:gd name="T71" fmla="*/ 54 h 57"/>
                  <a:gd name="T72" fmla="*/ 3 w 40"/>
                  <a:gd name="T73" fmla="*/ 48 h 57"/>
                  <a:gd name="T74" fmla="*/ 0 w 40"/>
                  <a:gd name="T75" fmla="*/ 43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"/>
                  <a:gd name="T115" fmla="*/ 0 h 57"/>
                  <a:gd name="T116" fmla="*/ 40 w 40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" h="57">
                    <a:moveTo>
                      <a:pt x="0" y="43"/>
                    </a:moveTo>
                    <a:lnTo>
                      <a:pt x="9" y="40"/>
                    </a:lnTo>
                    <a:lnTo>
                      <a:pt x="12" y="46"/>
                    </a:lnTo>
                    <a:lnTo>
                      <a:pt x="12" y="48"/>
                    </a:lnTo>
                    <a:lnTo>
                      <a:pt x="15" y="51"/>
                    </a:lnTo>
                    <a:lnTo>
                      <a:pt x="20" y="51"/>
                    </a:lnTo>
                    <a:lnTo>
                      <a:pt x="26" y="51"/>
                    </a:lnTo>
                    <a:lnTo>
                      <a:pt x="29" y="48"/>
                    </a:lnTo>
                    <a:lnTo>
                      <a:pt x="32" y="43"/>
                    </a:lnTo>
                    <a:lnTo>
                      <a:pt x="32" y="37"/>
                    </a:lnTo>
                    <a:lnTo>
                      <a:pt x="32" y="31"/>
                    </a:lnTo>
                    <a:lnTo>
                      <a:pt x="29" y="29"/>
                    </a:lnTo>
                    <a:lnTo>
                      <a:pt x="26" y="26"/>
                    </a:lnTo>
                    <a:lnTo>
                      <a:pt x="20" y="26"/>
                    </a:lnTo>
                    <a:lnTo>
                      <a:pt x="17" y="26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9" y="31"/>
                    </a:lnTo>
                    <a:lnTo>
                      <a:pt x="3" y="29"/>
                    </a:lnTo>
                    <a:lnTo>
                      <a:pt x="9" y="0"/>
                    </a:lnTo>
                    <a:lnTo>
                      <a:pt x="35" y="0"/>
                    </a:lnTo>
                    <a:lnTo>
                      <a:pt x="35" y="9"/>
                    </a:lnTo>
                    <a:lnTo>
                      <a:pt x="15" y="9"/>
                    </a:lnTo>
                    <a:lnTo>
                      <a:pt x="12" y="23"/>
                    </a:lnTo>
                    <a:lnTo>
                      <a:pt x="17" y="20"/>
                    </a:lnTo>
                    <a:lnTo>
                      <a:pt x="23" y="20"/>
                    </a:lnTo>
                    <a:lnTo>
                      <a:pt x="29" y="20"/>
                    </a:lnTo>
                    <a:lnTo>
                      <a:pt x="35" y="23"/>
                    </a:lnTo>
                    <a:lnTo>
                      <a:pt x="37" y="29"/>
                    </a:lnTo>
                    <a:lnTo>
                      <a:pt x="40" y="37"/>
                    </a:lnTo>
                    <a:lnTo>
                      <a:pt x="37" y="46"/>
                    </a:lnTo>
                    <a:lnTo>
                      <a:pt x="35" y="51"/>
                    </a:lnTo>
                    <a:lnTo>
                      <a:pt x="29" y="57"/>
                    </a:lnTo>
                    <a:lnTo>
                      <a:pt x="20" y="57"/>
                    </a:lnTo>
                    <a:lnTo>
                      <a:pt x="12" y="57"/>
                    </a:lnTo>
                    <a:lnTo>
                      <a:pt x="6" y="54"/>
                    </a:lnTo>
                    <a:lnTo>
                      <a:pt x="3" y="48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85" name="Freeform 1101"/>
              <p:cNvSpPr>
                <a:spLocks noEditPoints="1"/>
              </p:cNvSpPr>
              <p:nvPr/>
            </p:nvSpPr>
            <p:spPr bwMode="auto">
              <a:xfrm>
                <a:off x="3318" y="1711"/>
                <a:ext cx="37" cy="57"/>
              </a:xfrm>
              <a:custGeom>
                <a:avLst/>
                <a:gdLst>
                  <a:gd name="T0" fmla="*/ 0 w 37"/>
                  <a:gd name="T1" fmla="*/ 29 h 57"/>
                  <a:gd name="T2" fmla="*/ 0 w 37"/>
                  <a:gd name="T3" fmla="*/ 20 h 57"/>
                  <a:gd name="T4" fmla="*/ 3 w 37"/>
                  <a:gd name="T5" fmla="*/ 11 h 57"/>
                  <a:gd name="T6" fmla="*/ 6 w 37"/>
                  <a:gd name="T7" fmla="*/ 6 h 57"/>
                  <a:gd name="T8" fmla="*/ 9 w 37"/>
                  <a:gd name="T9" fmla="*/ 3 h 57"/>
                  <a:gd name="T10" fmla="*/ 11 w 37"/>
                  <a:gd name="T11" fmla="*/ 0 h 57"/>
                  <a:gd name="T12" fmla="*/ 17 w 37"/>
                  <a:gd name="T13" fmla="*/ 0 h 57"/>
                  <a:gd name="T14" fmla="*/ 23 w 37"/>
                  <a:gd name="T15" fmla="*/ 0 h 57"/>
                  <a:gd name="T16" fmla="*/ 26 w 37"/>
                  <a:gd name="T17" fmla="*/ 0 h 57"/>
                  <a:gd name="T18" fmla="*/ 31 w 37"/>
                  <a:gd name="T19" fmla="*/ 3 h 57"/>
                  <a:gd name="T20" fmla="*/ 31 w 37"/>
                  <a:gd name="T21" fmla="*/ 6 h 57"/>
                  <a:gd name="T22" fmla="*/ 34 w 37"/>
                  <a:gd name="T23" fmla="*/ 11 h 57"/>
                  <a:gd name="T24" fmla="*/ 37 w 37"/>
                  <a:gd name="T25" fmla="*/ 14 h 57"/>
                  <a:gd name="T26" fmla="*/ 37 w 37"/>
                  <a:gd name="T27" fmla="*/ 20 h 57"/>
                  <a:gd name="T28" fmla="*/ 37 w 37"/>
                  <a:gd name="T29" fmla="*/ 29 h 57"/>
                  <a:gd name="T30" fmla="*/ 37 w 37"/>
                  <a:gd name="T31" fmla="*/ 37 h 57"/>
                  <a:gd name="T32" fmla="*/ 34 w 37"/>
                  <a:gd name="T33" fmla="*/ 46 h 57"/>
                  <a:gd name="T34" fmla="*/ 31 w 37"/>
                  <a:gd name="T35" fmla="*/ 51 h 57"/>
                  <a:gd name="T36" fmla="*/ 29 w 37"/>
                  <a:gd name="T37" fmla="*/ 54 h 57"/>
                  <a:gd name="T38" fmla="*/ 23 w 37"/>
                  <a:gd name="T39" fmla="*/ 57 h 57"/>
                  <a:gd name="T40" fmla="*/ 17 w 37"/>
                  <a:gd name="T41" fmla="*/ 57 h 57"/>
                  <a:gd name="T42" fmla="*/ 11 w 37"/>
                  <a:gd name="T43" fmla="*/ 57 h 57"/>
                  <a:gd name="T44" fmla="*/ 6 w 37"/>
                  <a:gd name="T45" fmla="*/ 51 h 57"/>
                  <a:gd name="T46" fmla="*/ 3 w 37"/>
                  <a:gd name="T47" fmla="*/ 46 h 57"/>
                  <a:gd name="T48" fmla="*/ 0 w 37"/>
                  <a:gd name="T49" fmla="*/ 37 h 57"/>
                  <a:gd name="T50" fmla="*/ 0 w 37"/>
                  <a:gd name="T51" fmla="*/ 29 h 57"/>
                  <a:gd name="T52" fmla="*/ 9 w 37"/>
                  <a:gd name="T53" fmla="*/ 29 h 57"/>
                  <a:gd name="T54" fmla="*/ 9 w 37"/>
                  <a:gd name="T55" fmla="*/ 37 h 57"/>
                  <a:gd name="T56" fmla="*/ 9 w 37"/>
                  <a:gd name="T57" fmla="*/ 43 h 57"/>
                  <a:gd name="T58" fmla="*/ 11 w 37"/>
                  <a:gd name="T59" fmla="*/ 46 h 57"/>
                  <a:gd name="T60" fmla="*/ 14 w 37"/>
                  <a:gd name="T61" fmla="*/ 51 h 57"/>
                  <a:gd name="T62" fmla="*/ 17 w 37"/>
                  <a:gd name="T63" fmla="*/ 51 h 57"/>
                  <a:gd name="T64" fmla="*/ 23 w 37"/>
                  <a:gd name="T65" fmla="*/ 51 h 57"/>
                  <a:gd name="T66" fmla="*/ 26 w 37"/>
                  <a:gd name="T67" fmla="*/ 46 h 57"/>
                  <a:gd name="T68" fmla="*/ 29 w 37"/>
                  <a:gd name="T69" fmla="*/ 43 h 57"/>
                  <a:gd name="T70" fmla="*/ 29 w 37"/>
                  <a:gd name="T71" fmla="*/ 37 h 57"/>
                  <a:gd name="T72" fmla="*/ 29 w 37"/>
                  <a:gd name="T73" fmla="*/ 29 h 57"/>
                  <a:gd name="T74" fmla="*/ 29 w 37"/>
                  <a:gd name="T75" fmla="*/ 20 h 57"/>
                  <a:gd name="T76" fmla="*/ 29 w 37"/>
                  <a:gd name="T77" fmla="*/ 14 h 57"/>
                  <a:gd name="T78" fmla="*/ 26 w 37"/>
                  <a:gd name="T79" fmla="*/ 11 h 57"/>
                  <a:gd name="T80" fmla="*/ 23 w 37"/>
                  <a:gd name="T81" fmla="*/ 9 h 57"/>
                  <a:gd name="T82" fmla="*/ 17 w 37"/>
                  <a:gd name="T83" fmla="*/ 6 h 57"/>
                  <a:gd name="T84" fmla="*/ 14 w 37"/>
                  <a:gd name="T85" fmla="*/ 6 h 57"/>
                  <a:gd name="T86" fmla="*/ 11 w 37"/>
                  <a:gd name="T87" fmla="*/ 11 h 57"/>
                  <a:gd name="T88" fmla="*/ 9 w 37"/>
                  <a:gd name="T89" fmla="*/ 14 h 57"/>
                  <a:gd name="T90" fmla="*/ 9 w 37"/>
                  <a:gd name="T91" fmla="*/ 20 h 57"/>
                  <a:gd name="T92" fmla="*/ 9 w 37"/>
                  <a:gd name="T93" fmla="*/ 29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9"/>
                    </a:moveTo>
                    <a:lnTo>
                      <a:pt x="0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4" y="11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37" y="29"/>
                    </a:lnTo>
                    <a:lnTo>
                      <a:pt x="37" y="37"/>
                    </a:lnTo>
                    <a:lnTo>
                      <a:pt x="34" y="46"/>
                    </a:lnTo>
                    <a:lnTo>
                      <a:pt x="31" y="51"/>
                    </a:lnTo>
                    <a:lnTo>
                      <a:pt x="29" y="54"/>
                    </a:lnTo>
                    <a:lnTo>
                      <a:pt x="23" y="57"/>
                    </a:lnTo>
                    <a:lnTo>
                      <a:pt x="17" y="57"/>
                    </a:lnTo>
                    <a:lnTo>
                      <a:pt x="11" y="57"/>
                    </a:lnTo>
                    <a:lnTo>
                      <a:pt x="6" y="51"/>
                    </a:lnTo>
                    <a:lnTo>
                      <a:pt x="3" y="46"/>
                    </a:lnTo>
                    <a:lnTo>
                      <a:pt x="0" y="37"/>
                    </a:lnTo>
                    <a:lnTo>
                      <a:pt x="0" y="29"/>
                    </a:lnTo>
                    <a:close/>
                    <a:moveTo>
                      <a:pt x="9" y="29"/>
                    </a:moveTo>
                    <a:lnTo>
                      <a:pt x="9" y="37"/>
                    </a:lnTo>
                    <a:lnTo>
                      <a:pt x="9" y="43"/>
                    </a:lnTo>
                    <a:lnTo>
                      <a:pt x="11" y="46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6"/>
                    </a:lnTo>
                    <a:lnTo>
                      <a:pt x="29" y="43"/>
                    </a:lnTo>
                    <a:lnTo>
                      <a:pt x="29" y="37"/>
                    </a:lnTo>
                    <a:lnTo>
                      <a:pt x="29" y="29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6" y="11"/>
                    </a:lnTo>
                    <a:lnTo>
                      <a:pt x="23" y="9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86" name="Line 1102"/>
              <p:cNvSpPr>
                <a:spLocks noChangeShapeType="1"/>
              </p:cNvSpPr>
              <p:nvPr/>
            </p:nvSpPr>
            <p:spPr bwMode="auto">
              <a:xfrm flipH="1">
                <a:off x="4891" y="1742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7" name="Line 1103"/>
              <p:cNvSpPr>
                <a:spLocks noChangeShapeType="1"/>
              </p:cNvSpPr>
              <p:nvPr/>
            </p:nvSpPr>
            <p:spPr bwMode="auto">
              <a:xfrm>
                <a:off x="3435" y="1677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8" name="Line 1104"/>
              <p:cNvSpPr>
                <a:spLocks noChangeShapeType="1"/>
              </p:cNvSpPr>
              <p:nvPr/>
            </p:nvSpPr>
            <p:spPr bwMode="auto">
              <a:xfrm flipH="1">
                <a:off x="4919" y="1677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89" name="Line 1105"/>
              <p:cNvSpPr>
                <a:spLocks noChangeShapeType="1"/>
              </p:cNvSpPr>
              <p:nvPr/>
            </p:nvSpPr>
            <p:spPr bwMode="auto">
              <a:xfrm>
                <a:off x="3435" y="1611"/>
                <a:ext cx="2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0" name="Line 1106"/>
              <p:cNvSpPr>
                <a:spLocks noChangeShapeType="1"/>
              </p:cNvSpPr>
              <p:nvPr/>
            </p:nvSpPr>
            <p:spPr bwMode="auto">
              <a:xfrm flipH="1">
                <a:off x="4919" y="1611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1" name="Line 1107"/>
              <p:cNvSpPr>
                <a:spLocks noChangeShapeType="1"/>
              </p:cNvSpPr>
              <p:nvPr/>
            </p:nvSpPr>
            <p:spPr bwMode="auto">
              <a:xfrm>
                <a:off x="3432" y="154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2" name="Line 1108"/>
              <p:cNvSpPr>
                <a:spLocks noChangeShapeType="1"/>
              </p:cNvSpPr>
              <p:nvPr/>
            </p:nvSpPr>
            <p:spPr bwMode="auto">
              <a:xfrm flipH="1">
                <a:off x="4919" y="154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3" name="Line 1109"/>
              <p:cNvSpPr>
                <a:spLocks noChangeShapeType="1"/>
              </p:cNvSpPr>
              <p:nvPr/>
            </p:nvSpPr>
            <p:spPr bwMode="auto">
              <a:xfrm>
                <a:off x="3432" y="148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4" name="Line 1110"/>
              <p:cNvSpPr>
                <a:spLocks noChangeShapeType="1"/>
              </p:cNvSpPr>
              <p:nvPr/>
            </p:nvSpPr>
            <p:spPr bwMode="auto">
              <a:xfrm flipH="1">
                <a:off x="4919" y="148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5" name="Line 1111"/>
              <p:cNvSpPr>
                <a:spLocks noChangeShapeType="1"/>
              </p:cNvSpPr>
              <p:nvPr/>
            </p:nvSpPr>
            <p:spPr bwMode="auto">
              <a:xfrm>
                <a:off x="3432" y="142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196" name="Freeform 1112"/>
              <p:cNvSpPr>
                <a:spLocks/>
              </p:cNvSpPr>
              <p:nvPr/>
            </p:nvSpPr>
            <p:spPr bwMode="auto">
              <a:xfrm>
                <a:off x="3235" y="1388"/>
                <a:ext cx="20" cy="58"/>
              </a:xfrm>
              <a:custGeom>
                <a:avLst/>
                <a:gdLst>
                  <a:gd name="T0" fmla="*/ 20 w 20"/>
                  <a:gd name="T1" fmla="*/ 58 h 58"/>
                  <a:gd name="T2" fmla="*/ 12 w 20"/>
                  <a:gd name="T3" fmla="*/ 58 h 58"/>
                  <a:gd name="T4" fmla="*/ 12 w 20"/>
                  <a:gd name="T5" fmla="*/ 12 h 58"/>
                  <a:gd name="T6" fmla="*/ 9 w 20"/>
                  <a:gd name="T7" fmla="*/ 15 h 58"/>
                  <a:gd name="T8" fmla="*/ 6 w 20"/>
                  <a:gd name="T9" fmla="*/ 18 h 58"/>
                  <a:gd name="T10" fmla="*/ 3 w 20"/>
                  <a:gd name="T11" fmla="*/ 20 h 58"/>
                  <a:gd name="T12" fmla="*/ 0 w 20"/>
                  <a:gd name="T13" fmla="*/ 20 h 58"/>
                  <a:gd name="T14" fmla="*/ 0 w 20"/>
                  <a:gd name="T15" fmla="*/ 15 h 58"/>
                  <a:gd name="T16" fmla="*/ 6 w 20"/>
                  <a:gd name="T17" fmla="*/ 12 h 58"/>
                  <a:gd name="T18" fmla="*/ 9 w 20"/>
                  <a:gd name="T19" fmla="*/ 9 h 58"/>
                  <a:gd name="T20" fmla="*/ 15 w 20"/>
                  <a:gd name="T21" fmla="*/ 3 h 58"/>
                  <a:gd name="T22" fmla="*/ 15 w 20"/>
                  <a:gd name="T23" fmla="*/ 0 h 58"/>
                  <a:gd name="T24" fmla="*/ 20 w 20"/>
                  <a:gd name="T25" fmla="*/ 0 h 58"/>
                  <a:gd name="T26" fmla="*/ 20 w 20"/>
                  <a:gd name="T27" fmla="*/ 58 h 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"/>
                  <a:gd name="T43" fmla="*/ 0 h 58"/>
                  <a:gd name="T44" fmla="*/ 20 w 20"/>
                  <a:gd name="T45" fmla="*/ 58 h 5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" h="58">
                    <a:moveTo>
                      <a:pt x="20" y="58"/>
                    </a:moveTo>
                    <a:lnTo>
                      <a:pt x="12" y="58"/>
                    </a:lnTo>
                    <a:lnTo>
                      <a:pt x="12" y="12"/>
                    </a:lnTo>
                    <a:lnTo>
                      <a:pt x="9" y="15"/>
                    </a:lnTo>
                    <a:lnTo>
                      <a:pt x="6" y="18"/>
                    </a:lnTo>
                    <a:lnTo>
                      <a:pt x="3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6" y="12"/>
                    </a:lnTo>
                    <a:lnTo>
                      <a:pt x="9" y="9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0" y="5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97" name="Freeform 1113"/>
              <p:cNvSpPr>
                <a:spLocks noEditPoints="1"/>
              </p:cNvSpPr>
              <p:nvPr/>
            </p:nvSpPr>
            <p:spPr bwMode="auto">
              <a:xfrm>
                <a:off x="3272" y="1388"/>
                <a:ext cx="40" cy="58"/>
              </a:xfrm>
              <a:custGeom>
                <a:avLst/>
                <a:gdLst>
                  <a:gd name="T0" fmla="*/ 0 w 40"/>
                  <a:gd name="T1" fmla="*/ 29 h 58"/>
                  <a:gd name="T2" fmla="*/ 3 w 40"/>
                  <a:gd name="T3" fmla="*/ 20 h 58"/>
                  <a:gd name="T4" fmla="*/ 3 w 40"/>
                  <a:gd name="T5" fmla="*/ 12 h 58"/>
                  <a:gd name="T6" fmla="*/ 6 w 40"/>
                  <a:gd name="T7" fmla="*/ 6 h 58"/>
                  <a:gd name="T8" fmla="*/ 9 w 40"/>
                  <a:gd name="T9" fmla="*/ 3 h 58"/>
                  <a:gd name="T10" fmla="*/ 15 w 40"/>
                  <a:gd name="T11" fmla="*/ 0 h 58"/>
                  <a:gd name="T12" fmla="*/ 20 w 40"/>
                  <a:gd name="T13" fmla="*/ 0 h 58"/>
                  <a:gd name="T14" fmla="*/ 26 w 40"/>
                  <a:gd name="T15" fmla="*/ 0 h 58"/>
                  <a:gd name="T16" fmla="*/ 29 w 40"/>
                  <a:gd name="T17" fmla="*/ 3 h 58"/>
                  <a:gd name="T18" fmla="*/ 32 w 40"/>
                  <a:gd name="T19" fmla="*/ 3 h 58"/>
                  <a:gd name="T20" fmla="*/ 35 w 40"/>
                  <a:gd name="T21" fmla="*/ 9 h 58"/>
                  <a:gd name="T22" fmla="*/ 37 w 40"/>
                  <a:gd name="T23" fmla="*/ 12 h 58"/>
                  <a:gd name="T24" fmla="*/ 37 w 40"/>
                  <a:gd name="T25" fmla="*/ 18 h 58"/>
                  <a:gd name="T26" fmla="*/ 37 w 40"/>
                  <a:gd name="T27" fmla="*/ 23 h 58"/>
                  <a:gd name="T28" fmla="*/ 40 w 40"/>
                  <a:gd name="T29" fmla="*/ 29 h 58"/>
                  <a:gd name="T30" fmla="*/ 37 w 40"/>
                  <a:gd name="T31" fmla="*/ 38 h 58"/>
                  <a:gd name="T32" fmla="*/ 37 w 40"/>
                  <a:gd name="T33" fmla="*/ 46 h 58"/>
                  <a:gd name="T34" fmla="*/ 35 w 40"/>
                  <a:gd name="T35" fmla="*/ 52 h 58"/>
                  <a:gd name="T36" fmla="*/ 32 w 40"/>
                  <a:gd name="T37" fmla="*/ 55 h 58"/>
                  <a:gd name="T38" fmla="*/ 26 w 40"/>
                  <a:gd name="T39" fmla="*/ 58 h 58"/>
                  <a:gd name="T40" fmla="*/ 20 w 40"/>
                  <a:gd name="T41" fmla="*/ 58 h 58"/>
                  <a:gd name="T42" fmla="*/ 12 w 40"/>
                  <a:gd name="T43" fmla="*/ 58 h 58"/>
                  <a:gd name="T44" fmla="*/ 6 w 40"/>
                  <a:gd name="T45" fmla="*/ 55 h 58"/>
                  <a:gd name="T46" fmla="*/ 3 w 40"/>
                  <a:gd name="T47" fmla="*/ 46 h 58"/>
                  <a:gd name="T48" fmla="*/ 3 w 40"/>
                  <a:gd name="T49" fmla="*/ 40 h 58"/>
                  <a:gd name="T50" fmla="*/ 0 w 40"/>
                  <a:gd name="T51" fmla="*/ 29 h 58"/>
                  <a:gd name="T52" fmla="*/ 9 w 40"/>
                  <a:gd name="T53" fmla="*/ 29 h 58"/>
                  <a:gd name="T54" fmla="*/ 9 w 40"/>
                  <a:gd name="T55" fmla="*/ 38 h 58"/>
                  <a:gd name="T56" fmla="*/ 12 w 40"/>
                  <a:gd name="T57" fmla="*/ 43 h 58"/>
                  <a:gd name="T58" fmla="*/ 12 w 40"/>
                  <a:gd name="T59" fmla="*/ 49 h 58"/>
                  <a:gd name="T60" fmla="*/ 15 w 40"/>
                  <a:gd name="T61" fmla="*/ 52 h 58"/>
                  <a:gd name="T62" fmla="*/ 20 w 40"/>
                  <a:gd name="T63" fmla="*/ 52 h 58"/>
                  <a:gd name="T64" fmla="*/ 26 w 40"/>
                  <a:gd name="T65" fmla="*/ 52 h 58"/>
                  <a:gd name="T66" fmla="*/ 29 w 40"/>
                  <a:gd name="T67" fmla="*/ 49 h 58"/>
                  <a:gd name="T68" fmla="*/ 29 w 40"/>
                  <a:gd name="T69" fmla="*/ 43 h 58"/>
                  <a:gd name="T70" fmla="*/ 32 w 40"/>
                  <a:gd name="T71" fmla="*/ 38 h 58"/>
                  <a:gd name="T72" fmla="*/ 32 w 40"/>
                  <a:gd name="T73" fmla="*/ 29 h 58"/>
                  <a:gd name="T74" fmla="*/ 32 w 40"/>
                  <a:gd name="T75" fmla="*/ 20 h 58"/>
                  <a:gd name="T76" fmla="*/ 29 w 40"/>
                  <a:gd name="T77" fmla="*/ 15 h 58"/>
                  <a:gd name="T78" fmla="*/ 29 w 40"/>
                  <a:gd name="T79" fmla="*/ 12 h 58"/>
                  <a:gd name="T80" fmla="*/ 26 w 40"/>
                  <a:gd name="T81" fmla="*/ 9 h 58"/>
                  <a:gd name="T82" fmla="*/ 20 w 40"/>
                  <a:gd name="T83" fmla="*/ 6 h 58"/>
                  <a:gd name="T84" fmla="*/ 15 w 40"/>
                  <a:gd name="T85" fmla="*/ 9 h 58"/>
                  <a:gd name="T86" fmla="*/ 12 w 40"/>
                  <a:gd name="T87" fmla="*/ 12 h 58"/>
                  <a:gd name="T88" fmla="*/ 12 w 40"/>
                  <a:gd name="T89" fmla="*/ 15 h 58"/>
                  <a:gd name="T90" fmla="*/ 9 w 40"/>
                  <a:gd name="T91" fmla="*/ 20 h 58"/>
                  <a:gd name="T92" fmla="*/ 9 w 40"/>
                  <a:gd name="T93" fmla="*/ 29 h 5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0"/>
                  <a:gd name="T142" fmla="*/ 0 h 58"/>
                  <a:gd name="T143" fmla="*/ 40 w 40"/>
                  <a:gd name="T144" fmla="*/ 58 h 5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0" h="58">
                    <a:moveTo>
                      <a:pt x="0" y="29"/>
                    </a:moveTo>
                    <a:lnTo>
                      <a:pt x="3" y="20"/>
                    </a:lnTo>
                    <a:lnTo>
                      <a:pt x="3" y="12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2" y="3"/>
                    </a:lnTo>
                    <a:lnTo>
                      <a:pt x="35" y="9"/>
                    </a:lnTo>
                    <a:lnTo>
                      <a:pt x="37" y="12"/>
                    </a:lnTo>
                    <a:lnTo>
                      <a:pt x="37" y="18"/>
                    </a:lnTo>
                    <a:lnTo>
                      <a:pt x="37" y="23"/>
                    </a:lnTo>
                    <a:lnTo>
                      <a:pt x="40" y="29"/>
                    </a:lnTo>
                    <a:lnTo>
                      <a:pt x="37" y="38"/>
                    </a:lnTo>
                    <a:lnTo>
                      <a:pt x="37" y="46"/>
                    </a:lnTo>
                    <a:lnTo>
                      <a:pt x="35" y="52"/>
                    </a:lnTo>
                    <a:lnTo>
                      <a:pt x="32" y="55"/>
                    </a:lnTo>
                    <a:lnTo>
                      <a:pt x="26" y="58"/>
                    </a:lnTo>
                    <a:lnTo>
                      <a:pt x="20" y="58"/>
                    </a:lnTo>
                    <a:lnTo>
                      <a:pt x="12" y="58"/>
                    </a:lnTo>
                    <a:lnTo>
                      <a:pt x="6" y="55"/>
                    </a:lnTo>
                    <a:lnTo>
                      <a:pt x="3" y="46"/>
                    </a:lnTo>
                    <a:lnTo>
                      <a:pt x="3" y="40"/>
                    </a:lnTo>
                    <a:lnTo>
                      <a:pt x="0" y="29"/>
                    </a:lnTo>
                    <a:close/>
                    <a:moveTo>
                      <a:pt x="9" y="29"/>
                    </a:moveTo>
                    <a:lnTo>
                      <a:pt x="9" y="38"/>
                    </a:lnTo>
                    <a:lnTo>
                      <a:pt x="12" y="43"/>
                    </a:lnTo>
                    <a:lnTo>
                      <a:pt x="12" y="49"/>
                    </a:lnTo>
                    <a:lnTo>
                      <a:pt x="15" y="52"/>
                    </a:lnTo>
                    <a:lnTo>
                      <a:pt x="20" y="52"/>
                    </a:lnTo>
                    <a:lnTo>
                      <a:pt x="26" y="52"/>
                    </a:lnTo>
                    <a:lnTo>
                      <a:pt x="29" y="49"/>
                    </a:lnTo>
                    <a:lnTo>
                      <a:pt x="29" y="43"/>
                    </a:lnTo>
                    <a:lnTo>
                      <a:pt x="32" y="38"/>
                    </a:lnTo>
                    <a:lnTo>
                      <a:pt x="32" y="29"/>
                    </a:lnTo>
                    <a:lnTo>
                      <a:pt x="32" y="20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20" y="6"/>
                    </a:lnTo>
                    <a:lnTo>
                      <a:pt x="15" y="9"/>
                    </a:lnTo>
                    <a:lnTo>
                      <a:pt x="12" y="12"/>
                    </a:lnTo>
                    <a:lnTo>
                      <a:pt x="12" y="15"/>
                    </a:lnTo>
                    <a:lnTo>
                      <a:pt x="9" y="20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98" name="Freeform 1114"/>
              <p:cNvSpPr>
                <a:spLocks noEditPoints="1"/>
              </p:cNvSpPr>
              <p:nvPr/>
            </p:nvSpPr>
            <p:spPr bwMode="auto">
              <a:xfrm>
                <a:off x="3318" y="1388"/>
                <a:ext cx="37" cy="58"/>
              </a:xfrm>
              <a:custGeom>
                <a:avLst/>
                <a:gdLst>
                  <a:gd name="T0" fmla="*/ 0 w 37"/>
                  <a:gd name="T1" fmla="*/ 29 h 58"/>
                  <a:gd name="T2" fmla="*/ 0 w 37"/>
                  <a:gd name="T3" fmla="*/ 20 h 58"/>
                  <a:gd name="T4" fmla="*/ 3 w 37"/>
                  <a:gd name="T5" fmla="*/ 12 h 58"/>
                  <a:gd name="T6" fmla="*/ 6 w 37"/>
                  <a:gd name="T7" fmla="*/ 6 h 58"/>
                  <a:gd name="T8" fmla="*/ 9 w 37"/>
                  <a:gd name="T9" fmla="*/ 3 h 58"/>
                  <a:gd name="T10" fmla="*/ 11 w 37"/>
                  <a:gd name="T11" fmla="*/ 0 h 58"/>
                  <a:gd name="T12" fmla="*/ 17 w 37"/>
                  <a:gd name="T13" fmla="*/ 0 h 58"/>
                  <a:gd name="T14" fmla="*/ 23 w 37"/>
                  <a:gd name="T15" fmla="*/ 0 h 58"/>
                  <a:gd name="T16" fmla="*/ 26 w 37"/>
                  <a:gd name="T17" fmla="*/ 3 h 58"/>
                  <a:gd name="T18" fmla="*/ 31 w 37"/>
                  <a:gd name="T19" fmla="*/ 3 h 58"/>
                  <a:gd name="T20" fmla="*/ 31 w 37"/>
                  <a:gd name="T21" fmla="*/ 9 h 58"/>
                  <a:gd name="T22" fmla="*/ 34 w 37"/>
                  <a:gd name="T23" fmla="*/ 12 h 58"/>
                  <a:gd name="T24" fmla="*/ 37 w 37"/>
                  <a:gd name="T25" fmla="*/ 18 h 58"/>
                  <a:gd name="T26" fmla="*/ 37 w 37"/>
                  <a:gd name="T27" fmla="*/ 23 h 58"/>
                  <a:gd name="T28" fmla="*/ 37 w 37"/>
                  <a:gd name="T29" fmla="*/ 29 h 58"/>
                  <a:gd name="T30" fmla="*/ 37 w 37"/>
                  <a:gd name="T31" fmla="*/ 38 h 58"/>
                  <a:gd name="T32" fmla="*/ 34 w 37"/>
                  <a:gd name="T33" fmla="*/ 46 h 58"/>
                  <a:gd name="T34" fmla="*/ 31 w 37"/>
                  <a:gd name="T35" fmla="*/ 52 h 58"/>
                  <a:gd name="T36" fmla="*/ 29 w 37"/>
                  <a:gd name="T37" fmla="*/ 55 h 58"/>
                  <a:gd name="T38" fmla="*/ 23 w 37"/>
                  <a:gd name="T39" fmla="*/ 58 h 58"/>
                  <a:gd name="T40" fmla="*/ 17 w 37"/>
                  <a:gd name="T41" fmla="*/ 58 h 58"/>
                  <a:gd name="T42" fmla="*/ 11 w 37"/>
                  <a:gd name="T43" fmla="*/ 58 h 58"/>
                  <a:gd name="T44" fmla="*/ 6 w 37"/>
                  <a:gd name="T45" fmla="*/ 55 h 58"/>
                  <a:gd name="T46" fmla="*/ 3 w 37"/>
                  <a:gd name="T47" fmla="*/ 46 h 58"/>
                  <a:gd name="T48" fmla="*/ 0 w 37"/>
                  <a:gd name="T49" fmla="*/ 40 h 58"/>
                  <a:gd name="T50" fmla="*/ 0 w 37"/>
                  <a:gd name="T51" fmla="*/ 29 h 58"/>
                  <a:gd name="T52" fmla="*/ 9 w 37"/>
                  <a:gd name="T53" fmla="*/ 29 h 58"/>
                  <a:gd name="T54" fmla="*/ 9 w 37"/>
                  <a:gd name="T55" fmla="*/ 38 h 58"/>
                  <a:gd name="T56" fmla="*/ 9 w 37"/>
                  <a:gd name="T57" fmla="*/ 43 h 58"/>
                  <a:gd name="T58" fmla="*/ 11 w 37"/>
                  <a:gd name="T59" fmla="*/ 49 h 58"/>
                  <a:gd name="T60" fmla="*/ 14 w 37"/>
                  <a:gd name="T61" fmla="*/ 52 h 58"/>
                  <a:gd name="T62" fmla="*/ 17 w 37"/>
                  <a:gd name="T63" fmla="*/ 52 h 58"/>
                  <a:gd name="T64" fmla="*/ 23 w 37"/>
                  <a:gd name="T65" fmla="*/ 52 h 58"/>
                  <a:gd name="T66" fmla="*/ 26 w 37"/>
                  <a:gd name="T67" fmla="*/ 49 h 58"/>
                  <a:gd name="T68" fmla="*/ 29 w 37"/>
                  <a:gd name="T69" fmla="*/ 43 h 58"/>
                  <a:gd name="T70" fmla="*/ 29 w 37"/>
                  <a:gd name="T71" fmla="*/ 38 h 58"/>
                  <a:gd name="T72" fmla="*/ 29 w 37"/>
                  <a:gd name="T73" fmla="*/ 29 h 58"/>
                  <a:gd name="T74" fmla="*/ 29 w 37"/>
                  <a:gd name="T75" fmla="*/ 20 h 58"/>
                  <a:gd name="T76" fmla="*/ 29 w 37"/>
                  <a:gd name="T77" fmla="*/ 15 h 58"/>
                  <a:gd name="T78" fmla="*/ 26 w 37"/>
                  <a:gd name="T79" fmla="*/ 12 h 58"/>
                  <a:gd name="T80" fmla="*/ 23 w 37"/>
                  <a:gd name="T81" fmla="*/ 9 h 58"/>
                  <a:gd name="T82" fmla="*/ 17 w 37"/>
                  <a:gd name="T83" fmla="*/ 6 h 58"/>
                  <a:gd name="T84" fmla="*/ 14 w 37"/>
                  <a:gd name="T85" fmla="*/ 9 h 58"/>
                  <a:gd name="T86" fmla="*/ 11 w 37"/>
                  <a:gd name="T87" fmla="*/ 12 h 58"/>
                  <a:gd name="T88" fmla="*/ 9 w 37"/>
                  <a:gd name="T89" fmla="*/ 15 h 58"/>
                  <a:gd name="T90" fmla="*/ 9 w 37"/>
                  <a:gd name="T91" fmla="*/ 20 h 58"/>
                  <a:gd name="T92" fmla="*/ 9 w 37"/>
                  <a:gd name="T93" fmla="*/ 29 h 5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8"/>
                  <a:gd name="T143" fmla="*/ 37 w 37"/>
                  <a:gd name="T144" fmla="*/ 58 h 5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8">
                    <a:moveTo>
                      <a:pt x="0" y="29"/>
                    </a:moveTo>
                    <a:lnTo>
                      <a:pt x="0" y="20"/>
                    </a:lnTo>
                    <a:lnTo>
                      <a:pt x="3" y="12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3"/>
                    </a:lnTo>
                    <a:lnTo>
                      <a:pt x="31" y="3"/>
                    </a:lnTo>
                    <a:lnTo>
                      <a:pt x="31" y="9"/>
                    </a:lnTo>
                    <a:lnTo>
                      <a:pt x="34" y="12"/>
                    </a:lnTo>
                    <a:lnTo>
                      <a:pt x="37" y="18"/>
                    </a:lnTo>
                    <a:lnTo>
                      <a:pt x="37" y="23"/>
                    </a:lnTo>
                    <a:lnTo>
                      <a:pt x="37" y="29"/>
                    </a:lnTo>
                    <a:lnTo>
                      <a:pt x="37" y="38"/>
                    </a:lnTo>
                    <a:lnTo>
                      <a:pt x="34" y="46"/>
                    </a:lnTo>
                    <a:lnTo>
                      <a:pt x="31" y="52"/>
                    </a:lnTo>
                    <a:lnTo>
                      <a:pt x="29" y="55"/>
                    </a:lnTo>
                    <a:lnTo>
                      <a:pt x="23" y="58"/>
                    </a:lnTo>
                    <a:lnTo>
                      <a:pt x="17" y="58"/>
                    </a:lnTo>
                    <a:lnTo>
                      <a:pt x="11" y="58"/>
                    </a:lnTo>
                    <a:lnTo>
                      <a:pt x="6" y="55"/>
                    </a:lnTo>
                    <a:lnTo>
                      <a:pt x="3" y="46"/>
                    </a:lnTo>
                    <a:lnTo>
                      <a:pt x="0" y="40"/>
                    </a:lnTo>
                    <a:lnTo>
                      <a:pt x="0" y="29"/>
                    </a:lnTo>
                    <a:close/>
                    <a:moveTo>
                      <a:pt x="9" y="29"/>
                    </a:moveTo>
                    <a:lnTo>
                      <a:pt x="9" y="38"/>
                    </a:lnTo>
                    <a:lnTo>
                      <a:pt x="9" y="43"/>
                    </a:lnTo>
                    <a:lnTo>
                      <a:pt x="11" y="49"/>
                    </a:lnTo>
                    <a:lnTo>
                      <a:pt x="14" y="52"/>
                    </a:lnTo>
                    <a:lnTo>
                      <a:pt x="17" y="52"/>
                    </a:lnTo>
                    <a:lnTo>
                      <a:pt x="23" y="52"/>
                    </a:lnTo>
                    <a:lnTo>
                      <a:pt x="26" y="49"/>
                    </a:lnTo>
                    <a:lnTo>
                      <a:pt x="29" y="43"/>
                    </a:lnTo>
                    <a:lnTo>
                      <a:pt x="29" y="38"/>
                    </a:lnTo>
                    <a:lnTo>
                      <a:pt x="29" y="29"/>
                    </a:lnTo>
                    <a:lnTo>
                      <a:pt x="29" y="20"/>
                    </a:lnTo>
                    <a:lnTo>
                      <a:pt x="29" y="15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7" y="6"/>
                    </a:lnTo>
                    <a:lnTo>
                      <a:pt x="14" y="9"/>
                    </a:lnTo>
                    <a:lnTo>
                      <a:pt x="11" y="12"/>
                    </a:lnTo>
                    <a:lnTo>
                      <a:pt x="9" y="15"/>
                    </a:lnTo>
                    <a:lnTo>
                      <a:pt x="9" y="20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199" name="Line 1115"/>
              <p:cNvSpPr>
                <a:spLocks noChangeShapeType="1"/>
              </p:cNvSpPr>
              <p:nvPr/>
            </p:nvSpPr>
            <p:spPr bwMode="auto">
              <a:xfrm flipH="1">
                <a:off x="4891" y="1420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0" name="Line 1116"/>
              <p:cNvSpPr>
                <a:spLocks noChangeShapeType="1"/>
              </p:cNvSpPr>
              <p:nvPr/>
            </p:nvSpPr>
            <p:spPr bwMode="auto">
              <a:xfrm>
                <a:off x="3432" y="1354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1" name="Line 1117"/>
              <p:cNvSpPr>
                <a:spLocks noChangeShapeType="1"/>
              </p:cNvSpPr>
              <p:nvPr/>
            </p:nvSpPr>
            <p:spPr bwMode="auto">
              <a:xfrm flipH="1">
                <a:off x="4919" y="1354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2" name="Line 1118"/>
              <p:cNvSpPr>
                <a:spLocks noChangeShapeType="1"/>
              </p:cNvSpPr>
              <p:nvPr/>
            </p:nvSpPr>
            <p:spPr bwMode="auto">
              <a:xfrm>
                <a:off x="3432" y="1291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3" name="Line 1119"/>
              <p:cNvSpPr>
                <a:spLocks noChangeShapeType="1"/>
              </p:cNvSpPr>
              <p:nvPr/>
            </p:nvSpPr>
            <p:spPr bwMode="auto">
              <a:xfrm flipH="1">
                <a:off x="4919" y="1291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4" name="Line 1120"/>
              <p:cNvSpPr>
                <a:spLocks noChangeShapeType="1"/>
              </p:cNvSpPr>
              <p:nvPr/>
            </p:nvSpPr>
            <p:spPr bwMode="auto">
              <a:xfrm>
                <a:off x="3432" y="1226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5" name="Line 1121"/>
              <p:cNvSpPr>
                <a:spLocks noChangeShapeType="1"/>
              </p:cNvSpPr>
              <p:nvPr/>
            </p:nvSpPr>
            <p:spPr bwMode="auto">
              <a:xfrm flipH="1">
                <a:off x="4919" y="1226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6" name="Line 1122"/>
              <p:cNvSpPr>
                <a:spLocks noChangeShapeType="1"/>
              </p:cNvSpPr>
              <p:nvPr/>
            </p:nvSpPr>
            <p:spPr bwMode="auto">
              <a:xfrm>
                <a:off x="3432" y="116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7" name="Line 1123"/>
              <p:cNvSpPr>
                <a:spLocks noChangeShapeType="1"/>
              </p:cNvSpPr>
              <p:nvPr/>
            </p:nvSpPr>
            <p:spPr bwMode="auto">
              <a:xfrm flipH="1">
                <a:off x="4919" y="1160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8" name="Line 1124"/>
              <p:cNvSpPr>
                <a:spLocks noChangeShapeType="1"/>
              </p:cNvSpPr>
              <p:nvPr/>
            </p:nvSpPr>
            <p:spPr bwMode="auto">
              <a:xfrm>
                <a:off x="3432" y="1097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09" name="Freeform 1125"/>
              <p:cNvSpPr>
                <a:spLocks/>
              </p:cNvSpPr>
              <p:nvPr/>
            </p:nvSpPr>
            <p:spPr bwMode="auto">
              <a:xfrm>
                <a:off x="3235" y="1066"/>
                <a:ext cx="20" cy="57"/>
              </a:xfrm>
              <a:custGeom>
                <a:avLst/>
                <a:gdLst>
                  <a:gd name="T0" fmla="*/ 20 w 20"/>
                  <a:gd name="T1" fmla="*/ 57 h 57"/>
                  <a:gd name="T2" fmla="*/ 12 w 20"/>
                  <a:gd name="T3" fmla="*/ 57 h 57"/>
                  <a:gd name="T4" fmla="*/ 12 w 20"/>
                  <a:gd name="T5" fmla="*/ 14 h 57"/>
                  <a:gd name="T6" fmla="*/ 9 w 20"/>
                  <a:gd name="T7" fmla="*/ 17 h 57"/>
                  <a:gd name="T8" fmla="*/ 6 w 20"/>
                  <a:gd name="T9" fmla="*/ 17 h 57"/>
                  <a:gd name="T10" fmla="*/ 3 w 20"/>
                  <a:gd name="T11" fmla="*/ 20 h 57"/>
                  <a:gd name="T12" fmla="*/ 0 w 20"/>
                  <a:gd name="T13" fmla="*/ 23 h 57"/>
                  <a:gd name="T14" fmla="*/ 0 w 20"/>
                  <a:gd name="T15" fmla="*/ 14 h 57"/>
                  <a:gd name="T16" fmla="*/ 6 w 20"/>
                  <a:gd name="T17" fmla="*/ 11 h 57"/>
                  <a:gd name="T18" fmla="*/ 9 w 20"/>
                  <a:gd name="T19" fmla="*/ 9 h 57"/>
                  <a:gd name="T20" fmla="*/ 15 w 20"/>
                  <a:gd name="T21" fmla="*/ 6 h 57"/>
                  <a:gd name="T22" fmla="*/ 15 w 20"/>
                  <a:gd name="T23" fmla="*/ 0 h 57"/>
                  <a:gd name="T24" fmla="*/ 20 w 20"/>
                  <a:gd name="T25" fmla="*/ 0 h 57"/>
                  <a:gd name="T26" fmla="*/ 20 w 20"/>
                  <a:gd name="T27" fmla="*/ 57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"/>
                  <a:gd name="T43" fmla="*/ 0 h 57"/>
                  <a:gd name="T44" fmla="*/ 20 w 20"/>
                  <a:gd name="T45" fmla="*/ 57 h 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" h="57">
                    <a:moveTo>
                      <a:pt x="20" y="57"/>
                    </a:moveTo>
                    <a:lnTo>
                      <a:pt x="12" y="57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14"/>
                    </a:lnTo>
                    <a:lnTo>
                      <a:pt x="6" y="11"/>
                    </a:lnTo>
                    <a:lnTo>
                      <a:pt x="9" y="9"/>
                    </a:lnTo>
                    <a:lnTo>
                      <a:pt x="15" y="6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0" y="5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10" name="Freeform 1126"/>
              <p:cNvSpPr>
                <a:spLocks/>
              </p:cNvSpPr>
              <p:nvPr/>
            </p:nvSpPr>
            <p:spPr bwMode="auto">
              <a:xfrm>
                <a:off x="3272" y="1069"/>
                <a:ext cx="40" cy="57"/>
              </a:xfrm>
              <a:custGeom>
                <a:avLst/>
                <a:gdLst>
                  <a:gd name="T0" fmla="*/ 0 w 40"/>
                  <a:gd name="T1" fmla="*/ 40 h 57"/>
                  <a:gd name="T2" fmla="*/ 9 w 40"/>
                  <a:gd name="T3" fmla="*/ 40 h 57"/>
                  <a:gd name="T4" fmla="*/ 12 w 40"/>
                  <a:gd name="T5" fmla="*/ 43 h 57"/>
                  <a:gd name="T6" fmla="*/ 12 w 40"/>
                  <a:gd name="T7" fmla="*/ 46 h 57"/>
                  <a:gd name="T8" fmla="*/ 15 w 40"/>
                  <a:gd name="T9" fmla="*/ 48 h 57"/>
                  <a:gd name="T10" fmla="*/ 20 w 40"/>
                  <a:gd name="T11" fmla="*/ 48 h 57"/>
                  <a:gd name="T12" fmla="*/ 26 w 40"/>
                  <a:gd name="T13" fmla="*/ 48 h 57"/>
                  <a:gd name="T14" fmla="*/ 29 w 40"/>
                  <a:gd name="T15" fmla="*/ 46 h 57"/>
                  <a:gd name="T16" fmla="*/ 32 w 40"/>
                  <a:gd name="T17" fmla="*/ 43 h 57"/>
                  <a:gd name="T18" fmla="*/ 32 w 40"/>
                  <a:gd name="T19" fmla="*/ 37 h 57"/>
                  <a:gd name="T20" fmla="*/ 32 w 40"/>
                  <a:gd name="T21" fmla="*/ 31 h 57"/>
                  <a:gd name="T22" fmla="*/ 29 w 40"/>
                  <a:gd name="T23" fmla="*/ 26 h 57"/>
                  <a:gd name="T24" fmla="*/ 26 w 40"/>
                  <a:gd name="T25" fmla="*/ 26 h 57"/>
                  <a:gd name="T26" fmla="*/ 20 w 40"/>
                  <a:gd name="T27" fmla="*/ 23 h 57"/>
                  <a:gd name="T28" fmla="*/ 17 w 40"/>
                  <a:gd name="T29" fmla="*/ 23 h 57"/>
                  <a:gd name="T30" fmla="*/ 15 w 40"/>
                  <a:gd name="T31" fmla="*/ 26 h 57"/>
                  <a:gd name="T32" fmla="*/ 12 w 40"/>
                  <a:gd name="T33" fmla="*/ 26 h 57"/>
                  <a:gd name="T34" fmla="*/ 9 w 40"/>
                  <a:gd name="T35" fmla="*/ 28 h 57"/>
                  <a:gd name="T36" fmla="*/ 3 w 40"/>
                  <a:gd name="T37" fmla="*/ 28 h 57"/>
                  <a:gd name="T38" fmla="*/ 9 w 40"/>
                  <a:gd name="T39" fmla="*/ 0 h 57"/>
                  <a:gd name="T40" fmla="*/ 35 w 40"/>
                  <a:gd name="T41" fmla="*/ 0 h 57"/>
                  <a:gd name="T42" fmla="*/ 35 w 40"/>
                  <a:gd name="T43" fmla="*/ 6 h 57"/>
                  <a:gd name="T44" fmla="*/ 15 w 40"/>
                  <a:gd name="T45" fmla="*/ 6 h 57"/>
                  <a:gd name="T46" fmla="*/ 12 w 40"/>
                  <a:gd name="T47" fmla="*/ 20 h 57"/>
                  <a:gd name="T48" fmla="*/ 17 w 40"/>
                  <a:gd name="T49" fmla="*/ 17 h 57"/>
                  <a:gd name="T50" fmla="*/ 23 w 40"/>
                  <a:gd name="T51" fmla="*/ 17 h 57"/>
                  <a:gd name="T52" fmla="*/ 29 w 40"/>
                  <a:gd name="T53" fmla="*/ 17 h 57"/>
                  <a:gd name="T54" fmla="*/ 35 w 40"/>
                  <a:gd name="T55" fmla="*/ 23 h 57"/>
                  <a:gd name="T56" fmla="*/ 37 w 40"/>
                  <a:gd name="T57" fmla="*/ 28 h 57"/>
                  <a:gd name="T58" fmla="*/ 40 w 40"/>
                  <a:gd name="T59" fmla="*/ 34 h 57"/>
                  <a:gd name="T60" fmla="*/ 37 w 40"/>
                  <a:gd name="T61" fmla="*/ 43 h 57"/>
                  <a:gd name="T62" fmla="*/ 35 w 40"/>
                  <a:gd name="T63" fmla="*/ 48 h 57"/>
                  <a:gd name="T64" fmla="*/ 29 w 40"/>
                  <a:gd name="T65" fmla="*/ 54 h 57"/>
                  <a:gd name="T66" fmla="*/ 20 w 40"/>
                  <a:gd name="T67" fmla="*/ 57 h 57"/>
                  <a:gd name="T68" fmla="*/ 12 w 40"/>
                  <a:gd name="T69" fmla="*/ 54 h 57"/>
                  <a:gd name="T70" fmla="*/ 6 w 40"/>
                  <a:gd name="T71" fmla="*/ 51 h 57"/>
                  <a:gd name="T72" fmla="*/ 3 w 40"/>
                  <a:gd name="T73" fmla="*/ 46 h 57"/>
                  <a:gd name="T74" fmla="*/ 0 w 40"/>
                  <a:gd name="T75" fmla="*/ 40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"/>
                  <a:gd name="T115" fmla="*/ 0 h 57"/>
                  <a:gd name="T116" fmla="*/ 40 w 40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" h="57">
                    <a:moveTo>
                      <a:pt x="0" y="40"/>
                    </a:moveTo>
                    <a:lnTo>
                      <a:pt x="9" y="40"/>
                    </a:lnTo>
                    <a:lnTo>
                      <a:pt x="12" y="43"/>
                    </a:lnTo>
                    <a:lnTo>
                      <a:pt x="12" y="46"/>
                    </a:lnTo>
                    <a:lnTo>
                      <a:pt x="15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29" y="46"/>
                    </a:lnTo>
                    <a:lnTo>
                      <a:pt x="32" y="43"/>
                    </a:lnTo>
                    <a:lnTo>
                      <a:pt x="32" y="37"/>
                    </a:lnTo>
                    <a:lnTo>
                      <a:pt x="32" y="31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0" y="23"/>
                    </a:lnTo>
                    <a:lnTo>
                      <a:pt x="17" y="23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9" y="28"/>
                    </a:lnTo>
                    <a:lnTo>
                      <a:pt x="3" y="28"/>
                    </a:lnTo>
                    <a:lnTo>
                      <a:pt x="9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15" y="6"/>
                    </a:lnTo>
                    <a:lnTo>
                      <a:pt x="12" y="20"/>
                    </a:lnTo>
                    <a:lnTo>
                      <a:pt x="17" y="17"/>
                    </a:lnTo>
                    <a:lnTo>
                      <a:pt x="23" y="17"/>
                    </a:lnTo>
                    <a:lnTo>
                      <a:pt x="29" y="17"/>
                    </a:lnTo>
                    <a:lnTo>
                      <a:pt x="35" y="23"/>
                    </a:lnTo>
                    <a:lnTo>
                      <a:pt x="37" y="28"/>
                    </a:lnTo>
                    <a:lnTo>
                      <a:pt x="40" y="34"/>
                    </a:lnTo>
                    <a:lnTo>
                      <a:pt x="37" y="43"/>
                    </a:lnTo>
                    <a:lnTo>
                      <a:pt x="35" y="48"/>
                    </a:lnTo>
                    <a:lnTo>
                      <a:pt x="29" y="54"/>
                    </a:lnTo>
                    <a:lnTo>
                      <a:pt x="20" y="57"/>
                    </a:lnTo>
                    <a:lnTo>
                      <a:pt x="12" y="54"/>
                    </a:lnTo>
                    <a:lnTo>
                      <a:pt x="6" y="51"/>
                    </a:lnTo>
                    <a:lnTo>
                      <a:pt x="3" y="46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11" name="Freeform 1127"/>
              <p:cNvSpPr>
                <a:spLocks noEditPoints="1"/>
              </p:cNvSpPr>
              <p:nvPr/>
            </p:nvSpPr>
            <p:spPr bwMode="auto">
              <a:xfrm>
                <a:off x="3318" y="1066"/>
                <a:ext cx="37" cy="60"/>
              </a:xfrm>
              <a:custGeom>
                <a:avLst/>
                <a:gdLst>
                  <a:gd name="T0" fmla="*/ 0 w 37"/>
                  <a:gd name="T1" fmla="*/ 29 h 60"/>
                  <a:gd name="T2" fmla="*/ 0 w 37"/>
                  <a:gd name="T3" fmla="*/ 20 h 60"/>
                  <a:gd name="T4" fmla="*/ 3 w 37"/>
                  <a:gd name="T5" fmla="*/ 14 h 60"/>
                  <a:gd name="T6" fmla="*/ 6 w 37"/>
                  <a:gd name="T7" fmla="*/ 9 h 60"/>
                  <a:gd name="T8" fmla="*/ 9 w 37"/>
                  <a:gd name="T9" fmla="*/ 3 h 60"/>
                  <a:gd name="T10" fmla="*/ 11 w 37"/>
                  <a:gd name="T11" fmla="*/ 0 h 60"/>
                  <a:gd name="T12" fmla="*/ 17 w 37"/>
                  <a:gd name="T13" fmla="*/ 0 h 60"/>
                  <a:gd name="T14" fmla="*/ 23 w 37"/>
                  <a:gd name="T15" fmla="*/ 0 h 60"/>
                  <a:gd name="T16" fmla="*/ 26 w 37"/>
                  <a:gd name="T17" fmla="*/ 3 h 60"/>
                  <a:gd name="T18" fmla="*/ 31 w 37"/>
                  <a:gd name="T19" fmla="*/ 6 h 60"/>
                  <a:gd name="T20" fmla="*/ 31 w 37"/>
                  <a:gd name="T21" fmla="*/ 9 h 60"/>
                  <a:gd name="T22" fmla="*/ 34 w 37"/>
                  <a:gd name="T23" fmla="*/ 11 h 60"/>
                  <a:gd name="T24" fmla="*/ 37 w 37"/>
                  <a:gd name="T25" fmla="*/ 17 h 60"/>
                  <a:gd name="T26" fmla="*/ 37 w 37"/>
                  <a:gd name="T27" fmla="*/ 23 h 60"/>
                  <a:gd name="T28" fmla="*/ 37 w 37"/>
                  <a:gd name="T29" fmla="*/ 29 h 60"/>
                  <a:gd name="T30" fmla="*/ 37 w 37"/>
                  <a:gd name="T31" fmla="*/ 40 h 60"/>
                  <a:gd name="T32" fmla="*/ 34 w 37"/>
                  <a:gd name="T33" fmla="*/ 46 h 60"/>
                  <a:gd name="T34" fmla="*/ 31 w 37"/>
                  <a:gd name="T35" fmla="*/ 51 h 60"/>
                  <a:gd name="T36" fmla="*/ 29 w 37"/>
                  <a:gd name="T37" fmla="*/ 57 h 60"/>
                  <a:gd name="T38" fmla="*/ 23 w 37"/>
                  <a:gd name="T39" fmla="*/ 57 h 60"/>
                  <a:gd name="T40" fmla="*/ 17 w 37"/>
                  <a:gd name="T41" fmla="*/ 60 h 60"/>
                  <a:gd name="T42" fmla="*/ 11 w 37"/>
                  <a:gd name="T43" fmla="*/ 57 h 60"/>
                  <a:gd name="T44" fmla="*/ 6 w 37"/>
                  <a:gd name="T45" fmla="*/ 54 h 60"/>
                  <a:gd name="T46" fmla="*/ 3 w 37"/>
                  <a:gd name="T47" fmla="*/ 49 h 60"/>
                  <a:gd name="T48" fmla="*/ 0 w 37"/>
                  <a:gd name="T49" fmla="*/ 40 h 60"/>
                  <a:gd name="T50" fmla="*/ 0 w 37"/>
                  <a:gd name="T51" fmla="*/ 29 h 60"/>
                  <a:gd name="T52" fmla="*/ 9 w 37"/>
                  <a:gd name="T53" fmla="*/ 29 h 60"/>
                  <a:gd name="T54" fmla="*/ 9 w 37"/>
                  <a:gd name="T55" fmla="*/ 37 h 60"/>
                  <a:gd name="T56" fmla="*/ 9 w 37"/>
                  <a:gd name="T57" fmla="*/ 43 h 60"/>
                  <a:gd name="T58" fmla="*/ 11 w 37"/>
                  <a:gd name="T59" fmla="*/ 49 h 60"/>
                  <a:gd name="T60" fmla="*/ 14 w 37"/>
                  <a:gd name="T61" fmla="*/ 51 h 60"/>
                  <a:gd name="T62" fmla="*/ 17 w 37"/>
                  <a:gd name="T63" fmla="*/ 51 h 60"/>
                  <a:gd name="T64" fmla="*/ 23 w 37"/>
                  <a:gd name="T65" fmla="*/ 51 h 60"/>
                  <a:gd name="T66" fmla="*/ 26 w 37"/>
                  <a:gd name="T67" fmla="*/ 49 h 60"/>
                  <a:gd name="T68" fmla="*/ 29 w 37"/>
                  <a:gd name="T69" fmla="*/ 43 h 60"/>
                  <a:gd name="T70" fmla="*/ 29 w 37"/>
                  <a:gd name="T71" fmla="*/ 37 h 60"/>
                  <a:gd name="T72" fmla="*/ 29 w 37"/>
                  <a:gd name="T73" fmla="*/ 29 h 60"/>
                  <a:gd name="T74" fmla="*/ 29 w 37"/>
                  <a:gd name="T75" fmla="*/ 23 h 60"/>
                  <a:gd name="T76" fmla="*/ 29 w 37"/>
                  <a:gd name="T77" fmla="*/ 17 h 60"/>
                  <a:gd name="T78" fmla="*/ 26 w 37"/>
                  <a:gd name="T79" fmla="*/ 11 h 60"/>
                  <a:gd name="T80" fmla="*/ 23 w 37"/>
                  <a:gd name="T81" fmla="*/ 9 h 60"/>
                  <a:gd name="T82" fmla="*/ 17 w 37"/>
                  <a:gd name="T83" fmla="*/ 9 h 60"/>
                  <a:gd name="T84" fmla="*/ 14 w 37"/>
                  <a:gd name="T85" fmla="*/ 9 h 60"/>
                  <a:gd name="T86" fmla="*/ 11 w 37"/>
                  <a:gd name="T87" fmla="*/ 11 h 60"/>
                  <a:gd name="T88" fmla="*/ 9 w 37"/>
                  <a:gd name="T89" fmla="*/ 14 h 60"/>
                  <a:gd name="T90" fmla="*/ 9 w 37"/>
                  <a:gd name="T91" fmla="*/ 23 h 60"/>
                  <a:gd name="T92" fmla="*/ 9 w 37"/>
                  <a:gd name="T93" fmla="*/ 29 h 6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60"/>
                  <a:gd name="T143" fmla="*/ 37 w 37"/>
                  <a:gd name="T144" fmla="*/ 60 h 6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60">
                    <a:moveTo>
                      <a:pt x="0" y="29"/>
                    </a:moveTo>
                    <a:lnTo>
                      <a:pt x="0" y="20"/>
                    </a:lnTo>
                    <a:lnTo>
                      <a:pt x="3" y="14"/>
                    </a:lnTo>
                    <a:lnTo>
                      <a:pt x="6" y="9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3"/>
                    </a:lnTo>
                    <a:lnTo>
                      <a:pt x="31" y="6"/>
                    </a:lnTo>
                    <a:lnTo>
                      <a:pt x="31" y="9"/>
                    </a:lnTo>
                    <a:lnTo>
                      <a:pt x="34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7" y="29"/>
                    </a:lnTo>
                    <a:lnTo>
                      <a:pt x="37" y="40"/>
                    </a:lnTo>
                    <a:lnTo>
                      <a:pt x="34" y="46"/>
                    </a:lnTo>
                    <a:lnTo>
                      <a:pt x="31" y="51"/>
                    </a:lnTo>
                    <a:lnTo>
                      <a:pt x="29" y="57"/>
                    </a:lnTo>
                    <a:lnTo>
                      <a:pt x="23" y="57"/>
                    </a:lnTo>
                    <a:lnTo>
                      <a:pt x="17" y="60"/>
                    </a:lnTo>
                    <a:lnTo>
                      <a:pt x="11" y="57"/>
                    </a:lnTo>
                    <a:lnTo>
                      <a:pt x="6" y="54"/>
                    </a:lnTo>
                    <a:lnTo>
                      <a:pt x="3" y="49"/>
                    </a:lnTo>
                    <a:lnTo>
                      <a:pt x="0" y="40"/>
                    </a:lnTo>
                    <a:lnTo>
                      <a:pt x="0" y="29"/>
                    </a:lnTo>
                    <a:close/>
                    <a:moveTo>
                      <a:pt x="9" y="29"/>
                    </a:moveTo>
                    <a:lnTo>
                      <a:pt x="9" y="37"/>
                    </a:lnTo>
                    <a:lnTo>
                      <a:pt x="9" y="43"/>
                    </a:lnTo>
                    <a:lnTo>
                      <a:pt x="11" y="49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3" y="51"/>
                    </a:lnTo>
                    <a:lnTo>
                      <a:pt x="26" y="49"/>
                    </a:lnTo>
                    <a:lnTo>
                      <a:pt x="29" y="43"/>
                    </a:lnTo>
                    <a:lnTo>
                      <a:pt x="29" y="37"/>
                    </a:lnTo>
                    <a:lnTo>
                      <a:pt x="29" y="29"/>
                    </a:lnTo>
                    <a:lnTo>
                      <a:pt x="29" y="23"/>
                    </a:lnTo>
                    <a:lnTo>
                      <a:pt x="29" y="17"/>
                    </a:lnTo>
                    <a:lnTo>
                      <a:pt x="26" y="11"/>
                    </a:lnTo>
                    <a:lnTo>
                      <a:pt x="23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9" y="14"/>
                    </a:lnTo>
                    <a:lnTo>
                      <a:pt x="9" y="23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12" name="Line 1128"/>
              <p:cNvSpPr>
                <a:spLocks noChangeShapeType="1"/>
              </p:cNvSpPr>
              <p:nvPr/>
            </p:nvSpPr>
            <p:spPr bwMode="auto">
              <a:xfrm flipH="1">
                <a:off x="4891" y="1097"/>
                <a:ext cx="5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3" name="Line 1129"/>
              <p:cNvSpPr>
                <a:spLocks noChangeShapeType="1"/>
              </p:cNvSpPr>
              <p:nvPr/>
            </p:nvSpPr>
            <p:spPr bwMode="auto">
              <a:xfrm flipV="1">
                <a:off x="3435" y="2039"/>
                <a:ext cx="1" cy="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4" name="Freeform 1130"/>
              <p:cNvSpPr>
                <a:spLocks noEditPoints="1"/>
              </p:cNvSpPr>
              <p:nvPr/>
            </p:nvSpPr>
            <p:spPr bwMode="auto">
              <a:xfrm>
                <a:off x="3426" y="2085"/>
                <a:ext cx="38" cy="57"/>
              </a:xfrm>
              <a:custGeom>
                <a:avLst/>
                <a:gdLst>
                  <a:gd name="T0" fmla="*/ 0 w 38"/>
                  <a:gd name="T1" fmla="*/ 28 h 57"/>
                  <a:gd name="T2" fmla="*/ 0 w 38"/>
                  <a:gd name="T3" fmla="*/ 20 h 57"/>
                  <a:gd name="T4" fmla="*/ 3 w 38"/>
                  <a:gd name="T5" fmla="*/ 11 h 57"/>
                  <a:gd name="T6" fmla="*/ 6 w 38"/>
                  <a:gd name="T7" fmla="*/ 6 h 57"/>
                  <a:gd name="T8" fmla="*/ 9 w 38"/>
                  <a:gd name="T9" fmla="*/ 3 h 57"/>
                  <a:gd name="T10" fmla="*/ 15 w 38"/>
                  <a:gd name="T11" fmla="*/ 0 h 57"/>
                  <a:gd name="T12" fmla="*/ 20 w 38"/>
                  <a:gd name="T13" fmla="*/ 0 h 57"/>
                  <a:gd name="T14" fmla="*/ 23 w 38"/>
                  <a:gd name="T15" fmla="*/ 0 h 57"/>
                  <a:gd name="T16" fmla="*/ 26 w 38"/>
                  <a:gd name="T17" fmla="*/ 0 h 57"/>
                  <a:gd name="T18" fmla="*/ 32 w 38"/>
                  <a:gd name="T19" fmla="*/ 3 h 57"/>
                  <a:gd name="T20" fmla="*/ 32 w 38"/>
                  <a:gd name="T21" fmla="*/ 6 h 57"/>
                  <a:gd name="T22" fmla="*/ 35 w 38"/>
                  <a:gd name="T23" fmla="*/ 8 h 57"/>
                  <a:gd name="T24" fmla="*/ 38 w 38"/>
                  <a:gd name="T25" fmla="*/ 14 h 57"/>
                  <a:gd name="T26" fmla="*/ 38 w 38"/>
                  <a:gd name="T27" fmla="*/ 20 h 57"/>
                  <a:gd name="T28" fmla="*/ 38 w 38"/>
                  <a:gd name="T29" fmla="*/ 28 h 57"/>
                  <a:gd name="T30" fmla="*/ 38 w 38"/>
                  <a:gd name="T31" fmla="*/ 37 h 57"/>
                  <a:gd name="T32" fmla="*/ 35 w 38"/>
                  <a:gd name="T33" fmla="*/ 45 h 57"/>
                  <a:gd name="T34" fmla="*/ 32 w 38"/>
                  <a:gd name="T35" fmla="*/ 51 h 57"/>
                  <a:gd name="T36" fmla="*/ 29 w 38"/>
                  <a:gd name="T37" fmla="*/ 54 h 57"/>
                  <a:gd name="T38" fmla="*/ 26 w 38"/>
                  <a:gd name="T39" fmla="*/ 57 h 57"/>
                  <a:gd name="T40" fmla="*/ 20 w 38"/>
                  <a:gd name="T41" fmla="*/ 57 h 57"/>
                  <a:gd name="T42" fmla="*/ 12 w 38"/>
                  <a:gd name="T43" fmla="*/ 57 h 57"/>
                  <a:gd name="T44" fmla="*/ 6 w 38"/>
                  <a:gd name="T45" fmla="*/ 51 h 57"/>
                  <a:gd name="T46" fmla="*/ 3 w 38"/>
                  <a:gd name="T47" fmla="*/ 45 h 57"/>
                  <a:gd name="T48" fmla="*/ 0 w 38"/>
                  <a:gd name="T49" fmla="*/ 37 h 57"/>
                  <a:gd name="T50" fmla="*/ 0 w 38"/>
                  <a:gd name="T51" fmla="*/ 28 h 57"/>
                  <a:gd name="T52" fmla="*/ 9 w 38"/>
                  <a:gd name="T53" fmla="*/ 28 h 57"/>
                  <a:gd name="T54" fmla="*/ 9 w 38"/>
                  <a:gd name="T55" fmla="*/ 37 h 57"/>
                  <a:gd name="T56" fmla="*/ 9 w 38"/>
                  <a:gd name="T57" fmla="*/ 43 h 57"/>
                  <a:gd name="T58" fmla="*/ 12 w 38"/>
                  <a:gd name="T59" fmla="*/ 45 h 57"/>
                  <a:gd name="T60" fmla="*/ 15 w 38"/>
                  <a:gd name="T61" fmla="*/ 48 h 57"/>
                  <a:gd name="T62" fmla="*/ 20 w 38"/>
                  <a:gd name="T63" fmla="*/ 51 h 57"/>
                  <a:gd name="T64" fmla="*/ 23 w 38"/>
                  <a:gd name="T65" fmla="*/ 48 h 57"/>
                  <a:gd name="T66" fmla="*/ 26 w 38"/>
                  <a:gd name="T67" fmla="*/ 45 h 57"/>
                  <a:gd name="T68" fmla="*/ 29 w 38"/>
                  <a:gd name="T69" fmla="*/ 43 h 57"/>
                  <a:gd name="T70" fmla="*/ 29 w 38"/>
                  <a:gd name="T71" fmla="*/ 37 h 57"/>
                  <a:gd name="T72" fmla="*/ 29 w 38"/>
                  <a:gd name="T73" fmla="*/ 28 h 57"/>
                  <a:gd name="T74" fmla="*/ 29 w 38"/>
                  <a:gd name="T75" fmla="*/ 20 h 57"/>
                  <a:gd name="T76" fmla="*/ 29 w 38"/>
                  <a:gd name="T77" fmla="*/ 14 h 57"/>
                  <a:gd name="T78" fmla="*/ 26 w 38"/>
                  <a:gd name="T79" fmla="*/ 11 h 57"/>
                  <a:gd name="T80" fmla="*/ 23 w 38"/>
                  <a:gd name="T81" fmla="*/ 6 h 57"/>
                  <a:gd name="T82" fmla="*/ 20 w 38"/>
                  <a:gd name="T83" fmla="*/ 6 h 57"/>
                  <a:gd name="T84" fmla="*/ 15 w 38"/>
                  <a:gd name="T85" fmla="*/ 6 h 57"/>
                  <a:gd name="T86" fmla="*/ 12 w 38"/>
                  <a:gd name="T87" fmla="*/ 8 h 57"/>
                  <a:gd name="T88" fmla="*/ 9 w 38"/>
                  <a:gd name="T89" fmla="*/ 14 h 57"/>
                  <a:gd name="T90" fmla="*/ 9 w 38"/>
                  <a:gd name="T91" fmla="*/ 20 h 57"/>
                  <a:gd name="T92" fmla="*/ 9 w 38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8"/>
                  <a:gd name="T142" fmla="*/ 0 h 57"/>
                  <a:gd name="T143" fmla="*/ 38 w 38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8" h="57">
                    <a:moveTo>
                      <a:pt x="0" y="28"/>
                    </a:moveTo>
                    <a:lnTo>
                      <a:pt x="0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32" y="3"/>
                    </a:lnTo>
                    <a:lnTo>
                      <a:pt x="32" y="6"/>
                    </a:lnTo>
                    <a:lnTo>
                      <a:pt x="35" y="8"/>
                    </a:lnTo>
                    <a:lnTo>
                      <a:pt x="38" y="14"/>
                    </a:lnTo>
                    <a:lnTo>
                      <a:pt x="38" y="20"/>
                    </a:lnTo>
                    <a:lnTo>
                      <a:pt x="38" y="28"/>
                    </a:lnTo>
                    <a:lnTo>
                      <a:pt x="38" y="37"/>
                    </a:lnTo>
                    <a:lnTo>
                      <a:pt x="35" y="45"/>
                    </a:lnTo>
                    <a:lnTo>
                      <a:pt x="32" y="51"/>
                    </a:lnTo>
                    <a:lnTo>
                      <a:pt x="29" y="54"/>
                    </a:lnTo>
                    <a:lnTo>
                      <a:pt x="26" y="57"/>
                    </a:lnTo>
                    <a:lnTo>
                      <a:pt x="20" y="57"/>
                    </a:lnTo>
                    <a:lnTo>
                      <a:pt x="12" y="57"/>
                    </a:lnTo>
                    <a:lnTo>
                      <a:pt x="6" y="51"/>
                    </a:lnTo>
                    <a:lnTo>
                      <a:pt x="3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7"/>
                    </a:lnTo>
                    <a:lnTo>
                      <a:pt x="9" y="43"/>
                    </a:lnTo>
                    <a:lnTo>
                      <a:pt x="12" y="45"/>
                    </a:lnTo>
                    <a:lnTo>
                      <a:pt x="15" y="48"/>
                    </a:lnTo>
                    <a:lnTo>
                      <a:pt x="20" y="51"/>
                    </a:lnTo>
                    <a:lnTo>
                      <a:pt x="23" y="48"/>
                    </a:lnTo>
                    <a:lnTo>
                      <a:pt x="26" y="45"/>
                    </a:lnTo>
                    <a:lnTo>
                      <a:pt x="29" y="43"/>
                    </a:lnTo>
                    <a:lnTo>
                      <a:pt x="29" y="37"/>
                    </a:lnTo>
                    <a:lnTo>
                      <a:pt x="29" y="28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6" y="11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5" y="6"/>
                    </a:lnTo>
                    <a:lnTo>
                      <a:pt x="12" y="8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15" name="Line 1131"/>
              <p:cNvSpPr>
                <a:spLocks noChangeShapeType="1"/>
              </p:cNvSpPr>
              <p:nvPr/>
            </p:nvSpPr>
            <p:spPr bwMode="auto">
              <a:xfrm>
                <a:off x="3432" y="1097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6" name="Line 1132"/>
              <p:cNvSpPr>
                <a:spLocks noChangeShapeType="1"/>
              </p:cNvSpPr>
              <p:nvPr/>
            </p:nvSpPr>
            <p:spPr bwMode="auto">
              <a:xfrm flipV="1">
                <a:off x="3535" y="2053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7" name="Line 1133"/>
              <p:cNvSpPr>
                <a:spLocks noChangeShapeType="1"/>
              </p:cNvSpPr>
              <p:nvPr/>
            </p:nvSpPr>
            <p:spPr bwMode="auto">
              <a:xfrm>
                <a:off x="3535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8" name="Line 1134"/>
              <p:cNvSpPr>
                <a:spLocks noChangeShapeType="1"/>
              </p:cNvSpPr>
              <p:nvPr/>
            </p:nvSpPr>
            <p:spPr bwMode="auto">
              <a:xfrm flipV="1">
                <a:off x="3635" y="2051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19" name="Line 1135"/>
              <p:cNvSpPr>
                <a:spLocks noChangeShapeType="1"/>
              </p:cNvSpPr>
              <p:nvPr/>
            </p:nvSpPr>
            <p:spPr bwMode="auto">
              <a:xfrm>
                <a:off x="3635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0" name="Line 1136"/>
              <p:cNvSpPr>
                <a:spLocks noChangeShapeType="1"/>
              </p:cNvSpPr>
              <p:nvPr/>
            </p:nvSpPr>
            <p:spPr bwMode="auto">
              <a:xfrm flipV="1">
                <a:off x="3738" y="2051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1" name="Line 1137"/>
              <p:cNvSpPr>
                <a:spLocks noChangeShapeType="1"/>
              </p:cNvSpPr>
              <p:nvPr/>
            </p:nvSpPr>
            <p:spPr bwMode="auto">
              <a:xfrm>
                <a:off x="3738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2" name="Line 1138"/>
              <p:cNvSpPr>
                <a:spLocks noChangeShapeType="1"/>
              </p:cNvSpPr>
              <p:nvPr/>
            </p:nvSpPr>
            <p:spPr bwMode="auto">
              <a:xfrm flipV="1">
                <a:off x="3837" y="2051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3" name="Line 1139"/>
              <p:cNvSpPr>
                <a:spLocks noChangeShapeType="1"/>
              </p:cNvSpPr>
              <p:nvPr/>
            </p:nvSpPr>
            <p:spPr bwMode="auto">
              <a:xfrm>
                <a:off x="3837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4" name="Line 1140"/>
              <p:cNvSpPr>
                <a:spLocks noChangeShapeType="1"/>
              </p:cNvSpPr>
              <p:nvPr/>
            </p:nvSpPr>
            <p:spPr bwMode="auto">
              <a:xfrm flipV="1">
                <a:off x="3937" y="2039"/>
                <a:ext cx="1" cy="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5" name="Freeform 1141"/>
              <p:cNvSpPr>
                <a:spLocks/>
              </p:cNvSpPr>
              <p:nvPr/>
            </p:nvSpPr>
            <p:spPr bwMode="auto">
              <a:xfrm>
                <a:off x="3909" y="2085"/>
                <a:ext cx="37" cy="57"/>
              </a:xfrm>
              <a:custGeom>
                <a:avLst/>
                <a:gdLst>
                  <a:gd name="T0" fmla="*/ 0 w 37"/>
                  <a:gd name="T1" fmla="*/ 40 h 57"/>
                  <a:gd name="T2" fmla="*/ 8 w 37"/>
                  <a:gd name="T3" fmla="*/ 40 h 57"/>
                  <a:gd name="T4" fmla="*/ 8 w 37"/>
                  <a:gd name="T5" fmla="*/ 45 h 57"/>
                  <a:gd name="T6" fmla="*/ 11 w 37"/>
                  <a:gd name="T7" fmla="*/ 48 h 57"/>
                  <a:gd name="T8" fmla="*/ 14 w 37"/>
                  <a:gd name="T9" fmla="*/ 48 h 57"/>
                  <a:gd name="T10" fmla="*/ 17 w 37"/>
                  <a:gd name="T11" fmla="*/ 51 h 57"/>
                  <a:gd name="T12" fmla="*/ 23 w 37"/>
                  <a:gd name="T13" fmla="*/ 48 h 57"/>
                  <a:gd name="T14" fmla="*/ 26 w 37"/>
                  <a:gd name="T15" fmla="*/ 45 h 57"/>
                  <a:gd name="T16" fmla="*/ 28 w 37"/>
                  <a:gd name="T17" fmla="*/ 43 h 57"/>
                  <a:gd name="T18" fmla="*/ 31 w 37"/>
                  <a:gd name="T19" fmla="*/ 37 h 57"/>
                  <a:gd name="T20" fmla="*/ 28 w 37"/>
                  <a:gd name="T21" fmla="*/ 31 h 57"/>
                  <a:gd name="T22" fmla="*/ 28 w 37"/>
                  <a:gd name="T23" fmla="*/ 28 h 57"/>
                  <a:gd name="T24" fmla="*/ 23 w 37"/>
                  <a:gd name="T25" fmla="*/ 25 h 57"/>
                  <a:gd name="T26" fmla="*/ 17 w 37"/>
                  <a:gd name="T27" fmla="*/ 25 h 57"/>
                  <a:gd name="T28" fmla="*/ 14 w 37"/>
                  <a:gd name="T29" fmla="*/ 25 h 57"/>
                  <a:gd name="T30" fmla="*/ 11 w 37"/>
                  <a:gd name="T31" fmla="*/ 25 h 57"/>
                  <a:gd name="T32" fmla="*/ 11 w 37"/>
                  <a:gd name="T33" fmla="*/ 28 h 57"/>
                  <a:gd name="T34" fmla="*/ 8 w 37"/>
                  <a:gd name="T35" fmla="*/ 28 h 57"/>
                  <a:gd name="T36" fmla="*/ 0 w 37"/>
                  <a:gd name="T37" fmla="*/ 28 h 57"/>
                  <a:gd name="T38" fmla="*/ 6 w 37"/>
                  <a:gd name="T39" fmla="*/ 0 h 57"/>
                  <a:gd name="T40" fmla="*/ 34 w 37"/>
                  <a:gd name="T41" fmla="*/ 0 h 57"/>
                  <a:gd name="T42" fmla="*/ 34 w 37"/>
                  <a:gd name="T43" fmla="*/ 8 h 57"/>
                  <a:gd name="T44" fmla="*/ 14 w 37"/>
                  <a:gd name="T45" fmla="*/ 8 h 57"/>
                  <a:gd name="T46" fmla="*/ 11 w 37"/>
                  <a:gd name="T47" fmla="*/ 23 h 57"/>
                  <a:gd name="T48" fmla="*/ 14 w 37"/>
                  <a:gd name="T49" fmla="*/ 20 h 57"/>
                  <a:gd name="T50" fmla="*/ 20 w 37"/>
                  <a:gd name="T51" fmla="*/ 17 h 57"/>
                  <a:gd name="T52" fmla="*/ 26 w 37"/>
                  <a:gd name="T53" fmla="*/ 20 h 57"/>
                  <a:gd name="T54" fmla="*/ 31 w 37"/>
                  <a:gd name="T55" fmla="*/ 23 h 57"/>
                  <a:gd name="T56" fmla="*/ 37 w 37"/>
                  <a:gd name="T57" fmla="*/ 28 h 57"/>
                  <a:gd name="T58" fmla="*/ 37 w 37"/>
                  <a:gd name="T59" fmla="*/ 37 h 57"/>
                  <a:gd name="T60" fmla="*/ 37 w 37"/>
                  <a:gd name="T61" fmla="*/ 43 h 57"/>
                  <a:gd name="T62" fmla="*/ 34 w 37"/>
                  <a:gd name="T63" fmla="*/ 51 h 57"/>
                  <a:gd name="T64" fmla="*/ 26 w 37"/>
                  <a:gd name="T65" fmla="*/ 54 h 57"/>
                  <a:gd name="T66" fmla="*/ 17 w 37"/>
                  <a:gd name="T67" fmla="*/ 57 h 57"/>
                  <a:gd name="T68" fmla="*/ 11 w 37"/>
                  <a:gd name="T69" fmla="*/ 57 h 57"/>
                  <a:gd name="T70" fmla="*/ 6 w 37"/>
                  <a:gd name="T71" fmla="*/ 54 h 57"/>
                  <a:gd name="T72" fmla="*/ 3 w 37"/>
                  <a:gd name="T73" fmla="*/ 48 h 57"/>
                  <a:gd name="T74" fmla="*/ 0 w 37"/>
                  <a:gd name="T75" fmla="*/ 40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7"/>
                  <a:gd name="T115" fmla="*/ 0 h 57"/>
                  <a:gd name="T116" fmla="*/ 37 w 37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7" h="57">
                    <a:moveTo>
                      <a:pt x="0" y="40"/>
                    </a:moveTo>
                    <a:lnTo>
                      <a:pt x="8" y="40"/>
                    </a:lnTo>
                    <a:lnTo>
                      <a:pt x="8" y="45"/>
                    </a:lnTo>
                    <a:lnTo>
                      <a:pt x="11" y="48"/>
                    </a:lnTo>
                    <a:lnTo>
                      <a:pt x="14" y="48"/>
                    </a:lnTo>
                    <a:lnTo>
                      <a:pt x="17" y="51"/>
                    </a:lnTo>
                    <a:lnTo>
                      <a:pt x="23" y="48"/>
                    </a:lnTo>
                    <a:lnTo>
                      <a:pt x="26" y="45"/>
                    </a:lnTo>
                    <a:lnTo>
                      <a:pt x="28" y="43"/>
                    </a:lnTo>
                    <a:lnTo>
                      <a:pt x="31" y="37"/>
                    </a:lnTo>
                    <a:lnTo>
                      <a:pt x="28" y="31"/>
                    </a:lnTo>
                    <a:lnTo>
                      <a:pt x="28" y="28"/>
                    </a:lnTo>
                    <a:lnTo>
                      <a:pt x="23" y="25"/>
                    </a:lnTo>
                    <a:lnTo>
                      <a:pt x="17" y="25"/>
                    </a:lnTo>
                    <a:lnTo>
                      <a:pt x="14" y="25"/>
                    </a:lnTo>
                    <a:lnTo>
                      <a:pt x="11" y="25"/>
                    </a:lnTo>
                    <a:lnTo>
                      <a:pt x="11" y="28"/>
                    </a:lnTo>
                    <a:lnTo>
                      <a:pt x="8" y="28"/>
                    </a:lnTo>
                    <a:lnTo>
                      <a:pt x="0" y="28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14" y="8"/>
                    </a:lnTo>
                    <a:lnTo>
                      <a:pt x="11" y="23"/>
                    </a:lnTo>
                    <a:lnTo>
                      <a:pt x="14" y="20"/>
                    </a:lnTo>
                    <a:lnTo>
                      <a:pt x="20" y="17"/>
                    </a:lnTo>
                    <a:lnTo>
                      <a:pt x="26" y="20"/>
                    </a:lnTo>
                    <a:lnTo>
                      <a:pt x="31" y="23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7" y="43"/>
                    </a:lnTo>
                    <a:lnTo>
                      <a:pt x="34" y="51"/>
                    </a:lnTo>
                    <a:lnTo>
                      <a:pt x="26" y="54"/>
                    </a:lnTo>
                    <a:lnTo>
                      <a:pt x="17" y="57"/>
                    </a:lnTo>
                    <a:lnTo>
                      <a:pt x="11" y="57"/>
                    </a:lnTo>
                    <a:lnTo>
                      <a:pt x="6" y="54"/>
                    </a:lnTo>
                    <a:lnTo>
                      <a:pt x="3" y="4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26" name="Freeform 1142"/>
              <p:cNvSpPr>
                <a:spLocks noEditPoints="1"/>
              </p:cNvSpPr>
              <p:nvPr/>
            </p:nvSpPr>
            <p:spPr bwMode="auto">
              <a:xfrm>
                <a:off x="3954" y="2085"/>
                <a:ext cx="38" cy="57"/>
              </a:xfrm>
              <a:custGeom>
                <a:avLst/>
                <a:gdLst>
                  <a:gd name="T0" fmla="*/ 0 w 38"/>
                  <a:gd name="T1" fmla="*/ 28 h 57"/>
                  <a:gd name="T2" fmla="*/ 0 w 38"/>
                  <a:gd name="T3" fmla="*/ 20 h 57"/>
                  <a:gd name="T4" fmla="*/ 0 w 38"/>
                  <a:gd name="T5" fmla="*/ 11 h 57"/>
                  <a:gd name="T6" fmla="*/ 3 w 38"/>
                  <a:gd name="T7" fmla="*/ 6 h 57"/>
                  <a:gd name="T8" fmla="*/ 6 w 38"/>
                  <a:gd name="T9" fmla="*/ 3 h 57"/>
                  <a:gd name="T10" fmla="*/ 12 w 38"/>
                  <a:gd name="T11" fmla="*/ 0 h 57"/>
                  <a:gd name="T12" fmla="*/ 18 w 38"/>
                  <a:gd name="T13" fmla="*/ 0 h 57"/>
                  <a:gd name="T14" fmla="*/ 23 w 38"/>
                  <a:gd name="T15" fmla="*/ 0 h 57"/>
                  <a:gd name="T16" fmla="*/ 26 w 38"/>
                  <a:gd name="T17" fmla="*/ 0 h 57"/>
                  <a:gd name="T18" fmla="*/ 29 w 38"/>
                  <a:gd name="T19" fmla="*/ 3 h 57"/>
                  <a:gd name="T20" fmla="*/ 32 w 38"/>
                  <a:gd name="T21" fmla="*/ 6 h 57"/>
                  <a:gd name="T22" fmla="*/ 35 w 38"/>
                  <a:gd name="T23" fmla="*/ 8 h 57"/>
                  <a:gd name="T24" fmla="*/ 35 w 38"/>
                  <a:gd name="T25" fmla="*/ 14 h 57"/>
                  <a:gd name="T26" fmla="*/ 38 w 38"/>
                  <a:gd name="T27" fmla="*/ 20 h 57"/>
                  <a:gd name="T28" fmla="*/ 38 w 38"/>
                  <a:gd name="T29" fmla="*/ 28 h 57"/>
                  <a:gd name="T30" fmla="*/ 35 w 38"/>
                  <a:gd name="T31" fmla="*/ 37 h 57"/>
                  <a:gd name="T32" fmla="*/ 35 w 38"/>
                  <a:gd name="T33" fmla="*/ 45 h 57"/>
                  <a:gd name="T34" fmla="*/ 32 w 38"/>
                  <a:gd name="T35" fmla="*/ 51 h 57"/>
                  <a:gd name="T36" fmla="*/ 29 w 38"/>
                  <a:gd name="T37" fmla="*/ 54 h 57"/>
                  <a:gd name="T38" fmla="*/ 23 w 38"/>
                  <a:gd name="T39" fmla="*/ 57 h 57"/>
                  <a:gd name="T40" fmla="*/ 18 w 38"/>
                  <a:gd name="T41" fmla="*/ 57 h 57"/>
                  <a:gd name="T42" fmla="*/ 9 w 38"/>
                  <a:gd name="T43" fmla="*/ 57 h 57"/>
                  <a:gd name="T44" fmla="*/ 3 w 38"/>
                  <a:gd name="T45" fmla="*/ 51 h 57"/>
                  <a:gd name="T46" fmla="*/ 0 w 38"/>
                  <a:gd name="T47" fmla="*/ 45 h 57"/>
                  <a:gd name="T48" fmla="*/ 0 w 38"/>
                  <a:gd name="T49" fmla="*/ 37 h 57"/>
                  <a:gd name="T50" fmla="*/ 0 w 38"/>
                  <a:gd name="T51" fmla="*/ 28 h 57"/>
                  <a:gd name="T52" fmla="*/ 6 w 38"/>
                  <a:gd name="T53" fmla="*/ 28 h 57"/>
                  <a:gd name="T54" fmla="*/ 6 w 38"/>
                  <a:gd name="T55" fmla="*/ 37 h 57"/>
                  <a:gd name="T56" fmla="*/ 9 w 38"/>
                  <a:gd name="T57" fmla="*/ 43 h 57"/>
                  <a:gd name="T58" fmla="*/ 9 w 38"/>
                  <a:gd name="T59" fmla="*/ 45 h 57"/>
                  <a:gd name="T60" fmla="*/ 15 w 38"/>
                  <a:gd name="T61" fmla="*/ 48 h 57"/>
                  <a:gd name="T62" fmla="*/ 18 w 38"/>
                  <a:gd name="T63" fmla="*/ 51 h 57"/>
                  <a:gd name="T64" fmla="*/ 23 w 38"/>
                  <a:gd name="T65" fmla="*/ 48 h 57"/>
                  <a:gd name="T66" fmla="*/ 26 w 38"/>
                  <a:gd name="T67" fmla="*/ 45 h 57"/>
                  <a:gd name="T68" fmla="*/ 26 w 38"/>
                  <a:gd name="T69" fmla="*/ 43 h 57"/>
                  <a:gd name="T70" fmla="*/ 29 w 38"/>
                  <a:gd name="T71" fmla="*/ 37 h 57"/>
                  <a:gd name="T72" fmla="*/ 29 w 38"/>
                  <a:gd name="T73" fmla="*/ 28 h 57"/>
                  <a:gd name="T74" fmla="*/ 29 w 38"/>
                  <a:gd name="T75" fmla="*/ 20 h 57"/>
                  <a:gd name="T76" fmla="*/ 29 w 38"/>
                  <a:gd name="T77" fmla="*/ 14 h 57"/>
                  <a:gd name="T78" fmla="*/ 26 w 38"/>
                  <a:gd name="T79" fmla="*/ 11 h 57"/>
                  <a:gd name="T80" fmla="*/ 23 w 38"/>
                  <a:gd name="T81" fmla="*/ 6 h 57"/>
                  <a:gd name="T82" fmla="*/ 18 w 38"/>
                  <a:gd name="T83" fmla="*/ 6 h 57"/>
                  <a:gd name="T84" fmla="*/ 15 w 38"/>
                  <a:gd name="T85" fmla="*/ 6 h 57"/>
                  <a:gd name="T86" fmla="*/ 9 w 38"/>
                  <a:gd name="T87" fmla="*/ 8 h 57"/>
                  <a:gd name="T88" fmla="*/ 9 w 38"/>
                  <a:gd name="T89" fmla="*/ 14 h 57"/>
                  <a:gd name="T90" fmla="*/ 6 w 38"/>
                  <a:gd name="T91" fmla="*/ 20 h 57"/>
                  <a:gd name="T92" fmla="*/ 6 w 38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8"/>
                  <a:gd name="T142" fmla="*/ 0 h 57"/>
                  <a:gd name="T143" fmla="*/ 38 w 38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8" h="57">
                    <a:moveTo>
                      <a:pt x="0" y="28"/>
                    </a:move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32" y="6"/>
                    </a:lnTo>
                    <a:lnTo>
                      <a:pt x="35" y="8"/>
                    </a:lnTo>
                    <a:lnTo>
                      <a:pt x="35" y="14"/>
                    </a:lnTo>
                    <a:lnTo>
                      <a:pt x="38" y="20"/>
                    </a:lnTo>
                    <a:lnTo>
                      <a:pt x="38" y="28"/>
                    </a:lnTo>
                    <a:lnTo>
                      <a:pt x="35" y="37"/>
                    </a:lnTo>
                    <a:lnTo>
                      <a:pt x="35" y="45"/>
                    </a:lnTo>
                    <a:lnTo>
                      <a:pt x="32" y="51"/>
                    </a:lnTo>
                    <a:lnTo>
                      <a:pt x="29" y="54"/>
                    </a:lnTo>
                    <a:lnTo>
                      <a:pt x="23" y="57"/>
                    </a:lnTo>
                    <a:lnTo>
                      <a:pt x="18" y="57"/>
                    </a:lnTo>
                    <a:lnTo>
                      <a:pt x="9" y="57"/>
                    </a:lnTo>
                    <a:lnTo>
                      <a:pt x="3" y="51"/>
                    </a:lnTo>
                    <a:lnTo>
                      <a:pt x="0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6" y="28"/>
                    </a:moveTo>
                    <a:lnTo>
                      <a:pt x="6" y="37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15" y="48"/>
                    </a:lnTo>
                    <a:lnTo>
                      <a:pt x="18" y="51"/>
                    </a:lnTo>
                    <a:lnTo>
                      <a:pt x="23" y="48"/>
                    </a:lnTo>
                    <a:lnTo>
                      <a:pt x="26" y="45"/>
                    </a:lnTo>
                    <a:lnTo>
                      <a:pt x="26" y="43"/>
                    </a:lnTo>
                    <a:lnTo>
                      <a:pt x="29" y="37"/>
                    </a:lnTo>
                    <a:lnTo>
                      <a:pt x="29" y="28"/>
                    </a:lnTo>
                    <a:lnTo>
                      <a:pt x="29" y="20"/>
                    </a:lnTo>
                    <a:lnTo>
                      <a:pt x="29" y="14"/>
                    </a:lnTo>
                    <a:lnTo>
                      <a:pt x="26" y="11"/>
                    </a:lnTo>
                    <a:lnTo>
                      <a:pt x="23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9" y="8"/>
                    </a:lnTo>
                    <a:lnTo>
                      <a:pt x="9" y="14"/>
                    </a:lnTo>
                    <a:lnTo>
                      <a:pt x="6" y="20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27" name="Line 1143"/>
              <p:cNvSpPr>
                <a:spLocks noChangeShapeType="1"/>
              </p:cNvSpPr>
              <p:nvPr/>
            </p:nvSpPr>
            <p:spPr bwMode="auto">
              <a:xfrm>
                <a:off x="3937" y="1097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8" name="Line 1144"/>
              <p:cNvSpPr>
                <a:spLocks noChangeShapeType="1"/>
              </p:cNvSpPr>
              <p:nvPr/>
            </p:nvSpPr>
            <p:spPr bwMode="auto">
              <a:xfrm flipV="1">
                <a:off x="4040" y="2051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29" name="Line 1145"/>
              <p:cNvSpPr>
                <a:spLocks noChangeShapeType="1"/>
              </p:cNvSpPr>
              <p:nvPr/>
            </p:nvSpPr>
            <p:spPr bwMode="auto">
              <a:xfrm>
                <a:off x="4040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0" name="Line 1146"/>
              <p:cNvSpPr>
                <a:spLocks noChangeShapeType="1"/>
              </p:cNvSpPr>
              <p:nvPr/>
            </p:nvSpPr>
            <p:spPr bwMode="auto">
              <a:xfrm flipV="1">
                <a:off x="4140" y="2051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1" name="Line 1147"/>
              <p:cNvSpPr>
                <a:spLocks noChangeShapeType="1"/>
              </p:cNvSpPr>
              <p:nvPr/>
            </p:nvSpPr>
            <p:spPr bwMode="auto">
              <a:xfrm>
                <a:off x="4140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2" name="Line 1148"/>
              <p:cNvSpPr>
                <a:spLocks noChangeShapeType="1"/>
              </p:cNvSpPr>
              <p:nvPr/>
            </p:nvSpPr>
            <p:spPr bwMode="auto">
              <a:xfrm flipV="1">
                <a:off x="4240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3" name="Line 1149"/>
              <p:cNvSpPr>
                <a:spLocks noChangeShapeType="1"/>
              </p:cNvSpPr>
              <p:nvPr/>
            </p:nvSpPr>
            <p:spPr bwMode="auto">
              <a:xfrm>
                <a:off x="4240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4" name="Line 1150"/>
              <p:cNvSpPr>
                <a:spLocks noChangeShapeType="1"/>
              </p:cNvSpPr>
              <p:nvPr/>
            </p:nvSpPr>
            <p:spPr bwMode="auto">
              <a:xfrm flipV="1">
                <a:off x="4343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5" name="Line 1151"/>
              <p:cNvSpPr>
                <a:spLocks noChangeShapeType="1"/>
              </p:cNvSpPr>
              <p:nvPr/>
            </p:nvSpPr>
            <p:spPr bwMode="auto">
              <a:xfrm>
                <a:off x="4340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6" name="Line 1152"/>
              <p:cNvSpPr>
                <a:spLocks noChangeShapeType="1"/>
              </p:cNvSpPr>
              <p:nvPr/>
            </p:nvSpPr>
            <p:spPr bwMode="auto">
              <a:xfrm flipV="1">
                <a:off x="4443" y="2039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37" name="Freeform 1153"/>
              <p:cNvSpPr>
                <a:spLocks/>
              </p:cNvSpPr>
              <p:nvPr/>
            </p:nvSpPr>
            <p:spPr bwMode="auto">
              <a:xfrm>
                <a:off x="4397" y="2085"/>
                <a:ext cx="20" cy="57"/>
              </a:xfrm>
              <a:custGeom>
                <a:avLst/>
                <a:gdLst>
                  <a:gd name="T0" fmla="*/ 20 w 20"/>
                  <a:gd name="T1" fmla="*/ 57 h 57"/>
                  <a:gd name="T2" fmla="*/ 11 w 20"/>
                  <a:gd name="T3" fmla="*/ 57 h 57"/>
                  <a:gd name="T4" fmla="*/ 11 w 20"/>
                  <a:gd name="T5" fmla="*/ 11 h 57"/>
                  <a:gd name="T6" fmla="*/ 8 w 20"/>
                  <a:gd name="T7" fmla="*/ 14 h 57"/>
                  <a:gd name="T8" fmla="*/ 6 w 20"/>
                  <a:gd name="T9" fmla="*/ 17 h 57"/>
                  <a:gd name="T10" fmla="*/ 3 w 20"/>
                  <a:gd name="T11" fmla="*/ 17 h 57"/>
                  <a:gd name="T12" fmla="*/ 0 w 20"/>
                  <a:gd name="T13" fmla="*/ 20 h 57"/>
                  <a:gd name="T14" fmla="*/ 0 w 20"/>
                  <a:gd name="T15" fmla="*/ 14 h 57"/>
                  <a:gd name="T16" fmla="*/ 6 w 20"/>
                  <a:gd name="T17" fmla="*/ 11 h 57"/>
                  <a:gd name="T18" fmla="*/ 8 w 20"/>
                  <a:gd name="T19" fmla="*/ 6 h 57"/>
                  <a:gd name="T20" fmla="*/ 11 w 20"/>
                  <a:gd name="T21" fmla="*/ 3 h 57"/>
                  <a:gd name="T22" fmla="*/ 14 w 20"/>
                  <a:gd name="T23" fmla="*/ 0 h 57"/>
                  <a:gd name="T24" fmla="*/ 20 w 20"/>
                  <a:gd name="T25" fmla="*/ 0 h 57"/>
                  <a:gd name="T26" fmla="*/ 20 w 20"/>
                  <a:gd name="T27" fmla="*/ 57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"/>
                  <a:gd name="T43" fmla="*/ 0 h 57"/>
                  <a:gd name="T44" fmla="*/ 20 w 20"/>
                  <a:gd name="T45" fmla="*/ 57 h 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" h="57">
                    <a:moveTo>
                      <a:pt x="20" y="57"/>
                    </a:moveTo>
                    <a:lnTo>
                      <a:pt x="11" y="57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0" y="20"/>
                    </a:lnTo>
                    <a:lnTo>
                      <a:pt x="0" y="14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5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38" name="Freeform 1154"/>
              <p:cNvSpPr>
                <a:spLocks noEditPoints="1"/>
              </p:cNvSpPr>
              <p:nvPr/>
            </p:nvSpPr>
            <p:spPr bwMode="auto">
              <a:xfrm>
                <a:off x="4434" y="2085"/>
                <a:ext cx="40" cy="57"/>
              </a:xfrm>
              <a:custGeom>
                <a:avLst/>
                <a:gdLst>
                  <a:gd name="T0" fmla="*/ 0 w 40"/>
                  <a:gd name="T1" fmla="*/ 28 h 57"/>
                  <a:gd name="T2" fmla="*/ 3 w 40"/>
                  <a:gd name="T3" fmla="*/ 20 h 57"/>
                  <a:gd name="T4" fmla="*/ 3 w 40"/>
                  <a:gd name="T5" fmla="*/ 11 h 57"/>
                  <a:gd name="T6" fmla="*/ 6 w 40"/>
                  <a:gd name="T7" fmla="*/ 6 h 57"/>
                  <a:gd name="T8" fmla="*/ 9 w 40"/>
                  <a:gd name="T9" fmla="*/ 3 h 57"/>
                  <a:gd name="T10" fmla="*/ 14 w 40"/>
                  <a:gd name="T11" fmla="*/ 0 h 57"/>
                  <a:gd name="T12" fmla="*/ 20 w 40"/>
                  <a:gd name="T13" fmla="*/ 0 h 57"/>
                  <a:gd name="T14" fmla="*/ 23 w 40"/>
                  <a:gd name="T15" fmla="*/ 0 h 57"/>
                  <a:gd name="T16" fmla="*/ 29 w 40"/>
                  <a:gd name="T17" fmla="*/ 0 h 57"/>
                  <a:gd name="T18" fmla="*/ 31 w 40"/>
                  <a:gd name="T19" fmla="*/ 3 h 57"/>
                  <a:gd name="T20" fmla="*/ 34 w 40"/>
                  <a:gd name="T21" fmla="*/ 6 h 57"/>
                  <a:gd name="T22" fmla="*/ 37 w 40"/>
                  <a:gd name="T23" fmla="*/ 8 h 57"/>
                  <a:gd name="T24" fmla="*/ 37 w 40"/>
                  <a:gd name="T25" fmla="*/ 14 h 57"/>
                  <a:gd name="T26" fmla="*/ 37 w 40"/>
                  <a:gd name="T27" fmla="*/ 20 h 57"/>
                  <a:gd name="T28" fmla="*/ 40 w 40"/>
                  <a:gd name="T29" fmla="*/ 28 h 57"/>
                  <a:gd name="T30" fmla="*/ 37 w 40"/>
                  <a:gd name="T31" fmla="*/ 37 h 57"/>
                  <a:gd name="T32" fmla="*/ 37 w 40"/>
                  <a:gd name="T33" fmla="*/ 45 h 57"/>
                  <a:gd name="T34" fmla="*/ 34 w 40"/>
                  <a:gd name="T35" fmla="*/ 51 h 57"/>
                  <a:gd name="T36" fmla="*/ 31 w 40"/>
                  <a:gd name="T37" fmla="*/ 54 h 57"/>
                  <a:gd name="T38" fmla="*/ 26 w 40"/>
                  <a:gd name="T39" fmla="*/ 57 h 57"/>
                  <a:gd name="T40" fmla="*/ 20 w 40"/>
                  <a:gd name="T41" fmla="*/ 57 h 57"/>
                  <a:gd name="T42" fmla="*/ 11 w 40"/>
                  <a:gd name="T43" fmla="*/ 57 h 57"/>
                  <a:gd name="T44" fmla="*/ 6 w 40"/>
                  <a:gd name="T45" fmla="*/ 51 h 57"/>
                  <a:gd name="T46" fmla="*/ 3 w 40"/>
                  <a:gd name="T47" fmla="*/ 45 h 57"/>
                  <a:gd name="T48" fmla="*/ 3 w 40"/>
                  <a:gd name="T49" fmla="*/ 37 h 57"/>
                  <a:gd name="T50" fmla="*/ 0 w 40"/>
                  <a:gd name="T51" fmla="*/ 28 h 57"/>
                  <a:gd name="T52" fmla="*/ 9 w 40"/>
                  <a:gd name="T53" fmla="*/ 28 h 57"/>
                  <a:gd name="T54" fmla="*/ 9 w 40"/>
                  <a:gd name="T55" fmla="*/ 37 h 57"/>
                  <a:gd name="T56" fmla="*/ 11 w 40"/>
                  <a:gd name="T57" fmla="*/ 43 h 57"/>
                  <a:gd name="T58" fmla="*/ 11 w 40"/>
                  <a:gd name="T59" fmla="*/ 45 h 57"/>
                  <a:gd name="T60" fmla="*/ 14 w 40"/>
                  <a:gd name="T61" fmla="*/ 48 h 57"/>
                  <a:gd name="T62" fmla="*/ 20 w 40"/>
                  <a:gd name="T63" fmla="*/ 51 h 57"/>
                  <a:gd name="T64" fmla="*/ 23 w 40"/>
                  <a:gd name="T65" fmla="*/ 48 h 57"/>
                  <a:gd name="T66" fmla="*/ 29 w 40"/>
                  <a:gd name="T67" fmla="*/ 45 h 57"/>
                  <a:gd name="T68" fmla="*/ 29 w 40"/>
                  <a:gd name="T69" fmla="*/ 43 h 57"/>
                  <a:gd name="T70" fmla="*/ 31 w 40"/>
                  <a:gd name="T71" fmla="*/ 37 h 57"/>
                  <a:gd name="T72" fmla="*/ 31 w 40"/>
                  <a:gd name="T73" fmla="*/ 28 h 57"/>
                  <a:gd name="T74" fmla="*/ 31 w 40"/>
                  <a:gd name="T75" fmla="*/ 20 h 57"/>
                  <a:gd name="T76" fmla="*/ 29 w 40"/>
                  <a:gd name="T77" fmla="*/ 14 h 57"/>
                  <a:gd name="T78" fmla="*/ 29 w 40"/>
                  <a:gd name="T79" fmla="*/ 11 h 57"/>
                  <a:gd name="T80" fmla="*/ 26 w 40"/>
                  <a:gd name="T81" fmla="*/ 6 h 57"/>
                  <a:gd name="T82" fmla="*/ 20 w 40"/>
                  <a:gd name="T83" fmla="*/ 6 h 57"/>
                  <a:gd name="T84" fmla="*/ 14 w 40"/>
                  <a:gd name="T85" fmla="*/ 6 h 57"/>
                  <a:gd name="T86" fmla="*/ 11 w 40"/>
                  <a:gd name="T87" fmla="*/ 8 h 57"/>
                  <a:gd name="T88" fmla="*/ 11 w 40"/>
                  <a:gd name="T89" fmla="*/ 14 h 57"/>
                  <a:gd name="T90" fmla="*/ 9 w 40"/>
                  <a:gd name="T91" fmla="*/ 20 h 57"/>
                  <a:gd name="T92" fmla="*/ 9 w 40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0"/>
                  <a:gd name="T142" fmla="*/ 0 h 57"/>
                  <a:gd name="T143" fmla="*/ 40 w 40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0" h="57">
                    <a:moveTo>
                      <a:pt x="0" y="28"/>
                    </a:moveTo>
                    <a:lnTo>
                      <a:pt x="3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7" y="8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40" y="28"/>
                    </a:lnTo>
                    <a:lnTo>
                      <a:pt x="37" y="37"/>
                    </a:lnTo>
                    <a:lnTo>
                      <a:pt x="37" y="45"/>
                    </a:lnTo>
                    <a:lnTo>
                      <a:pt x="34" y="51"/>
                    </a:lnTo>
                    <a:lnTo>
                      <a:pt x="31" y="54"/>
                    </a:lnTo>
                    <a:lnTo>
                      <a:pt x="26" y="57"/>
                    </a:lnTo>
                    <a:lnTo>
                      <a:pt x="20" y="57"/>
                    </a:lnTo>
                    <a:lnTo>
                      <a:pt x="11" y="57"/>
                    </a:lnTo>
                    <a:lnTo>
                      <a:pt x="6" y="51"/>
                    </a:lnTo>
                    <a:lnTo>
                      <a:pt x="3" y="45"/>
                    </a:lnTo>
                    <a:lnTo>
                      <a:pt x="3" y="37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7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3" y="48"/>
                    </a:lnTo>
                    <a:lnTo>
                      <a:pt x="29" y="45"/>
                    </a:lnTo>
                    <a:lnTo>
                      <a:pt x="29" y="43"/>
                    </a:lnTo>
                    <a:lnTo>
                      <a:pt x="31" y="37"/>
                    </a:lnTo>
                    <a:lnTo>
                      <a:pt x="31" y="28"/>
                    </a:lnTo>
                    <a:lnTo>
                      <a:pt x="31" y="20"/>
                    </a:lnTo>
                    <a:lnTo>
                      <a:pt x="29" y="14"/>
                    </a:lnTo>
                    <a:lnTo>
                      <a:pt x="29" y="11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14"/>
                    </a:lnTo>
                    <a:lnTo>
                      <a:pt x="9" y="20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39" name="Freeform 1155"/>
              <p:cNvSpPr>
                <a:spLocks noEditPoints="1"/>
              </p:cNvSpPr>
              <p:nvPr/>
            </p:nvSpPr>
            <p:spPr bwMode="auto">
              <a:xfrm>
                <a:off x="4480" y="2085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3 w 37"/>
                  <a:gd name="T5" fmla="*/ 11 h 57"/>
                  <a:gd name="T6" fmla="*/ 3 w 37"/>
                  <a:gd name="T7" fmla="*/ 6 h 57"/>
                  <a:gd name="T8" fmla="*/ 8 w 37"/>
                  <a:gd name="T9" fmla="*/ 3 h 57"/>
                  <a:gd name="T10" fmla="*/ 11 w 37"/>
                  <a:gd name="T11" fmla="*/ 0 h 57"/>
                  <a:gd name="T12" fmla="*/ 17 w 37"/>
                  <a:gd name="T13" fmla="*/ 0 h 57"/>
                  <a:gd name="T14" fmla="*/ 22 w 37"/>
                  <a:gd name="T15" fmla="*/ 0 h 57"/>
                  <a:gd name="T16" fmla="*/ 25 w 37"/>
                  <a:gd name="T17" fmla="*/ 0 h 57"/>
                  <a:gd name="T18" fmla="*/ 28 w 37"/>
                  <a:gd name="T19" fmla="*/ 3 h 57"/>
                  <a:gd name="T20" fmla="*/ 31 w 37"/>
                  <a:gd name="T21" fmla="*/ 6 h 57"/>
                  <a:gd name="T22" fmla="*/ 34 w 37"/>
                  <a:gd name="T23" fmla="*/ 8 h 57"/>
                  <a:gd name="T24" fmla="*/ 37 w 37"/>
                  <a:gd name="T25" fmla="*/ 14 h 57"/>
                  <a:gd name="T26" fmla="*/ 37 w 37"/>
                  <a:gd name="T27" fmla="*/ 20 h 57"/>
                  <a:gd name="T28" fmla="*/ 37 w 37"/>
                  <a:gd name="T29" fmla="*/ 28 h 57"/>
                  <a:gd name="T30" fmla="*/ 37 w 37"/>
                  <a:gd name="T31" fmla="*/ 37 h 57"/>
                  <a:gd name="T32" fmla="*/ 34 w 37"/>
                  <a:gd name="T33" fmla="*/ 45 h 57"/>
                  <a:gd name="T34" fmla="*/ 31 w 37"/>
                  <a:gd name="T35" fmla="*/ 51 h 57"/>
                  <a:gd name="T36" fmla="*/ 28 w 37"/>
                  <a:gd name="T37" fmla="*/ 54 h 57"/>
                  <a:gd name="T38" fmla="*/ 22 w 37"/>
                  <a:gd name="T39" fmla="*/ 57 h 57"/>
                  <a:gd name="T40" fmla="*/ 17 w 37"/>
                  <a:gd name="T41" fmla="*/ 57 h 57"/>
                  <a:gd name="T42" fmla="*/ 11 w 37"/>
                  <a:gd name="T43" fmla="*/ 57 h 57"/>
                  <a:gd name="T44" fmla="*/ 5 w 37"/>
                  <a:gd name="T45" fmla="*/ 51 h 57"/>
                  <a:gd name="T46" fmla="*/ 3 w 37"/>
                  <a:gd name="T47" fmla="*/ 45 h 57"/>
                  <a:gd name="T48" fmla="*/ 0 w 37"/>
                  <a:gd name="T49" fmla="*/ 37 h 57"/>
                  <a:gd name="T50" fmla="*/ 0 w 37"/>
                  <a:gd name="T51" fmla="*/ 28 h 57"/>
                  <a:gd name="T52" fmla="*/ 5 w 37"/>
                  <a:gd name="T53" fmla="*/ 28 h 57"/>
                  <a:gd name="T54" fmla="*/ 8 w 37"/>
                  <a:gd name="T55" fmla="*/ 37 h 57"/>
                  <a:gd name="T56" fmla="*/ 8 w 37"/>
                  <a:gd name="T57" fmla="*/ 43 h 57"/>
                  <a:gd name="T58" fmla="*/ 11 w 37"/>
                  <a:gd name="T59" fmla="*/ 45 h 57"/>
                  <a:gd name="T60" fmla="*/ 14 w 37"/>
                  <a:gd name="T61" fmla="*/ 48 h 57"/>
                  <a:gd name="T62" fmla="*/ 17 w 37"/>
                  <a:gd name="T63" fmla="*/ 51 h 57"/>
                  <a:gd name="T64" fmla="*/ 22 w 37"/>
                  <a:gd name="T65" fmla="*/ 48 h 57"/>
                  <a:gd name="T66" fmla="*/ 25 w 37"/>
                  <a:gd name="T67" fmla="*/ 45 h 57"/>
                  <a:gd name="T68" fmla="*/ 28 w 37"/>
                  <a:gd name="T69" fmla="*/ 43 h 57"/>
                  <a:gd name="T70" fmla="*/ 28 w 37"/>
                  <a:gd name="T71" fmla="*/ 37 h 57"/>
                  <a:gd name="T72" fmla="*/ 28 w 37"/>
                  <a:gd name="T73" fmla="*/ 28 h 57"/>
                  <a:gd name="T74" fmla="*/ 28 w 37"/>
                  <a:gd name="T75" fmla="*/ 20 h 57"/>
                  <a:gd name="T76" fmla="*/ 28 w 37"/>
                  <a:gd name="T77" fmla="*/ 14 h 57"/>
                  <a:gd name="T78" fmla="*/ 25 w 37"/>
                  <a:gd name="T79" fmla="*/ 11 h 57"/>
                  <a:gd name="T80" fmla="*/ 22 w 37"/>
                  <a:gd name="T81" fmla="*/ 6 h 57"/>
                  <a:gd name="T82" fmla="*/ 17 w 37"/>
                  <a:gd name="T83" fmla="*/ 6 h 57"/>
                  <a:gd name="T84" fmla="*/ 14 w 37"/>
                  <a:gd name="T85" fmla="*/ 6 h 57"/>
                  <a:gd name="T86" fmla="*/ 11 w 37"/>
                  <a:gd name="T87" fmla="*/ 8 h 57"/>
                  <a:gd name="T88" fmla="*/ 8 w 37"/>
                  <a:gd name="T89" fmla="*/ 14 h 57"/>
                  <a:gd name="T90" fmla="*/ 8 w 37"/>
                  <a:gd name="T91" fmla="*/ 20 h 57"/>
                  <a:gd name="T92" fmla="*/ 5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3" y="11"/>
                    </a:lnTo>
                    <a:lnTo>
                      <a:pt x="3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7" y="14"/>
                    </a:lnTo>
                    <a:lnTo>
                      <a:pt x="37" y="20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4" y="45"/>
                    </a:lnTo>
                    <a:lnTo>
                      <a:pt x="31" y="51"/>
                    </a:lnTo>
                    <a:lnTo>
                      <a:pt x="28" y="54"/>
                    </a:lnTo>
                    <a:lnTo>
                      <a:pt x="22" y="57"/>
                    </a:lnTo>
                    <a:lnTo>
                      <a:pt x="17" y="57"/>
                    </a:lnTo>
                    <a:lnTo>
                      <a:pt x="11" y="57"/>
                    </a:lnTo>
                    <a:lnTo>
                      <a:pt x="5" y="51"/>
                    </a:lnTo>
                    <a:lnTo>
                      <a:pt x="3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5" y="28"/>
                    </a:moveTo>
                    <a:lnTo>
                      <a:pt x="8" y="37"/>
                    </a:lnTo>
                    <a:lnTo>
                      <a:pt x="8" y="43"/>
                    </a:lnTo>
                    <a:lnTo>
                      <a:pt x="11" y="45"/>
                    </a:lnTo>
                    <a:lnTo>
                      <a:pt x="14" y="48"/>
                    </a:lnTo>
                    <a:lnTo>
                      <a:pt x="17" y="51"/>
                    </a:lnTo>
                    <a:lnTo>
                      <a:pt x="22" y="48"/>
                    </a:lnTo>
                    <a:lnTo>
                      <a:pt x="25" y="45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28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8" y="14"/>
                    </a:lnTo>
                    <a:lnTo>
                      <a:pt x="8" y="20"/>
                    </a:ln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40" name="Line 1156"/>
              <p:cNvSpPr>
                <a:spLocks noChangeShapeType="1"/>
              </p:cNvSpPr>
              <p:nvPr/>
            </p:nvSpPr>
            <p:spPr bwMode="auto">
              <a:xfrm>
                <a:off x="4443" y="1097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1" name="Line 1157"/>
              <p:cNvSpPr>
                <a:spLocks noChangeShapeType="1"/>
              </p:cNvSpPr>
              <p:nvPr/>
            </p:nvSpPr>
            <p:spPr bwMode="auto">
              <a:xfrm flipV="1">
                <a:off x="4542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2" name="Line 1158"/>
              <p:cNvSpPr>
                <a:spLocks noChangeShapeType="1"/>
              </p:cNvSpPr>
              <p:nvPr/>
            </p:nvSpPr>
            <p:spPr bwMode="auto">
              <a:xfrm>
                <a:off x="4542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3" name="Line 1159"/>
              <p:cNvSpPr>
                <a:spLocks noChangeShapeType="1"/>
              </p:cNvSpPr>
              <p:nvPr/>
            </p:nvSpPr>
            <p:spPr bwMode="auto">
              <a:xfrm flipV="1">
                <a:off x="4645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4" name="Line 1160"/>
              <p:cNvSpPr>
                <a:spLocks noChangeShapeType="1"/>
              </p:cNvSpPr>
              <p:nvPr/>
            </p:nvSpPr>
            <p:spPr bwMode="auto">
              <a:xfrm>
                <a:off x="4645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5" name="Line 1161"/>
              <p:cNvSpPr>
                <a:spLocks noChangeShapeType="1"/>
              </p:cNvSpPr>
              <p:nvPr/>
            </p:nvSpPr>
            <p:spPr bwMode="auto">
              <a:xfrm flipV="1">
                <a:off x="4745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6" name="Line 1162"/>
              <p:cNvSpPr>
                <a:spLocks noChangeShapeType="1"/>
              </p:cNvSpPr>
              <p:nvPr/>
            </p:nvSpPr>
            <p:spPr bwMode="auto">
              <a:xfrm>
                <a:off x="4745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7" name="Line 1163"/>
              <p:cNvSpPr>
                <a:spLocks noChangeShapeType="1"/>
              </p:cNvSpPr>
              <p:nvPr/>
            </p:nvSpPr>
            <p:spPr bwMode="auto">
              <a:xfrm flipV="1">
                <a:off x="4845" y="2051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8" name="Line 1164"/>
              <p:cNvSpPr>
                <a:spLocks noChangeShapeType="1"/>
              </p:cNvSpPr>
              <p:nvPr/>
            </p:nvSpPr>
            <p:spPr bwMode="auto">
              <a:xfrm>
                <a:off x="4845" y="1097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49" name="Line 1165"/>
              <p:cNvSpPr>
                <a:spLocks noChangeShapeType="1"/>
              </p:cNvSpPr>
              <p:nvPr/>
            </p:nvSpPr>
            <p:spPr bwMode="auto">
              <a:xfrm flipV="1">
                <a:off x="4948" y="2039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50" name="Freeform 1166"/>
              <p:cNvSpPr>
                <a:spLocks/>
              </p:cNvSpPr>
              <p:nvPr/>
            </p:nvSpPr>
            <p:spPr bwMode="auto">
              <a:xfrm>
                <a:off x="4899" y="2085"/>
                <a:ext cx="23" cy="57"/>
              </a:xfrm>
              <a:custGeom>
                <a:avLst/>
                <a:gdLst>
                  <a:gd name="T0" fmla="*/ 23 w 23"/>
                  <a:gd name="T1" fmla="*/ 57 h 57"/>
                  <a:gd name="T2" fmla="*/ 14 w 23"/>
                  <a:gd name="T3" fmla="*/ 57 h 57"/>
                  <a:gd name="T4" fmla="*/ 14 w 23"/>
                  <a:gd name="T5" fmla="*/ 11 h 57"/>
                  <a:gd name="T6" fmla="*/ 12 w 23"/>
                  <a:gd name="T7" fmla="*/ 14 h 57"/>
                  <a:gd name="T8" fmla="*/ 9 w 23"/>
                  <a:gd name="T9" fmla="*/ 17 h 57"/>
                  <a:gd name="T10" fmla="*/ 6 w 23"/>
                  <a:gd name="T11" fmla="*/ 17 h 57"/>
                  <a:gd name="T12" fmla="*/ 0 w 23"/>
                  <a:gd name="T13" fmla="*/ 20 h 57"/>
                  <a:gd name="T14" fmla="*/ 0 w 23"/>
                  <a:gd name="T15" fmla="*/ 14 h 57"/>
                  <a:gd name="T16" fmla="*/ 6 w 23"/>
                  <a:gd name="T17" fmla="*/ 11 h 57"/>
                  <a:gd name="T18" fmla="*/ 12 w 23"/>
                  <a:gd name="T19" fmla="*/ 6 h 57"/>
                  <a:gd name="T20" fmla="*/ 14 w 23"/>
                  <a:gd name="T21" fmla="*/ 3 h 57"/>
                  <a:gd name="T22" fmla="*/ 17 w 23"/>
                  <a:gd name="T23" fmla="*/ 0 h 57"/>
                  <a:gd name="T24" fmla="*/ 23 w 23"/>
                  <a:gd name="T25" fmla="*/ 0 h 57"/>
                  <a:gd name="T26" fmla="*/ 23 w 23"/>
                  <a:gd name="T27" fmla="*/ 57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"/>
                  <a:gd name="T43" fmla="*/ 0 h 57"/>
                  <a:gd name="T44" fmla="*/ 23 w 23"/>
                  <a:gd name="T45" fmla="*/ 57 h 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" h="57">
                    <a:moveTo>
                      <a:pt x="23" y="57"/>
                    </a:moveTo>
                    <a:lnTo>
                      <a:pt x="14" y="57"/>
                    </a:lnTo>
                    <a:lnTo>
                      <a:pt x="14" y="11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0" y="20"/>
                    </a:lnTo>
                    <a:lnTo>
                      <a:pt x="0" y="14"/>
                    </a:lnTo>
                    <a:lnTo>
                      <a:pt x="6" y="11"/>
                    </a:lnTo>
                    <a:lnTo>
                      <a:pt x="12" y="6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3" y="5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1" name="Freeform 1167"/>
              <p:cNvSpPr>
                <a:spLocks/>
              </p:cNvSpPr>
              <p:nvPr/>
            </p:nvSpPr>
            <p:spPr bwMode="auto">
              <a:xfrm>
                <a:off x="4939" y="2085"/>
                <a:ext cx="37" cy="57"/>
              </a:xfrm>
              <a:custGeom>
                <a:avLst/>
                <a:gdLst>
                  <a:gd name="T0" fmla="*/ 0 w 37"/>
                  <a:gd name="T1" fmla="*/ 40 h 57"/>
                  <a:gd name="T2" fmla="*/ 9 w 37"/>
                  <a:gd name="T3" fmla="*/ 40 h 57"/>
                  <a:gd name="T4" fmla="*/ 9 w 37"/>
                  <a:gd name="T5" fmla="*/ 45 h 57"/>
                  <a:gd name="T6" fmla="*/ 12 w 37"/>
                  <a:gd name="T7" fmla="*/ 48 h 57"/>
                  <a:gd name="T8" fmla="*/ 14 w 37"/>
                  <a:gd name="T9" fmla="*/ 48 h 57"/>
                  <a:gd name="T10" fmla="*/ 20 w 37"/>
                  <a:gd name="T11" fmla="*/ 51 h 57"/>
                  <a:gd name="T12" fmla="*/ 23 w 37"/>
                  <a:gd name="T13" fmla="*/ 48 h 57"/>
                  <a:gd name="T14" fmla="*/ 29 w 37"/>
                  <a:gd name="T15" fmla="*/ 45 h 57"/>
                  <a:gd name="T16" fmla="*/ 29 w 37"/>
                  <a:gd name="T17" fmla="*/ 43 h 57"/>
                  <a:gd name="T18" fmla="*/ 32 w 37"/>
                  <a:gd name="T19" fmla="*/ 37 h 57"/>
                  <a:gd name="T20" fmla="*/ 29 w 37"/>
                  <a:gd name="T21" fmla="*/ 31 h 57"/>
                  <a:gd name="T22" fmla="*/ 29 w 37"/>
                  <a:gd name="T23" fmla="*/ 28 h 57"/>
                  <a:gd name="T24" fmla="*/ 23 w 37"/>
                  <a:gd name="T25" fmla="*/ 25 h 57"/>
                  <a:gd name="T26" fmla="*/ 20 w 37"/>
                  <a:gd name="T27" fmla="*/ 25 h 57"/>
                  <a:gd name="T28" fmla="*/ 14 w 37"/>
                  <a:gd name="T29" fmla="*/ 25 h 57"/>
                  <a:gd name="T30" fmla="*/ 12 w 37"/>
                  <a:gd name="T31" fmla="*/ 25 h 57"/>
                  <a:gd name="T32" fmla="*/ 12 w 37"/>
                  <a:gd name="T33" fmla="*/ 28 h 57"/>
                  <a:gd name="T34" fmla="*/ 9 w 37"/>
                  <a:gd name="T35" fmla="*/ 28 h 57"/>
                  <a:gd name="T36" fmla="*/ 0 w 37"/>
                  <a:gd name="T37" fmla="*/ 28 h 57"/>
                  <a:gd name="T38" fmla="*/ 9 w 37"/>
                  <a:gd name="T39" fmla="*/ 0 h 57"/>
                  <a:gd name="T40" fmla="*/ 34 w 37"/>
                  <a:gd name="T41" fmla="*/ 0 h 57"/>
                  <a:gd name="T42" fmla="*/ 34 w 37"/>
                  <a:gd name="T43" fmla="*/ 8 h 57"/>
                  <a:gd name="T44" fmla="*/ 14 w 37"/>
                  <a:gd name="T45" fmla="*/ 8 h 57"/>
                  <a:gd name="T46" fmla="*/ 12 w 37"/>
                  <a:gd name="T47" fmla="*/ 23 h 57"/>
                  <a:gd name="T48" fmla="*/ 14 w 37"/>
                  <a:gd name="T49" fmla="*/ 20 h 57"/>
                  <a:gd name="T50" fmla="*/ 20 w 37"/>
                  <a:gd name="T51" fmla="*/ 17 h 57"/>
                  <a:gd name="T52" fmla="*/ 29 w 37"/>
                  <a:gd name="T53" fmla="*/ 20 h 57"/>
                  <a:gd name="T54" fmla="*/ 34 w 37"/>
                  <a:gd name="T55" fmla="*/ 23 h 57"/>
                  <a:gd name="T56" fmla="*/ 37 w 37"/>
                  <a:gd name="T57" fmla="*/ 28 h 57"/>
                  <a:gd name="T58" fmla="*/ 37 w 37"/>
                  <a:gd name="T59" fmla="*/ 37 h 57"/>
                  <a:gd name="T60" fmla="*/ 37 w 37"/>
                  <a:gd name="T61" fmla="*/ 43 h 57"/>
                  <a:gd name="T62" fmla="*/ 34 w 37"/>
                  <a:gd name="T63" fmla="*/ 51 h 57"/>
                  <a:gd name="T64" fmla="*/ 26 w 37"/>
                  <a:gd name="T65" fmla="*/ 54 h 57"/>
                  <a:gd name="T66" fmla="*/ 20 w 37"/>
                  <a:gd name="T67" fmla="*/ 57 h 57"/>
                  <a:gd name="T68" fmla="*/ 12 w 37"/>
                  <a:gd name="T69" fmla="*/ 57 h 57"/>
                  <a:gd name="T70" fmla="*/ 6 w 37"/>
                  <a:gd name="T71" fmla="*/ 54 h 57"/>
                  <a:gd name="T72" fmla="*/ 3 w 37"/>
                  <a:gd name="T73" fmla="*/ 48 h 57"/>
                  <a:gd name="T74" fmla="*/ 0 w 37"/>
                  <a:gd name="T75" fmla="*/ 40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7"/>
                  <a:gd name="T115" fmla="*/ 0 h 57"/>
                  <a:gd name="T116" fmla="*/ 37 w 37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7" h="57">
                    <a:moveTo>
                      <a:pt x="0" y="40"/>
                    </a:moveTo>
                    <a:lnTo>
                      <a:pt x="9" y="40"/>
                    </a:lnTo>
                    <a:lnTo>
                      <a:pt x="9" y="45"/>
                    </a:lnTo>
                    <a:lnTo>
                      <a:pt x="12" y="48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3" y="48"/>
                    </a:lnTo>
                    <a:lnTo>
                      <a:pt x="29" y="45"/>
                    </a:lnTo>
                    <a:lnTo>
                      <a:pt x="29" y="43"/>
                    </a:lnTo>
                    <a:lnTo>
                      <a:pt x="32" y="37"/>
                    </a:lnTo>
                    <a:lnTo>
                      <a:pt x="29" y="31"/>
                    </a:lnTo>
                    <a:lnTo>
                      <a:pt x="29" y="28"/>
                    </a:lnTo>
                    <a:lnTo>
                      <a:pt x="23" y="25"/>
                    </a:lnTo>
                    <a:lnTo>
                      <a:pt x="20" y="25"/>
                    </a:lnTo>
                    <a:lnTo>
                      <a:pt x="14" y="25"/>
                    </a:lnTo>
                    <a:lnTo>
                      <a:pt x="12" y="25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0" y="28"/>
                    </a:lnTo>
                    <a:lnTo>
                      <a:pt x="9" y="0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14" y="8"/>
                    </a:lnTo>
                    <a:lnTo>
                      <a:pt x="12" y="23"/>
                    </a:lnTo>
                    <a:lnTo>
                      <a:pt x="14" y="20"/>
                    </a:lnTo>
                    <a:lnTo>
                      <a:pt x="20" y="17"/>
                    </a:lnTo>
                    <a:lnTo>
                      <a:pt x="29" y="20"/>
                    </a:lnTo>
                    <a:lnTo>
                      <a:pt x="34" y="23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7" y="43"/>
                    </a:lnTo>
                    <a:lnTo>
                      <a:pt x="34" y="51"/>
                    </a:lnTo>
                    <a:lnTo>
                      <a:pt x="26" y="54"/>
                    </a:lnTo>
                    <a:lnTo>
                      <a:pt x="20" y="57"/>
                    </a:lnTo>
                    <a:lnTo>
                      <a:pt x="12" y="57"/>
                    </a:lnTo>
                    <a:lnTo>
                      <a:pt x="6" y="54"/>
                    </a:lnTo>
                    <a:lnTo>
                      <a:pt x="3" y="4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2" name="Freeform 1168"/>
              <p:cNvSpPr>
                <a:spLocks noEditPoints="1"/>
              </p:cNvSpPr>
              <p:nvPr/>
            </p:nvSpPr>
            <p:spPr bwMode="auto">
              <a:xfrm>
                <a:off x="4985" y="2085"/>
                <a:ext cx="37" cy="57"/>
              </a:xfrm>
              <a:custGeom>
                <a:avLst/>
                <a:gdLst>
                  <a:gd name="T0" fmla="*/ 0 w 37"/>
                  <a:gd name="T1" fmla="*/ 28 h 57"/>
                  <a:gd name="T2" fmla="*/ 0 w 37"/>
                  <a:gd name="T3" fmla="*/ 20 h 57"/>
                  <a:gd name="T4" fmla="*/ 0 w 37"/>
                  <a:gd name="T5" fmla="*/ 11 h 57"/>
                  <a:gd name="T6" fmla="*/ 3 w 37"/>
                  <a:gd name="T7" fmla="*/ 6 h 57"/>
                  <a:gd name="T8" fmla="*/ 8 w 37"/>
                  <a:gd name="T9" fmla="*/ 3 h 57"/>
                  <a:gd name="T10" fmla="*/ 11 w 37"/>
                  <a:gd name="T11" fmla="*/ 0 h 57"/>
                  <a:gd name="T12" fmla="*/ 17 w 37"/>
                  <a:gd name="T13" fmla="*/ 0 h 57"/>
                  <a:gd name="T14" fmla="*/ 23 w 37"/>
                  <a:gd name="T15" fmla="*/ 0 h 57"/>
                  <a:gd name="T16" fmla="*/ 26 w 37"/>
                  <a:gd name="T17" fmla="*/ 0 h 57"/>
                  <a:gd name="T18" fmla="*/ 28 w 37"/>
                  <a:gd name="T19" fmla="*/ 3 h 57"/>
                  <a:gd name="T20" fmla="*/ 31 w 37"/>
                  <a:gd name="T21" fmla="*/ 6 h 57"/>
                  <a:gd name="T22" fmla="*/ 34 w 37"/>
                  <a:gd name="T23" fmla="*/ 8 h 57"/>
                  <a:gd name="T24" fmla="*/ 34 w 37"/>
                  <a:gd name="T25" fmla="*/ 14 h 57"/>
                  <a:gd name="T26" fmla="*/ 37 w 37"/>
                  <a:gd name="T27" fmla="*/ 20 h 57"/>
                  <a:gd name="T28" fmla="*/ 37 w 37"/>
                  <a:gd name="T29" fmla="*/ 28 h 57"/>
                  <a:gd name="T30" fmla="*/ 37 w 37"/>
                  <a:gd name="T31" fmla="*/ 37 h 57"/>
                  <a:gd name="T32" fmla="*/ 34 w 37"/>
                  <a:gd name="T33" fmla="*/ 45 h 57"/>
                  <a:gd name="T34" fmla="*/ 31 w 37"/>
                  <a:gd name="T35" fmla="*/ 51 h 57"/>
                  <a:gd name="T36" fmla="*/ 28 w 37"/>
                  <a:gd name="T37" fmla="*/ 54 h 57"/>
                  <a:gd name="T38" fmla="*/ 23 w 37"/>
                  <a:gd name="T39" fmla="*/ 57 h 57"/>
                  <a:gd name="T40" fmla="*/ 17 w 37"/>
                  <a:gd name="T41" fmla="*/ 57 h 57"/>
                  <a:gd name="T42" fmla="*/ 11 w 37"/>
                  <a:gd name="T43" fmla="*/ 57 h 57"/>
                  <a:gd name="T44" fmla="*/ 6 w 37"/>
                  <a:gd name="T45" fmla="*/ 51 h 57"/>
                  <a:gd name="T46" fmla="*/ 3 w 37"/>
                  <a:gd name="T47" fmla="*/ 45 h 57"/>
                  <a:gd name="T48" fmla="*/ 0 w 37"/>
                  <a:gd name="T49" fmla="*/ 37 h 57"/>
                  <a:gd name="T50" fmla="*/ 0 w 37"/>
                  <a:gd name="T51" fmla="*/ 28 h 57"/>
                  <a:gd name="T52" fmla="*/ 6 w 37"/>
                  <a:gd name="T53" fmla="*/ 28 h 57"/>
                  <a:gd name="T54" fmla="*/ 6 w 37"/>
                  <a:gd name="T55" fmla="*/ 37 h 57"/>
                  <a:gd name="T56" fmla="*/ 8 w 37"/>
                  <a:gd name="T57" fmla="*/ 43 h 57"/>
                  <a:gd name="T58" fmla="*/ 8 w 37"/>
                  <a:gd name="T59" fmla="*/ 45 h 57"/>
                  <a:gd name="T60" fmla="*/ 14 w 37"/>
                  <a:gd name="T61" fmla="*/ 48 h 57"/>
                  <a:gd name="T62" fmla="*/ 17 w 37"/>
                  <a:gd name="T63" fmla="*/ 51 h 57"/>
                  <a:gd name="T64" fmla="*/ 23 w 37"/>
                  <a:gd name="T65" fmla="*/ 48 h 57"/>
                  <a:gd name="T66" fmla="*/ 26 w 37"/>
                  <a:gd name="T67" fmla="*/ 45 h 57"/>
                  <a:gd name="T68" fmla="*/ 28 w 37"/>
                  <a:gd name="T69" fmla="*/ 43 h 57"/>
                  <a:gd name="T70" fmla="*/ 28 w 37"/>
                  <a:gd name="T71" fmla="*/ 37 h 57"/>
                  <a:gd name="T72" fmla="*/ 28 w 37"/>
                  <a:gd name="T73" fmla="*/ 28 h 57"/>
                  <a:gd name="T74" fmla="*/ 28 w 37"/>
                  <a:gd name="T75" fmla="*/ 20 h 57"/>
                  <a:gd name="T76" fmla="*/ 28 w 37"/>
                  <a:gd name="T77" fmla="*/ 14 h 57"/>
                  <a:gd name="T78" fmla="*/ 26 w 37"/>
                  <a:gd name="T79" fmla="*/ 11 h 57"/>
                  <a:gd name="T80" fmla="*/ 23 w 37"/>
                  <a:gd name="T81" fmla="*/ 6 h 57"/>
                  <a:gd name="T82" fmla="*/ 17 w 37"/>
                  <a:gd name="T83" fmla="*/ 6 h 57"/>
                  <a:gd name="T84" fmla="*/ 14 w 37"/>
                  <a:gd name="T85" fmla="*/ 6 h 57"/>
                  <a:gd name="T86" fmla="*/ 8 w 37"/>
                  <a:gd name="T87" fmla="*/ 8 h 57"/>
                  <a:gd name="T88" fmla="*/ 8 w 37"/>
                  <a:gd name="T89" fmla="*/ 14 h 57"/>
                  <a:gd name="T90" fmla="*/ 6 w 37"/>
                  <a:gd name="T91" fmla="*/ 20 h 57"/>
                  <a:gd name="T92" fmla="*/ 6 w 37"/>
                  <a:gd name="T93" fmla="*/ 28 h 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7"/>
                  <a:gd name="T143" fmla="*/ 37 w 37"/>
                  <a:gd name="T144" fmla="*/ 57 h 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7">
                    <a:moveTo>
                      <a:pt x="0" y="28"/>
                    </a:moveTo>
                    <a:lnTo>
                      <a:pt x="0" y="20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4" y="14"/>
                    </a:lnTo>
                    <a:lnTo>
                      <a:pt x="37" y="20"/>
                    </a:lnTo>
                    <a:lnTo>
                      <a:pt x="37" y="28"/>
                    </a:lnTo>
                    <a:lnTo>
                      <a:pt x="37" y="37"/>
                    </a:lnTo>
                    <a:lnTo>
                      <a:pt x="34" y="45"/>
                    </a:lnTo>
                    <a:lnTo>
                      <a:pt x="31" y="51"/>
                    </a:lnTo>
                    <a:lnTo>
                      <a:pt x="28" y="54"/>
                    </a:lnTo>
                    <a:lnTo>
                      <a:pt x="23" y="57"/>
                    </a:lnTo>
                    <a:lnTo>
                      <a:pt x="17" y="57"/>
                    </a:lnTo>
                    <a:lnTo>
                      <a:pt x="11" y="57"/>
                    </a:lnTo>
                    <a:lnTo>
                      <a:pt x="6" y="51"/>
                    </a:lnTo>
                    <a:lnTo>
                      <a:pt x="3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6" y="28"/>
                    </a:moveTo>
                    <a:lnTo>
                      <a:pt x="6" y="37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14" y="48"/>
                    </a:lnTo>
                    <a:lnTo>
                      <a:pt x="17" y="51"/>
                    </a:lnTo>
                    <a:lnTo>
                      <a:pt x="23" y="48"/>
                    </a:lnTo>
                    <a:lnTo>
                      <a:pt x="26" y="45"/>
                    </a:lnTo>
                    <a:lnTo>
                      <a:pt x="28" y="43"/>
                    </a:lnTo>
                    <a:lnTo>
                      <a:pt x="28" y="37"/>
                    </a:lnTo>
                    <a:lnTo>
                      <a:pt x="28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6" y="11"/>
                    </a:lnTo>
                    <a:lnTo>
                      <a:pt x="23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6" y="20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3" name="Line 1169"/>
              <p:cNvSpPr>
                <a:spLocks noChangeShapeType="1"/>
              </p:cNvSpPr>
              <p:nvPr/>
            </p:nvSpPr>
            <p:spPr bwMode="auto">
              <a:xfrm>
                <a:off x="4948" y="1097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3254" name="Rectangle 1170"/>
              <p:cNvSpPr>
                <a:spLocks noChangeArrowheads="1"/>
              </p:cNvSpPr>
              <p:nvPr/>
            </p:nvSpPr>
            <p:spPr bwMode="auto">
              <a:xfrm>
                <a:off x="3432" y="1097"/>
                <a:ext cx="60" cy="38"/>
              </a:xfrm>
              <a:prstGeom prst="rect">
                <a:avLst/>
              </a:prstGeom>
              <a:solidFill>
                <a:srgbClr val="4DF94B"/>
              </a:solidFill>
              <a:ln w="0">
                <a:solidFill>
                  <a:srgbClr val="4D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5" name="Rectangle 1171"/>
              <p:cNvSpPr>
                <a:spLocks noChangeArrowheads="1"/>
              </p:cNvSpPr>
              <p:nvPr/>
            </p:nvSpPr>
            <p:spPr bwMode="auto">
              <a:xfrm>
                <a:off x="3432" y="1135"/>
                <a:ext cx="60" cy="39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6" name="Rectangle 1172"/>
              <p:cNvSpPr>
                <a:spLocks noChangeArrowheads="1"/>
              </p:cNvSpPr>
              <p:nvPr/>
            </p:nvSpPr>
            <p:spPr bwMode="auto">
              <a:xfrm>
                <a:off x="3432" y="1174"/>
                <a:ext cx="60" cy="40"/>
              </a:xfrm>
              <a:prstGeom prst="rect">
                <a:avLst/>
              </a:prstGeom>
              <a:solidFill>
                <a:srgbClr val="2AF062"/>
              </a:solidFill>
              <a:ln w="0">
                <a:solidFill>
                  <a:srgbClr val="2AF0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7" name="Rectangle 1173"/>
              <p:cNvSpPr>
                <a:spLocks noChangeArrowheads="1"/>
              </p:cNvSpPr>
              <p:nvPr/>
            </p:nvSpPr>
            <p:spPr bwMode="auto">
              <a:xfrm>
                <a:off x="3432" y="1214"/>
                <a:ext cx="60" cy="38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8" name="Rectangle 1174"/>
              <p:cNvSpPr>
                <a:spLocks noChangeArrowheads="1"/>
              </p:cNvSpPr>
              <p:nvPr/>
            </p:nvSpPr>
            <p:spPr bwMode="auto">
              <a:xfrm>
                <a:off x="3432" y="1252"/>
                <a:ext cx="60" cy="39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59" name="Rectangle 1175"/>
              <p:cNvSpPr>
                <a:spLocks noChangeArrowheads="1"/>
              </p:cNvSpPr>
              <p:nvPr/>
            </p:nvSpPr>
            <p:spPr bwMode="auto">
              <a:xfrm>
                <a:off x="3432" y="1291"/>
                <a:ext cx="60" cy="38"/>
              </a:xfrm>
              <a:prstGeom prst="rect">
                <a:avLst/>
              </a:prstGeom>
              <a:solidFill>
                <a:srgbClr val="00BE9F"/>
              </a:solidFill>
              <a:ln w="0">
                <a:solidFill>
                  <a:srgbClr val="00BE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0" name="Rectangle 1176"/>
              <p:cNvSpPr>
                <a:spLocks noChangeArrowheads="1"/>
              </p:cNvSpPr>
              <p:nvPr/>
            </p:nvSpPr>
            <p:spPr bwMode="auto">
              <a:xfrm>
                <a:off x="3432" y="1329"/>
                <a:ext cx="60" cy="40"/>
              </a:xfrm>
              <a:prstGeom prst="rect">
                <a:avLst/>
              </a:prstGeom>
              <a:solidFill>
                <a:srgbClr val="009DBC"/>
              </a:solidFill>
              <a:ln w="0">
                <a:solidFill>
                  <a:srgbClr val="009D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1" name="Rectangle 1177"/>
              <p:cNvSpPr>
                <a:spLocks noChangeArrowheads="1"/>
              </p:cNvSpPr>
              <p:nvPr/>
            </p:nvSpPr>
            <p:spPr bwMode="auto">
              <a:xfrm>
                <a:off x="3432" y="1369"/>
                <a:ext cx="60" cy="37"/>
              </a:xfrm>
              <a:prstGeom prst="rect">
                <a:avLst/>
              </a:prstGeom>
              <a:solidFill>
                <a:srgbClr val="0077D9"/>
              </a:solidFill>
              <a:ln w="0">
                <a:solidFill>
                  <a:srgbClr val="0077D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2" name="Freeform 1178"/>
              <p:cNvSpPr>
                <a:spLocks/>
              </p:cNvSpPr>
              <p:nvPr/>
            </p:nvSpPr>
            <p:spPr bwMode="auto">
              <a:xfrm>
                <a:off x="3432" y="1406"/>
                <a:ext cx="63" cy="40"/>
              </a:xfrm>
              <a:custGeom>
                <a:avLst/>
                <a:gdLst>
                  <a:gd name="T0" fmla="*/ 0 w 63"/>
                  <a:gd name="T1" fmla="*/ 40 h 40"/>
                  <a:gd name="T2" fmla="*/ 63 w 63"/>
                  <a:gd name="T3" fmla="*/ 40 h 40"/>
                  <a:gd name="T4" fmla="*/ 60 w 63"/>
                  <a:gd name="T5" fmla="*/ 0 h 40"/>
                  <a:gd name="T6" fmla="*/ 0 w 63"/>
                  <a:gd name="T7" fmla="*/ 0 h 40"/>
                  <a:gd name="T8" fmla="*/ 0 w 63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40"/>
                  <a:gd name="T17" fmla="*/ 63 w 63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40">
                    <a:moveTo>
                      <a:pt x="0" y="40"/>
                    </a:moveTo>
                    <a:lnTo>
                      <a:pt x="63" y="40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52F3"/>
              </a:solidFill>
              <a:ln w="0">
                <a:solidFill>
                  <a:srgbClr val="0052F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3" name="Rectangle 1179"/>
              <p:cNvSpPr>
                <a:spLocks noChangeArrowheads="1"/>
              </p:cNvSpPr>
              <p:nvPr/>
            </p:nvSpPr>
            <p:spPr bwMode="auto">
              <a:xfrm>
                <a:off x="3432" y="1446"/>
                <a:ext cx="63" cy="37"/>
              </a:xfrm>
              <a:prstGeom prst="rect">
                <a:avLst/>
              </a:prstGeom>
              <a:solidFill>
                <a:srgbClr val="0037FF"/>
              </a:solidFill>
              <a:ln w="0">
                <a:solidFill>
                  <a:srgbClr val="003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4" name="Rectangle 1180"/>
              <p:cNvSpPr>
                <a:spLocks noChangeArrowheads="1"/>
              </p:cNvSpPr>
              <p:nvPr/>
            </p:nvSpPr>
            <p:spPr bwMode="auto">
              <a:xfrm>
                <a:off x="3432" y="1483"/>
                <a:ext cx="63" cy="40"/>
              </a:xfrm>
              <a:prstGeom prst="rect">
                <a:avLst/>
              </a:prstGeom>
              <a:solidFill>
                <a:srgbClr val="002DFF"/>
              </a:solidFill>
              <a:ln w="0">
                <a:solidFill>
                  <a:srgbClr val="002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5" name="Rectangle 1181"/>
              <p:cNvSpPr>
                <a:spLocks noChangeArrowheads="1"/>
              </p:cNvSpPr>
              <p:nvPr/>
            </p:nvSpPr>
            <p:spPr bwMode="auto">
              <a:xfrm>
                <a:off x="3432" y="1523"/>
                <a:ext cx="63" cy="40"/>
              </a:xfrm>
              <a:prstGeom prst="rect">
                <a:avLst/>
              </a:prstGeom>
              <a:solidFill>
                <a:srgbClr val="003CFF"/>
              </a:solidFill>
              <a:ln w="0">
                <a:solidFill>
                  <a:srgbClr val="003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6" name="Rectangle 1182"/>
              <p:cNvSpPr>
                <a:spLocks noChangeArrowheads="1"/>
              </p:cNvSpPr>
              <p:nvPr/>
            </p:nvSpPr>
            <p:spPr bwMode="auto">
              <a:xfrm>
                <a:off x="3432" y="1563"/>
                <a:ext cx="63" cy="37"/>
              </a:xfrm>
              <a:prstGeom prst="rect">
                <a:avLst/>
              </a:prstGeom>
              <a:solidFill>
                <a:srgbClr val="0064E6"/>
              </a:solidFill>
              <a:ln w="0">
                <a:solidFill>
                  <a:srgbClr val="0064E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7" name="Rectangle 1183"/>
              <p:cNvSpPr>
                <a:spLocks noChangeArrowheads="1"/>
              </p:cNvSpPr>
              <p:nvPr/>
            </p:nvSpPr>
            <p:spPr bwMode="auto">
              <a:xfrm>
                <a:off x="3432" y="1600"/>
                <a:ext cx="63" cy="40"/>
              </a:xfrm>
              <a:prstGeom prst="rect">
                <a:avLst/>
              </a:prstGeom>
              <a:solidFill>
                <a:srgbClr val="009CBD"/>
              </a:solidFill>
              <a:ln w="0">
                <a:solidFill>
                  <a:srgbClr val="009CB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8" name="Rectangle 1184"/>
              <p:cNvSpPr>
                <a:spLocks noChangeArrowheads="1"/>
              </p:cNvSpPr>
              <p:nvPr/>
            </p:nvSpPr>
            <p:spPr bwMode="auto">
              <a:xfrm>
                <a:off x="3432" y="1640"/>
                <a:ext cx="63" cy="37"/>
              </a:xfrm>
              <a:prstGeom prst="rect">
                <a:avLst/>
              </a:prstGeom>
              <a:solidFill>
                <a:srgbClr val="00CD90"/>
              </a:solidFill>
              <a:ln w="0">
                <a:solidFill>
                  <a:srgbClr val="00CD9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69" name="Rectangle 1185"/>
              <p:cNvSpPr>
                <a:spLocks noChangeArrowheads="1"/>
              </p:cNvSpPr>
              <p:nvPr/>
            </p:nvSpPr>
            <p:spPr bwMode="auto">
              <a:xfrm>
                <a:off x="3432" y="1677"/>
                <a:ext cx="63" cy="40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0" name="Rectangle 1186"/>
              <p:cNvSpPr>
                <a:spLocks noChangeArrowheads="1"/>
              </p:cNvSpPr>
              <p:nvPr/>
            </p:nvSpPr>
            <p:spPr bwMode="auto">
              <a:xfrm>
                <a:off x="3432" y="1717"/>
                <a:ext cx="63" cy="37"/>
              </a:xfrm>
              <a:prstGeom prst="rect">
                <a:avLst/>
              </a:prstGeom>
              <a:solidFill>
                <a:srgbClr val="11E572"/>
              </a:solidFill>
              <a:ln w="0">
                <a:solidFill>
                  <a:srgbClr val="11E5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1" name="Rectangle 1187"/>
              <p:cNvSpPr>
                <a:spLocks noChangeArrowheads="1"/>
              </p:cNvSpPr>
              <p:nvPr/>
            </p:nvSpPr>
            <p:spPr bwMode="auto">
              <a:xfrm>
                <a:off x="3432" y="1754"/>
                <a:ext cx="63" cy="40"/>
              </a:xfrm>
              <a:prstGeom prst="rect">
                <a:avLst/>
              </a:prstGeom>
              <a:solidFill>
                <a:srgbClr val="00D08D"/>
              </a:solidFill>
              <a:ln w="0">
                <a:solidFill>
                  <a:srgbClr val="00D08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2" name="Rectangle 1188"/>
              <p:cNvSpPr>
                <a:spLocks noChangeArrowheads="1"/>
              </p:cNvSpPr>
              <p:nvPr/>
            </p:nvSpPr>
            <p:spPr bwMode="auto">
              <a:xfrm>
                <a:off x="3432" y="1794"/>
                <a:ext cx="63" cy="37"/>
              </a:xfrm>
              <a:prstGeom prst="rect">
                <a:avLst/>
              </a:prstGeom>
              <a:solidFill>
                <a:srgbClr val="00B9A4"/>
              </a:solidFill>
              <a:ln w="0">
                <a:solidFill>
                  <a:srgbClr val="00B9A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3" name="Rectangle 1189"/>
              <p:cNvSpPr>
                <a:spLocks noChangeArrowheads="1"/>
              </p:cNvSpPr>
              <p:nvPr/>
            </p:nvSpPr>
            <p:spPr bwMode="auto">
              <a:xfrm>
                <a:off x="3432" y="1831"/>
                <a:ext cx="63" cy="40"/>
              </a:xfrm>
              <a:prstGeom prst="rect">
                <a:avLst/>
              </a:prstGeom>
              <a:solidFill>
                <a:srgbClr val="00C09D"/>
              </a:solidFill>
              <a:ln w="0">
                <a:solidFill>
                  <a:srgbClr val="00C09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4" name="Rectangle 1190"/>
              <p:cNvSpPr>
                <a:spLocks noChangeArrowheads="1"/>
              </p:cNvSpPr>
              <p:nvPr/>
            </p:nvSpPr>
            <p:spPr bwMode="auto">
              <a:xfrm>
                <a:off x="3432" y="1871"/>
                <a:ext cx="63" cy="40"/>
              </a:xfrm>
              <a:prstGeom prst="rect">
                <a:avLst/>
              </a:prstGeom>
              <a:solidFill>
                <a:srgbClr val="00D982"/>
              </a:solidFill>
              <a:ln w="0">
                <a:solidFill>
                  <a:srgbClr val="00D98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5" name="Rectangle 1191"/>
              <p:cNvSpPr>
                <a:spLocks noChangeArrowheads="1"/>
              </p:cNvSpPr>
              <p:nvPr/>
            </p:nvSpPr>
            <p:spPr bwMode="auto">
              <a:xfrm>
                <a:off x="3432" y="1911"/>
                <a:ext cx="63" cy="37"/>
              </a:xfrm>
              <a:prstGeom prst="rect">
                <a:avLst/>
              </a:prstGeom>
              <a:solidFill>
                <a:srgbClr val="14E771"/>
              </a:solidFill>
              <a:ln w="0">
                <a:solidFill>
                  <a:srgbClr val="14E7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6" name="Rectangle 1192"/>
              <p:cNvSpPr>
                <a:spLocks noChangeArrowheads="1"/>
              </p:cNvSpPr>
              <p:nvPr/>
            </p:nvSpPr>
            <p:spPr bwMode="auto">
              <a:xfrm>
                <a:off x="3432" y="1948"/>
                <a:ext cx="63" cy="40"/>
              </a:xfrm>
              <a:prstGeom prst="rect">
                <a:avLst/>
              </a:prstGeom>
              <a:solidFill>
                <a:srgbClr val="22EC67"/>
              </a:solidFill>
              <a:ln w="0">
                <a:solidFill>
                  <a:srgbClr val="22EC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7" name="Rectangle 1193"/>
              <p:cNvSpPr>
                <a:spLocks noChangeArrowheads="1"/>
              </p:cNvSpPr>
              <p:nvPr/>
            </p:nvSpPr>
            <p:spPr bwMode="auto">
              <a:xfrm>
                <a:off x="3432" y="1988"/>
                <a:ext cx="63" cy="37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8" name="Rectangle 1194"/>
              <p:cNvSpPr>
                <a:spLocks noChangeArrowheads="1"/>
              </p:cNvSpPr>
              <p:nvPr/>
            </p:nvSpPr>
            <p:spPr bwMode="auto">
              <a:xfrm>
                <a:off x="3432" y="2025"/>
                <a:ext cx="63" cy="40"/>
              </a:xfrm>
              <a:prstGeom prst="rect">
                <a:avLst/>
              </a:prstGeom>
              <a:solidFill>
                <a:srgbClr val="B2F907"/>
              </a:solidFill>
              <a:ln w="0">
                <a:solidFill>
                  <a:srgbClr val="B2F90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79" name="Rectangle 1195"/>
              <p:cNvSpPr>
                <a:spLocks noChangeArrowheads="1"/>
              </p:cNvSpPr>
              <p:nvPr/>
            </p:nvSpPr>
            <p:spPr bwMode="auto">
              <a:xfrm>
                <a:off x="3492" y="1097"/>
                <a:ext cx="63" cy="38"/>
              </a:xfrm>
              <a:prstGeom prst="rect">
                <a:avLst/>
              </a:prstGeom>
              <a:solidFill>
                <a:srgbClr val="74FF31"/>
              </a:solidFill>
              <a:ln w="0">
                <a:solidFill>
                  <a:srgbClr val="74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0" name="Rectangle 1196"/>
              <p:cNvSpPr>
                <a:spLocks noChangeArrowheads="1"/>
              </p:cNvSpPr>
              <p:nvPr/>
            </p:nvSpPr>
            <p:spPr bwMode="auto">
              <a:xfrm>
                <a:off x="3492" y="1135"/>
                <a:ext cx="63" cy="39"/>
              </a:xfrm>
              <a:prstGeom prst="rect">
                <a:avLst/>
              </a:prstGeom>
              <a:solidFill>
                <a:srgbClr val="69FE38"/>
              </a:solidFill>
              <a:ln w="0">
                <a:solidFill>
                  <a:srgbClr val="69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1" name="Rectangle 1197"/>
              <p:cNvSpPr>
                <a:spLocks noChangeArrowheads="1"/>
              </p:cNvSpPr>
              <p:nvPr/>
            </p:nvSpPr>
            <p:spPr bwMode="auto">
              <a:xfrm>
                <a:off x="3492" y="1174"/>
                <a:ext cx="63" cy="40"/>
              </a:xfrm>
              <a:prstGeom prst="rect">
                <a:avLst/>
              </a:prstGeom>
              <a:solidFill>
                <a:srgbClr val="59FC42"/>
              </a:solidFill>
              <a:ln w="0">
                <a:solidFill>
                  <a:srgbClr val="59FC4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2" name="Rectangle 1198"/>
              <p:cNvSpPr>
                <a:spLocks noChangeArrowheads="1"/>
              </p:cNvSpPr>
              <p:nvPr/>
            </p:nvSpPr>
            <p:spPr bwMode="auto">
              <a:xfrm>
                <a:off x="3492" y="1214"/>
                <a:ext cx="63" cy="38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3" name="Rectangle 1199"/>
              <p:cNvSpPr>
                <a:spLocks noChangeArrowheads="1"/>
              </p:cNvSpPr>
              <p:nvPr/>
            </p:nvSpPr>
            <p:spPr bwMode="auto">
              <a:xfrm>
                <a:off x="3492" y="1252"/>
                <a:ext cx="63" cy="39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4" name="Rectangle 1200"/>
              <p:cNvSpPr>
                <a:spLocks noChangeArrowheads="1"/>
              </p:cNvSpPr>
              <p:nvPr/>
            </p:nvSpPr>
            <p:spPr bwMode="auto">
              <a:xfrm>
                <a:off x="3492" y="1291"/>
                <a:ext cx="63" cy="38"/>
              </a:xfrm>
              <a:prstGeom prst="rect">
                <a:avLst/>
              </a:prstGeom>
              <a:solidFill>
                <a:srgbClr val="0EE474"/>
              </a:solidFill>
              <a:ln w="0">
                <a:solidFill>
                  <a:srgbClr val="0E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5" name="Rectangle 1201"/>
              <p:cNvSpPr>
                <a:spLocks noChangeArrowheads="1"/>
              </p:cNvSpPr>
              <p:nvPr/>
            </p:nvSpPr>
            <p:spPr bwMode="auto">
              <a:xfrm>
                <a:off x="3492" y="1329"/>
                <a:ext cx="63" cy="40"/>
              </a:xfrm>
              <a:prstGeom prst="rect">
                <a:avLst/>
              </a:prstGeom>
              <a:solidFill>
                <a:srgbClr val="00D28A"/>
              </a:solidFill>
              <a:ln w="0">
                <a:solidFill>
                  <a:srgbClr val="00D2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6" name="Rectangle 1202"/>
              <p:cNvSpPr>
                <a:spLocks noChangeArrowheads="1"/>
              </p:cNvSpPr>
              <p:nvPr/>
            </p:nvSpPr>
            <p:spPr bwMode="auto">
              <a:xfrm>
                <a:off x="3492" y="1369"/>
                <a:ext cx="63" cy="37"/>
              </a:xfrm>
              <a:prstGeom prst="rect">
                <a:avLst/>
              </a:prstGeom>
              <a:solidFill>
                <a:srgbClr val="00BCA1"/>
              </a:solidFill>
              <a:ln w="0">
                <a:solidFill>
                  <a:srgbClr val="00BCA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7" name="Freeform 1203"/>
              <p:cNvSpPr>
                <a:spLocks/>
              </p:cNvSpPr>
              <p:nvPr/>
            </p:nvSpPr>
            <p:spPr bwMode="auto">
              <a:xfrm>
                <a:off x="3492" y="1406"/>
                <a:ext cx="63" cy="40"/>
              </a:xfrm>
              <a:custGeom>
                <a:avLst/>
                <a:gdLst>
                  <a:gd name="T0" fmla="*/ 3 w 63"/>
                  <a:gd name="T1" fmla="*/ 40 h 40"/>
                  <a:gd name="T2" fmla="*/ 63 w 63"/>
                  <a:gd name="T3" fmla="*/ 40 h 40"/>
                  <a:gd name="T4" fmla="*/ 63 w 63"/>
                  <a:gd name="T5" fmla="*/ 0 h 40"/>
                  <a:gd name="T6" fmla="*/ 0 w 63"/>
                  <a:gd name="T7" fmla="*/ 0 h 40"/>
                  <a:gd name="T8" fmla="*/ 3 w 63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40"/>
                  <a:gd name="T17" fmla="*/ 63 w 63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40">
                    <a:moveTo>
                      <a:pt x="3" y="40"/>
                    </a:moveTo>
                    <a:lnTo>
                      <a:pt x="63" y="40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3" y="40"/>
                    </a:lnTo>
                    <a:close/>
                  </a:path>
                </a:pathLst>
              </a:custGeom>
              <a:solidFill>
                <a:srgbClr val="00A6B5"/>
              </a:solidFill>
              <a:ln w="0">
                <a:solidFill>
                  <a:srgbClr val="00A6B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8" name="Rectangle 1204"/>
              <p:cNvSpPr>
                <a:spLocks noChangeArrowheads="1"/>
              </p:cNvSpPr>
              <p:nvPr/>
            </p:nvSpPr>
            <p:spPr bwMode="auto">
              <a:xfrm>
                <a:off x="3495" y="1446"/>
                <a:ext cx="60" cy="37"/>
              </a:xfrm>
              <a:prstGeom prst="rect">
                <a:avLst/>
              </a:prstGeom>
              <a:solidFill>
                <a:srgbClr val="0096C2"/>
              </a:solidFill>
              <a:ln w="0">
                <a:solidFill>
                  <a:srgbClr val="0096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89" name="Rectangle 1205"/>
              <p:cNvSpPr>
                <a:spLocks noChangeArrowheads="1"/>
              </p:cNvSpPr>
              <p:nvPr/>
            </p:nvSpPr>
            <p:spPr bwMode="auto">
              <a:xfrm>
                <a:off x="3495" y="1483"/>
                <a:ext cx="60" cy="40"/>
              </a:xfrm>
              <a:prstGeom prst="rect">
                <a:avLst/>
              </a:prstGeom>
              <a:solidFill>
                <a:srgbClr val="0090C6"/>
              </a:solidFill>
              <a:ln w="0">
                <a:solidFill>
                  <a:srgbClr val="0090C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0" name="Rectangle 1206"/>
              <p:cNvSpPr>
                <a:spLocks noChangeArrowheads="1"/>
              </p:cNvSpPr>
              <p:nvPr/>
            </p:nvSpPr>
            <p:spPr bwMode="auto">
              <a:xfrm>
                <a:off x="3495" y="1523"/>
                <a:ext cx="60" cy="40"/>
              </a:xfrm>
              <a:prstGeom prst="rect">
                <a:avLst/>
              </a:prstGeom>
              <a:solidFill>
                <a:srgbClr val="0099BF"/>
              </a:solidFill>
              <a:ln w="0">
                <a:solidFill>
                  <a:srgbClr val="0099B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1" name="Rectangle 1207"/>
              <p:cNvSpPr>
                <a:spLocks noChangeArrowheads="1"/>
              </p:cNvSpPr>
              <p:nvPr/>
            </p:nvSpPr>
            <p:spPr bwMode="auto">
              <a:xfrm>
                <a:off x="3495" y="1563"/>
                <a:ext cx="60" cy="37"/>
              </a:xfrm>
              <a:prstGeom prst="rect">
                <a:avLst/>
              </a:prstGeom>
              <a:solidFill>
                <a:srgbClr val="00B2AA"/>
              </a:solidFill>
              <a:ln w="0">
                <a:solidFill>
                  <a:srgbClr val="00B2A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2" name="Rectangle 1208"/>
              <p:cNvSpPr>
                <a:spLocks noChangeArrowheads="1"/>
              </p:cNvSpPr>
              <p:nvPr/>
            </p:nvSpPr>
            <p:spPr bwMode="auto">
              <a:xfrm>
                <a:off x="3495" y="1600"/>
                <a:ext cx="60" cy="40"/>
              </a:xfrm>
              <a:prstGeom prst="rect">
                <a:avLst/>
              </a:prstGeom>
              <a:solidFill>
                <a:srgbClr val="00D489"/>
              </a:solidFill>
              <a:ln w="0">
                <a:solidFill>
                  <a:srgbClr val="00D4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3" name="Rectangle 1209"/>
              <p:cNvSpPr>
                <a:spLocks noChangeArrowheads="1"/>
              </p:cNvSpPr>
              <p:nvPr/>
            </p:nvSpPr>
            <p:spPr bwMode="auto">
              <a:xfrm>
                <a:off x="3495" y="1640"/>
                <a:ext cx="60" cy="37"/>
              </a:xfrm>
              <a:prstGeom prst="rect">
                <a:avLst/>
              </a:prstGeom>
              <a:solidFill>
                <a:srgbClr val="2DF060"/>
              </a:solidFill>
              <a:ln w="0">
                <a:solidFill>
                  <a:srgbClr val="2D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4" name="Rectangle 1210"/>
              <p:cNvSpPr>
                <a:spLocks noChangeArrowheads="1"/>
              </p:cNvSpPr>
              <p:nvPr/>
            </p:nvSpPr>
            <p:spPr bwMode="auto">
              <a:xfrm>
                <a:off x="3495" y="1677"/>
                <a:ext cx="60" cy="40"/>
              </a:xfrm>
              <a:prstGeom prst="rect">
                <a:avLst/>
              </a:prstGeom>
              <a:solidFill>
                <a:srgbClr val="64FD3B"/>
              </a:solidFill>
              <a:ln w="0">
                <a:solidFill>
                  <a:srgbClr val="64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5" name="Rectangle 1211"/>
              <p:cNvSpPr>
                <a:spLocks noChangeArrowheads="1"/>
              </p:cNvSpPr>
              <p:nvPr/>
            </p:nvSpPr>
            <p:spPr bwMode="auto">
              <a:xfrm>
                <a:off x="3495" y="1717"/>
                <a:ext cx="60" cy="37"/>
              </a:xfrm>
              <a:prstGeom prst="rect">
                <a:avLst/>
              </a:prstGeom>
              <a:solidFill>
                <a:srgbClr val="7DFF2A"/>
              </a:solidFill>
              <a:ln w="0">
                <a:solidFill>
                  <a:srgbClr val="7D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6" name="Rectangle 1212"/>
              <p:cNvSpPr>
                <a:spLocks noChangeArrowheads="1"/>
              </p:cNvSpPr>
              <p:nvPr/>
            </p:nvSpPr>
            <p:spPr bwMode="auto">
              <a:xfrm>
                <a:off x="3495" y="1754"/>
                <a:ext cx="60" cy="40"/>
              </a:xfrm>
              <a:prstGeom prst="rect">
                <a:avLst/>
              </a:prstGeom>
              <a:solidFill>
                <a:srgbClr val="6EFE34"/>
              </a:solidFill>
              <a:ln w="0">
                <a:solidFill>
                  <a:srgbClr val="6E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297" name="Rectangle 1213"/>
              <p:cNvSpPr>
                <a:spLocks noChangeArrowheads="1"/>
              </p:cNvSpPr>
              <p:nvPr/>
            </p:nvSpPr>
            <p:spPr bwMode="auto">
              <a:xfrm>
                <a:off x="3495" y="1794"/>
                <a:ext cx="60" cy="37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8" name="Group 1415"/>
            <p:cNvGrpSpPr>
              <a:grpSpLocks/>
            </p:cNvGrpSpPr>
            <p:nvPr/>
          </p:nvGrpSpPr>
          <p:grpSpPr bwMode="auto">
            <a:xfrm>
              <a:off x="3495" y="1097"/>
              <a:ext cx="542" cy="968"/>
              <a:chOff x="3495" y="1097"/>
              <a:chExt cx="542" cy="968"/>
            </a:xfrm>
          </p:grpSpPr>
          <p:sp>
            <p:nvSpPr>
              <p:cNvPr id="1392898" name="Rectangle 1215"/>
              <p:cNvSpPr>
                <a:spLocks noChangeArrowheads="1"/>
              </p:cNvSpPr>
              <p:nvPr/>
            </p:nvSpPr>
            <p:spPr bwMode="auto">
              <a:xfrm>
                <a:off x="3495" y="1831"/>
                <a:ext cx="60" cy="40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9" name="Rectangle 1216"/>
              <p:cNvSpPr>
                <a:spLocks noChangeArrowheads="1"/>
              </p:cNvSpPr>
              <p:nvPr/>
            </p:nvSpPr>
            <p:spPr bwMode="auto">
              <a:xfrm>
                <a:off x="3495" y="1871"/>
                <a:ext cx="60" cy="40"/>
              </a:xfrm>
              <a:prstGeom prst="rect">
                <a:avLst/>
              </a:prstGeom>
              <a:solidFill>
                <a:srgbClr val="4BF94B"/>
              </a:solidFill>
              <a:ln w="0">
                <a:solidFill>
                  <a:srgbClr val="4B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0" name="Rectangle 1217"/>
              <p:cNvSpPr>
                <a:spLocks noChangeArrowheads="1"/>
              </p:cNvSpPr>
              <p:nvPr/>
            </p:nvSpPr>
            <p:spPr bwMode="auto">
              <a:xfrm>
                <a:off x="3495" y="1911"/>
                <a:ext cx="60" cy="37"/>
              </a:xfrm>
              <a:prstGeom prst="rect">
                <a:avLst/>
              </a:prstGeom>
              <a:solidFill>
                <a:srgbClr val="57FC44"/>
              </a:solidFill>
              <a:ln w="0">
                <a:solidFill>
                  <a:srgbClr val="57FC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1" name="Rectangle 1218"/>
              <p:cNvSpPr>
                <a:spLocks noChangeArrowheads="1"/>
              </p:cNvSpPr>
              <p:nvPr/>
            </p:nvSpPr>
            <p:spPr bwMode="auto">
              <a:xfrm>
                <a:off x="3495" y="1948"/>
                <a:ext cx="60" cy="40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2" name="Rectangle 1219"/>
              <p:cNvSpPr>
                <a:spLocks noChangeArrowheads="1"/>
              </p:cNvSpPr>
              <p:nvPr/>
            </p:nvSpPr>
            <p:spPr bwMode="auto">
              <a:xfrm>
                <a:off x="3495" y="1988"/>
                <a:ext cx="60" cy="37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3" name="Rectangle 1220"/>
              <p:cNvSpPr>
                <a:spLocks noChangeArrowheads="1"/>
              </p:cNvSpPr>
              <p:nvPr/>
            </p:nvSpPr>
            <p:spPr bwMode="auto">
              <a:xfrm>
                <a:off x="3495" y="2025"/>
                <a:ext cx="60" cy="40"/>
              </a:xfrm>
              <a:prstGeom prst="rect">
                <a:avLst/>
              </a:prstGeom>
              <a:solidFill>
                <a:srgbClr val="ABFB0B"/>
              </a:solidFill>
              <a:ln w="0">
                <a:solidFill>
                  <a:srgbClr val="AB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4" name="Rectangle 1221"/>
              <p:cNvSpPr>
                <a:spLocks noChangeArrowheads="1"/>
              </p:cNvSpPr>
              <p:nvPr/>
            </p:nvSpPr>
            <p:spPr bwMode="auto">
              <a:xfrm>
                <a:off x="3555" y="1097"/>
                <a:ext cx="60" cy="38"/>
              </a:xfrm>
              <a:prstGeom prst="rect">
                <a:avLst/>
              </a:prstGeom>
              <a:solidFill>
                <a:srgbClr val="9CFD16"/>
              </a:solidFill>
              <a:ln w="0">
                <a:solidFill>
                  <a:srgbClr val="9C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5" name="Rectangle 1222"/>
              <p:cNvSpPr>
                <a:spLocks noChangeArrowheads="1"/>
              </p:cNvSpPr>
              <p:nvPr/>
            </p:nvSpPr>
            <p:spPr bwMode="auto">
              <a:xfrm>
                <a:off x="3555" y="1135"/>
                <a:ext cx="60" cy="39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6" name="Rectangle 1223"/>
              <p:cNvSpPr>
                <a:spLocks noChangeArrowheads="1"/>
              </p:cNvSpPr>
              <p:nvPr/>
            </p:nvSpPr>
            <p:spPr bwMode="auto">
              <a:xfrm>
                <a:off x="3555" y="1174"/>
                <a:ext cx="60" cy="40"/>
              </a:xfrm>
              <a:prstGeom prst="rect">
                <a:avLst/>
              </a:prstGeom>
              <a:solidFill>
                <a:srgbClr val="8CFF21"/>
              </a:solidFill>
              <a:ln w="0">
                <a:solidFill>
                  <a:srgbClr val="8C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7" name="Rectangle 1224"/>
              <p:cNvSpPr>
                <a:spLocks noChangeArrowheads="1"/>
              </p:cNvSpPr>
              <p:nvPr/>
            </p:nvSpPr>
            <p:spPr bwMode="auto">
              <a:xfrm>
                <a:off x="3555" y="1214"/>
                <a:ext cx="60" cy="38"/>
              </a:xfrm>
              <a:prstGeom prst="rect">
                <a:avLst/>
              </a:prstGeom>
              <a:solidFill>
                <a:srgbClr val="7CFF2B"/>
              </a:solidFill>
              <a:ln w="0">
                <a:solidFill>
                  <a:srgbClr val="7C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8" name="Rectangle 1225"/>
              <p:cNvSpPr>
                <a:spLocks noChangeArrowheads="1"/>
              </p:cNvSpPr>
              <p:nvPr/>
            </p:nvSpPr>
            <p:spPr bwMode="auto">
              <a:xfrm>
                <a:off x="3555" y="1252"/>
                <a:ext cx="60" cy="39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09" name="Rectangle 1226"/>
              <p:cNvSpPr>
                <a:spLocks noChangeArrowheads="1"/>
              </p:cNvSpPr>
              <p:nvPr/>
            </p:nvSpPr>
            <p:spPr bwMode="auto">
              <a:xfrm>
                <a:off x="3555" y="1291"/>
                <a:ext cx="60" cy="38"/>
              </a:xfrm>
              <a:prstGeom prst="rect">
                <a:avLst/>
              </a:prstGeom>
              <a:solidFill>
                <a:srgbClr val="56FB44"/>
              </a:solidFill>
              <a:ln w="0">
                <a:solidFill>
                  <a:srgbClr val="56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0" name="Rectangle 1227"/>
              <p:cNvSpPr>
                <a:spLocks noChangeArrowheads="1"/>
              </p:cNvSpPr>
              <p:nvPr/>
            </p:nvSpPr>
            <p:spPr bwMode="auto">
              <a:xfrm>
                <a:off x="3555" y="1329"/>
                <a:ext cx="60" cy="40"/>
              </a:xfrm>
              <a:prstGeom prst="rect">
                <a:avLst/>
              </a:prstGeom>
              <a:solidFill>
                <a:srgbClr val="42F752"/>
              </a:solidFill>
              <a:ln w="0">
                <a:solidFill>
                  <a:srgbClr val="42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1" name="Rectangle 1228"/>
              <p:cNvSpPr>
                <a:spLocks noChangeArrowheads="1"/>
              </p:cNvSpPr>
              <p:nvPr/>
            </p:nvSpPr>
            <p:spPr bwMode="auto">
              <a:xfrm>
                <a:off x="3555" y="1369"/>
                <a:ext cx="60" cy="37"/>
              </a:xfrm>
              <a:prstGeom prst="rect">
                <a:avLst/>
              </a:prstGeom>
              <a:solidFill>
                <a:srgbClr val="2DF160"/>
              </a:solidFill>
              <a:ln w="0">
                <a:solidFill>
                  <a:srgbClr val="2DF1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2" name="Rectangle 1229"/>
              <p:cNvSpPr>
                <a:spLocks noChangeArrowheads="1"/>
              </p:cNvSpPr>
              <p:nvPr/>
            </p:nvSpPr>
            <p:spPr bwMode="auto">
              <a:xfrm>
                <a:off x="3555" y="1406"/>
                <a:ext cx="60" cy="40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3" name="Rectangle 1230"/>
              <p:cNvSpPr>
                <a:spLocks noChangeArrowheads="1"/>
              </p:cNvSpPr>
              <p:nvPr/>
            </p:nvSpPr>
            <p:spPr bwMode="auto">
              <a:xfrm>
                <a:off x="3555" y="1446"/>
                <a:ext cx="60" cy="37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4" name="Rectangle 1231"/>
              <p:cNvSpPr>
                <a:spLocks noChangeArrowheads="1"/>
              </p:cNvSpPr>
              <p:nvPr/>
            </p:nvSpPr>
            <p:spPr bwMode="auto">
              <a:xfrm>
                <a:off x="3555" y="1483"/>
                <a:ext cx="60" cy="40"/>
              </a:xfrm>
              <a:prstGeom prst="rect">
                <a:avLst/>
              </a:prstGeom>
              <a:solidFill>
                <a:srgbClr val="10E573"/>
              </a:solidFill>
              <a:ln w="0">
                <a:solidFill>
                  <a:srgbClr val="10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5" name="Rectangle 1232"/>
              <p:cNvSpPr>
                <a:spLocks noChangeArrowheads="1"/>
              </p:cNvSpPr>
              <p:nvPr/>
            </p:nvSpPr>
            <p:spPr bwMode="auto">
              <a:xfrm>
                <a:off x="3555" y="1523"/>
                <a:ext cx="60" cy="40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6" name="Rectangle 1233"/>
              <p:cNvSpPr>
                <a:spLocks noChangeArrowheads="1"/>
              </p:cNvSpPr>
              <p:nvPr/>
            </p:nvSpPr>
            <p:spPr bwMode="auto">
              <a:xfrm>
                <a:off x="3555" y="1563"/>
                <a:ext cx="60" cy="37"/>
              </a:xfrm>
              <a:prstGeom prst="rect">
                <a:avLst/>
              </a:prstGeom>
              <a:solidFill>
                <a:srgbClr val="2BF061"/>
              </a:solidFill>
              <a:ln w="0">
                <a:solidFill>
                  <a:srgbClr val="2B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7" name="Rectangle 1234"/>
              <p:cNvSpPr>
                <a:spLocks noChangeArrowheads="1"/>
              </p:cNvSpPr>
              <p:nvPr/>
            </p:nvSpPr>
            <p:spPr bwMode="auto">
              <a:xfrm>
                <a:off x="3555" y="1600"/>
                <a:ext cx="60" cy="40"/>
              </a:xfrm>
              <a:prstGeom prst="rect">
                <a:avLst/>
              </a:prstGeom>
              <a:solidFill>
                <a:srgbClr val="49F94D"/>
              </a:solidFill>
              <a:ln w="0">
                <a:solidFill>
                  <a:srgbClr val="49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8" name="Rectangle 1235"/>
              <p:cNvSpPr>
                <a:spLocks noChangeArrowheads="1"/>
              </p:cNvSpPr>
              <p:nvPr/>
            </p:nvSpPr>
            <p:spPr bwMode="auto">
              <a:xfrm>
                <a:off x="3555" y="1640"/>
                <a:ext cx="60" cy="37"/>
              </a:xfrm>
              <a:prstGeom prst="rect">
                <a:avLst/>
              </a:prstGeom>
              <a:solidFill>
                <a:srgbClr val="72FF32"/>
              </a:solidFill>
              <a:ln w="0">
                <a:solidFill>
                  <a:srgbClr val="72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19" name="Rectangle 1236"/>
              <p:cNvSpPr>
                <a:spLocks noChangeArrowheads="1"/>
              </p:cNvSpPr>
              <p:nvPr/>
            </p:nvSpPr>
            <p:spPr bwMode="auto">
              <a:xfrm>
                <a:off x="3555" y="1677"/>
                <a:ext cx="60" cy="40"/>
              </a:xfrm>
              <a:prstGeom prst="rect">
                <a:avLst/>
              </a:prstGeom>
              <a:solidFill>
                <a:srgbClr val="9EFD15"/>
              </a:solidFill>
              <a:ln w="0">
                <a:solidFill>
                  <a:srgbClr val="9E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0" name="Rectangle 1237"/>
              <p:cNvSpPr>
                <a:spLocks noChangeArrowheads="1"/>
              </p:cNvSpPr>
              <p:nvPr/>
            </p:nvSpPr>
            <p:spPr bwMode="auto">
              <a:xfrm>
                <a:off x="3555" y="1717"/>
                <a:ext cx="60" cy="37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1" name="Rectangle 1238"/>
              <p:cNvSpPr>
                <a:spLocks noChangeArrowheads="1"/>
              </p:cNvSpPr>
              <p:nvPr/>
            </p:nvSpPr>
            <p:spPr bwMode="auto">
              <a:xfrm>
                <a:off x="3555" y="1754"/>
                <a:ext cx="60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2" name="Rectangle 1239"/>
              <p:cNvSpPr>
                <a:spLocks noChangeArrowheads="1"/>
              </p:cNvSpPr>
              <p:nvPr/>
            </p:nvSpPr>
            <p:spPr bwMode="auto">
              <a:xfrm>
                <a:off x="3555" y="1794"/>
                <a:ext cx="60" cy="37"/>
              </a:xfrm>
              <a:prstGeom prst="rect">
                <a:avLst/>
              </a:prstGeom>
              <a:solidFill>
                <a:srgbClr val="B4F906"/>
              </a:solidFill>
              <a:ln w="0">
                <a:solidFill>
                  <a:srgbClr val="B4F90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3" name="Rectangle 1240"/>
              <p:cNvSpPr>
                <a:spLocks noChangeArrowheads="1"/>
              </p:cNvSpPr>
              <p:nvPr/>
            </p:nvSpPr>
            <p:spPr bwMode="auto">
              <a:xfrm>
                <a:off x="3555" y="1831"/>
                <a:ext cx="60" cy="40"/>
              </a:xfrm>
              <a:prstGeom prst="rect">
                <a:avLst/>
              </a:prstGeom>
              <a:solidFill>
                <a:srgbClr val="A8FC0E"/>
              </a:solidFill>
              <a:ln w="0">
                <a:solidFill>
                  <a:srgbClr val="A8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4" name="Rectangle 1241"/>
              <p:cNvSpPr>
                <a:spLocks noChangeArrowheads="1"/>
              </p:cNvSpPr>
              <p:nvPr/>
            </p:nvSpPr>
            <p:spPr bwMode="auto">
              <a:xfrm>
                <a:off x="3555" y="1871"/>
                <a:ext cx="60" cy="40"/>
              </a:xfrm>
              <a:prstGeom prst="rect">
                <a:avLst/>
              </a:prstGeom>
              <a:solidFill>
                <a:srgbClr val="B1FA08"/>
              </a:solidFill>
              <a:ln w="0">
                <a:solidFill>
                  <a:srgbClr val="B1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5" name="Rectangle 1242"/>
              <p:cNvSpPr>
                <a:spLocks noChangeArrowheads="1"/>
              </p:cNvSpPr>
              <p:nvPr/>
            </p:nvSpPr>
            <p:spPr bwMode="auto">
              <a:xfrm>
                <a:off x="3555" y="1911"/>
                <a:ext cx="60" cy="37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6" name="Rectangle 1243"/>
              <p:cNvSpPr>
                <a:spLocks noChangeArrowheads="1"/>
              </p:cNvSpPr>
              <p:nvPr/>
            </p:nvSpPr>
            <p:spPr bwMode="auto">
              <a:xfrm>
                <a:off x="3555" y="1948"/>
                <a:ext cx="60" cy="40"/>
              </a:xfrm>
              <a:prstGeom prst="rect">
                <a:avLst/>
              </a:prstGeom>
              <a:solidFill>
                <a:srgbClr val="B9F803"/>
              </a:solidFill>
              <a:ln w="0">
                <a:solidFill>
                  <a:srgbClr val="B9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7" name="Rectangle 1244"/>
              <p:cNvSpPr>
                <a:spLocks noChangeArrowheads="1"/>
              </p:cNvSpPr>
              <p:nvPr/>
            </p:nvSpPr>
            <p:spPr bwMode="auto">
              <a:xfrm>
                <a:off x="3555" y="1988"/>
                <a:ext cx="60" cy="37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8" name="Rectangle 1245"/>
              <p:cNvSpPr>
                <a:spLocks noChangeArrowheads="1"/>
              </p:cNvSpPr>
              <p:nvPr/>
            </p:nvSpPr>
            <p:spPr bwMode="auto">
              <a:xfrm>
                <a:off x="3555" y="2025"/>
                <a:ext cx="60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29" name="Rectangle 1246"/>
              <p:cNvSpPr>
                <a:spLocks noChangeArrowheads="1"/>
              </p:cNvSpPr>
              <p:nvPr/>
            </p:nvSpPr>
            <p:spPr bwMode="auto">
              <a:xfrm>
                <a:off x="3615" y="1097"/>
                <a:ext cx="60" cy="38"/>
              </a:xfrm>
              <a:prstGeom prst="rect">
                <a:avLst/>
              </a:prstGeom>
              <a:solidFill>
                <a:srgbClr val="BCF701"/>
              </a:solidFill>
              <a:ln w="0">
                <a:solidFill>
                  <a:srgbClr val="BC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0" name="Rectangle 1247"/>
              <p:cNvSpPr>
                <a:spLocks noChangeArrowheads="1"/>
              </p:cNvSpPr>
              <p:nvPr/>
            </p:nvSpPr>
            <p:spPr bwMode="auto">
              <a:xfrm>
                <a:off x="3615" y="1135"/>
                <a:ext cx="60" cy="39"/>
              </a:xfrm>
              <a:prstGeom prst="rect">
                <a:avLst/>
              </a:prstGeom>
              <a:solidFill>
                <a:srgbClr val="BBF701"/>
              </a:solidFill>
              <a:ln w="0">
                <a:solidFill>
                  <a:srgbClr val="BB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1" name="Rectangle 1248"/>
              <p:cNvSpPr>
                <a:spLocks noChangeArrowheads="1"/>
              </p:cNvSpPr>
              <p:nvPr/>
            </p:nvSpPr>
            <p:spPr bwMode="auto">
              <a:xfrm>
                <a:off x="3615" y="1174"/>
                <a:ext cx="60" cy="40"/>
              </a:xfrm>
              <a:prstGeom prst="rect">
                <a:avLst/>
              </a:prstGeom>
              <a:solidFill>
                <a:srgbClr val="B6F905"/>
              </a:solidFill>
              <a:ln w="0">
                <a:solidFill>
                  <a:srgbClr val="B6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2" name="Rectangle 1249"/>
              <p:cNvSpPr>
                <a:spLocks noChangeArrowheads="1"/>
              </p:cNvSpPr>
              <p:nvPr/>
            </p:nvSpPr>
            <p:spPr bwMode="auto">
              <a:xfrm>
                <a:off x="3615" y="1214"/>
                <a:ext cx="60" cy="38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3" name="Rectangle 1250"/>
              <p:cNvSpPr>
                <a:spLocks noChangeArrowheads="1"/>
              </p:cNvSpPr>
              <p:nvPr/>
            </p:nvSpPr>
            <p:spPr bwMode="auto">
              <a:xfrm>
                <a:off x="3615" y="1252"/>
                <a:ext cx="60" cy="39"/>
              </a:xfrm>
              <a:prstGeom prst="rect">
                <a:avLst/>
              </a:prstGeom>
              <a:solidFill>
                <a:srgbClr val="A0FD13"/>
              </a:solidFill>
              <a:ln w="0">
                <a:solidFill>
                  <a:srgbClr val="A0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4" name="Rectangle 1251"/>
              <p:cNvSpPr>
                <a:spLocks noChangeArrowheads="1"/>
              </p:cNvSpPr>
              <p:nvPr/>
            </p:nvSpPr>
            <p:spPr bwMode="auto">
              <a:xfrm>
                <a:off x="3615" y="1291"/>
                <a:ext cx="60" cy="38"/>
              </a:xfrm>
              <a:prstGeom prst="rect">
                <a:avLst/>
              </a:prstGeom>
              <a:solidFill>
                <a:srgbClr val="95FE1A"/>
              </a:solidFill>
              <a:ln w="0">
                <a:solidFill>
                  <a:srgbClr val="95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5" name="Rectangle 1252"/>
              <p:cNvSpPr>
                <a:spLocks noChangeArrowheads="1"/>
              </p:cNvSpPr>
              <p:nvPr/>
            </p:nvSpPr>
            <p:spPr bwMode="auto">
              <a:xfrm>
                <a:off x="3615" y="1329"/>
                <a:ext cx="60" cy="40"/>
              </a:xfrm>
              <a:prstGeom prst="rect">
                <a:avLst/>
              </a:prstGeom>
              <a:solidFill>
                <a:srgbClr val="8CFF21"/>
              </a:solidFill>
              <a:ln w="0">
                <a:solidFill>
                  <a:srgbClr val="8C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6" name="Rectangle 1253"/>
              <p:cNvSpPr>
                <a:spLocks noChangeArrowheads="1"/>
              </p:cNvSpPr>
              <p:nvPr/>
            </p:nvSpPr>
            <p:spPr bwMode="auto">
              <a:xfrm>
                <a:off x="3615" y="1369"/>
                <a:ext cx="60" cy="37"/>
              </a:xfrm>
              <a:prstGeom prst="rect">
                <a:avLst/>
              </a:prstGeom>
              <a:solidFill>
                <a:srgbClr val="84FF26"/>
              </a:solidFill>
              <a:ln w="0">
                <a:solidFill>
                  <a:srgbClr val="84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7" name="Rectangle 1254"/>
              <p:cNvSpPr>
                <a:spLocks noChangeArrowheads="1"/>
              </p:cNvSpPr>
              <p:nvPr/>
            </p:nvSpPr>
            <p:spPr bwMode="auto">
              <a:xfrm>
                <a:off x="3615" y="1406"/>
                <a:ext cx="60" cy="40"/>
              </a:xfrm>
              <a:prstGeom prst="rect">
                <a:avLst/>
              </a:prstGeom>
              <a:solidFill>
                <a:srgbClr val="7FFF29"/>
              </a:solidFill>
              <a:ln w="0">
                <a:solidFill>
                  <a:srgbClr val="7F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8" name="Rectangle 1255"/>
              <p:cNvSpPr>
                <a:spLocks noChangeArrowheads="1"/>
              </p:cNvSpPr>
              <p:nvPr/>
            </p:nvSpPr>
            <p:spPr bwMode="auto">
              <a:xfrm>
                <a:off x="3615" y="1446"/>
                <a:ext cx="60" cy="37"/>
              </a:xfrm>
              <a:prstGeom prst="rect">
                <a:avLst/>
              </a:prstGeom>
              <a:solidFill>
                <a:srgbClr val="7DFF2B"/>
              </a:solidFill>
              <a:ln w="0">
                <a:solidFill>
                  <a:srgbClr val="7D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39" name="Rectangle 1256"/>
              <p:cNvSpPr>
                <a:spLocks noChangeArrowheads="1"/>
              </p:cNvSpPr>
              <p:nvPr/>
            </p:nvSpPr>
            <p:spPr bwMode="auto">
              <a:xfrm>
                <a:off x="3615" y="1483"/>
                <a:ext cx="60" cy="40"/>
              </a:xfrm>
              <a:prstGeom prst="rect">
                <a:avLst/>
              </a:prstGeom>
              <a:solidFill>
                <a:srgbClr val="7FFF29"/>
              </a:solidFill>
              <a:ln w="0">
                <a:solidFill>
                  <a:srgbClr val="7F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0" name="Rectangle 1257"/>
              <p:cNvSpPr>
                <a:spLocks noChangeArrowheads="1"/>
              </p:cNvSpPr>
              <p:nvPr/>
            </p:nvSpPr>
            <p:spPr bwMode="auto">
              <a:xfrm>
                <a:off x="3615" y="1523"/>
                <a:ext cx="60" cy="40"/>
              </a:xfrm>
              <a:prstGeom prst="rect">
                <a:avLst/>
              </a:prstGeom>
              <a:solidFill>
                <a:srgbClr val="85FF25"/>
              </a:solidFill>
              <a:ln w="0">
                <a:solidFill>
                  <a:srgbClr val="85FF2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1" name="Rectangle 1258"/>
              <p:cNvSpPr>
                <a:spLocks noChangeArrowheads="1"/>
              </p:cNvSpPr>
              <p:nvPr/>
            </p:nvSpPr>
            <p:spPr bwMode="auto">
              <a:xfrm>
                <a:off x="3615" y="1563"/>
                <a:ext cx="60" cy="37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2" name="Rectangle 1259"/>
              <p:cNvSpPr>
                <a:spLocks noChangeArrowheads="1"/>
              </p:cNvSpPr>
              <p:nvPr/>
            </p:nvSpPr>
            <p:spPr bwMode="auto">
              <a:xfrm>
                <a:off x="3615" y="1600"/>
                <a:ext cx="60" cy="40"/>
              </a:xfrm>
              <a:prstGeom prst="rect">
                <a:avLst/>
              </a:prstGeom>
              <a:solidFill>
                <a:srgbClr val="99FE18"/>
              </a:solidFill>
              <a:ln w="0">
                <a:solidFill>
                  <a:srgbClr val="99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3" name="Rectangle 1260"/>
              <p:cNvSpPr>
                <a:spLocks noChangeArrowheads="1"/>
              </p:cNvSpPr>
              <p:nvPr/>
            </p:nvSpPr>
            <p:spPr bwMode="auto">
              <a:xfrm>
                <a:off x="3615" y="1640"/>
                <a:ext cx="60" cy="37"/>
              </a:xfrm>
              <a:prstGeom prst="rect">
                <a:avLst/>
              </a:prstGeom>
              <a:solidFill>
                <a:srgbClr val="AAFB0D"/>
              </a:solidFill>
              <a:ln w="0">
                <a:solidFill>
                  <a:srgbClr val="AA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4" name="Rectangle 1261"/>
              <p:cNvSpPr>
                <a:spLocks noChangeArrowheads="1"/>
              </p:cNvSpPr>
              <p:nvPr/>
            </p:nvSpPr>
            <p:spPr bwMode="auto">
              <a:xfrm>
                <a:off x="3615" y="1677"/>
                <a:ext cx="60" cy="40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5" name="Rectangle 1262"/>
              <p:cNvSpPr>
                <a:spLocks noChangeArrowheads="1"/>
              </p:cNvSpPr>
              <p:nvPr/>
            </p:nvSpPr>
            <p:spPr bwMode="auto">
              <a:xfrm>
                <a:off x="3615" y="1717"/>
                <a:ext cx="60" cy="37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6" name="Rectangle 1263"/>
              <p:cNvSpPr>
                <a:spLocks noChangeArrowheads="1"/>
              </p:cNvSpPr>
              <p:nvPr/>
            </p:nvSpPr>
            <p:spPr bwMode="auto">
              <a:xfrm>
                <a:off x="3615" y="1754"/>
                <a:ext cx="60" cy="40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7" name="Rectangle 1264"/>
              <p:cNvSpPr>
                <a:spLocks noChangeArrowheads="1"/>
              </p:cNvSpPr>
              <p:nvPr/>
            </p:nvSpPr>
            <p:spPr bwMode="auto">
              <a:xfrm>
                <a:off x="3615" y="1794"/>
                <a:ext cx="60" cy="37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8" name="Rectangle 1265"/>
              <p:cNvSpPr>
                <a:spLocks noChangeArrowheads="1"/>
              </p:cNvSpPr>
              <p:nvPr/>
            </p:nvSpPr>
            <p:spPr bwMode="auto">
              <a:xfrm>
                <a:off x="3615" y="1831"/>
                <a:ext cx="60" cy="40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49" name="Rectangle 1266"/>
              <p:cNvSpPr>
                <a:spLocks noChangeArrowheads="1"/>
              </p:cNvSpPr>
              <p:nvPr/>
            </p:nvSpPr>
            <p:spPr bwMode="auto">
              <a:xfrm>
                <a:off x="3615" y="1871"/>
                <a:ext cx="60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0" name="Rectangle 1267"/>
              <p:cNvSpPr>
                <a:spLocks noChangeArrowheads="1"/>
              </p:cNvSpPr>
              <p:nvPr/>
            </p:nvSpPr>
            <p:spPr bwMode="auto">
              <a:xfrm>
                <a:off x="3615" y="1911"/>
                <a:ext cx="60" cy="37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1" name="Rectangle 1268"/>
              <p:cNvSpPr>
                <a:spLocks noChangeArrowheads="1"/>
              </p:cNvSpPr>
              <p:nvPr/>
            </p:nvSpPr>
            <p:spPr bwMode="auto">
              <a:xfrm>
                <a:off x="3615" y="1948"/>
                <a:ext cx="60" cy="40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2" name="Rectangle 1269"/>
              <p:cNvSpPr>
                <a:spLocks noChangeArrowheads="1"/>
              </p:cNvSpPr>
              <p:nvPr/>
            </p:nvSpPr>
            <p:spPr bwMode="auto">
              <a:xfrm>
                <a:off x="3615" y="1988"/>
                <a:ext cx="60" cy="37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3" name="Rectangle 1270"/>
              <p:cNvSpPr>
                <a:spLocks noChangeArrowheads="1"/>
              </p:cNvSpPr>
              <p:nvPr/>
            </p:nvSpPr>
            <p:spPr bwMode="auto">
              <a:xfrm>
                <a:off x="3615" y="2025"/>
                <a:ext cx="60" cy="40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4" name="Rectangle 1271"/>
              <p:cNvSpPr>
                <a:spLocks noChangeArrowheads="1"/>
              </p:cNvSpPr>
              <p:nvPr/>
            </p:nvSpPr>
            <p:spPr bwMode="auto">
              <a:xfrm>
                <a:off x="3675" y="1097"/>
                <a:ext cx="60" cy="38"/>
              </a:xfrm>
              <a:prstGeom prst="rect">
                <a:avLst/>
              </a:prstGeom>
              <a:solidFill>
                <a:srgbClr val="D2F100"/>
              </a:solidFill>
              <a:ln w="0">
                <a:solidFill>
                  <a:srgbClr val="D2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5" name="Rectangle 1272"/>
              <p:cNvSpPr>
                <a:spLocks noChangeArrowheads="1"/>
              </p:cNvSpPr>
              <p:nvPr/>
            </p:nvSpPr>
            <p:spPr bwMode="auto">
              <a:xfrm>
                <a:off x="3675" y="1135"/>
                <a:ext cx="60" cy="39"/>
              </a:xfrm>
              <a:prstGeom prst="rect">
                <a:avLst/>
              </a:prstGeom>
              <a:solidFill>
                <a:srgbClr val="D4F000"/>
              </a:solidFill>
              <a:ln w="0">
                <a:solidFill>
                  <a:srgbClr val="D4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6" name="Rectangle 1273"/>
              <p:cNvSpPr>
                <a:spLocks noChangeArrowheads="1"/>
              </p:cNvSpPr>
              <p:nvPr/>
            </p:nvSpPr>
            <p:spPr bwMode="auto">
              <a:xfrm>
                <a:off x="3675" y="1174"/>
                <a:ext cx="60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7" name="Rectangle 1274"/>
              <p:cNvSpPr>
                <a:spLocks noChangeArrowheads="1"/>
              </p:cNvSpPr>
              <p:nvPr/>
            </p:nvSpPr>
            <p:spPr bwMode="auto">
              <a:xfrm>
                <a:off x="3675" y="1214"/>
                <a:ext cx="60" cy="38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8" name="Rectangle 1275"/>
              <p:cNvSpPr>
                <a:spLocks noChangeArrowheads="1"/>
              </p:cNvSpPr>
              <p:nvPr/>
            </p:nvSpPr>
            <p:spPr bwMode="auto">
              <a:xfrm>
                <a:off x="3675" y="1252"/>
                <a:ext cx="60" cy="39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59" name="Rectangle 1276"/>
              <p:cNvSpPr>
                <a:spLocks noChangeArrowheads="1"/>
              </p:cNvSpPr>
              <p:nvPr/>
            </p:nvSpPr>
            <p:spPr bwMode="auto">
              <a:xfrm>
                <a:off x="3675" y="1291"/>
                <a:ext cx="60" cy="38"/>
              </a:xfrm>
              <a:prstGeom prst="rect">
                <a:avLst/>
              </a:prstGeom>
              <a:solidFill>
                <a:srgbClr val="C6F500"/>
              </a:solidFill>
              <a:ln w="0">
                <a:solidFill>
                  <a:srgbClr val="C6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0" name="Rectangle 1277"/>
              <p:cNvSpPr>
                <a:spLocks noChangeArrowheads="1"/>
              </p:cNvSpPr>
              <p:nvPr/>
            </p:nvSpPr>
            <p:spPr bwMode="auto">
              <a:xfrm>
                <a:off x="3675" y="1329"/>
                <a:ext cx="60" cy="40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1" name="Rectangle 1278"/>
              <p:cNvSpPr>
                <a:spLocks noChangeArrowheads="1"/>
              </p:cNvSpPr>
              <p:nvPr/>
            </p:nvSpPr>
            <p:spPr bwMode="auto">
              <a:xfrm>
                <a:off x="3675" y="1369"/>
                <a:ext cx="60" cy="37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2" name="Rectangle 1279"/>
              <p:cNvSpPr>
                <a:spLocks noChangeArrowheads="1"/>
              </p:cNvSpPr>
              <p:nvPr/>
            </p:nvSpPr>
            <p:spPr bwMode="auto">
              <a:xfrm>
                <a:off x="3675" y="1406"/>
                <a:ext cx="60" cy="40"/>
              </a:xfrm>
              <a:prstGeom prst="rect">
                <a:avLst/>
              </a:prstGeom>
              <a:solidFill>
                <a:srgbClr val="C9F400"/>
              </a:solidFill>
              <a:ln w="0">
                <a:solidFill>
                  <a:srgbClr val="C9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3" name="Rectangle 1280"/>
              <p:cNvSpPr>
                <a:spLocks noChangeArrowheads="1"/>
              </p:cNvSpPr>
              <p:nvPr/>
            </p:nvSpPr>
            <p:spPr bwMode="auto">
              <a:xfrm>
                <a:off x="3675" y="1446"/>
                <a:ext cx="60" cy="37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4" name="Rectangle 1281"/>
              <p:cNvSpPr>
                <a:spLocks noChangeArrowheads="1"/>
              </p:cNvSpPr>
              <p:nvPr/>
            </p:nvSpPr>
            <p:spPr bwMode="auto">
              <a:xfrm>
                <a:off x="3675" y="1483"/>
                <a:ext cx="60" cy="40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5" name="Rectangle 1282"/>
              <p:cNvSpPr>
                <a:spLocks noChangeArrowheads="1"/>
              </p:cNvSpPr>
              <p:nvPr/>
            </p:nvSpPr>
            <p:spPr bwMode="auto">
              <a:xfrm>
                <a:off x="3675" y="1523"/>
                <a:ext cx="60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6" name="Rectangle 1283"/>
              <p:cNvSpPr>
                <a:spLocks noChangeArrowheads="1"/>
              </p:cNvSpPr>
              <p:nvPr/>
            </p:nvSpPr>
            <p:spPr bwMode="auto">
              <a:xfrm>
                <a:off x="3675" y="1563"/>
                <a:ext cx="60" cy="37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7" name="Rectangle 1284"/>
              <p:cNvSpPr>
                <a:spLocks noChangeArrowheads="1"/>
              </p:cNvSpPr>
              <p:nvPr/>
            </p:nvSpPr>
            <p:spPr bwMode="auto">
              <a:xfrm>
                <a:off x="3675" y="1600"/>
                <a:ext cx="60" cy="40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8" name="Rectangle 1285"/>
              <p:cNvSpPr>
                <a:spLocks noChangeArrowheads="1"/>
              </p:cNvSpPr>
              <p:nvPr/>
            </p:nvSpPr>
            <p:spPr bwMode="auto">
              <a:xfrm>
                <a:off x="3675" y="1640"/>
                <a:ext cx="60" cy="37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69" name="Rectangle 1286"/>
              <p:cNvSpPr>
                <a:spLocks noChangeArrowheads="1"/>
              </p:cNvSpPr>
              <p:nvPr/>
            </p:nvSpPr>
            <p:spPr bwMode="auto">
              <a:xfrm>
                <a:off x="3675" y="1677"/>
                <a:ext cx="60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0" name="Rectangle 1287"/>
              <p:cNvSpPr>
                <a:spLocks noChangeArrowheads="1"/>
              </p:cNvSpPr>
              <p:nvPr/>
            </p:nvSpPr>
            <p:spPr bwMode="auto">
              <a:xfrm>
                <a:off x="3675" y="1717"/>
                <a:ext cx="60" cy="37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1" name="Rectangle 1288"/>
              <p:cNvSpPr>
                <a:spLocks noChangeArrowheads="1"/>
              </p:cNvSpPr>
              <p:nvPr/>
            </p:nvSpPr>
            <p:spPr bwMode="auto">
              <a:xfrm>
                <a:off x="3675" y="1754"/>
                <a:ext cx="60" cy="40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2" name="Rectangle 1289"/>
              <p:cNvSpPr>
                <a:spLocks noChangeArrowheads="1"/>
              </p:cNvSpPr>
              <p:nvPr/>
            </p:nvSpPr>
            <p:spPr bwMode="auto">
              <a:xfrm>
                <a:off x="3675" y="1794"/>
                <a:ext cx="60" cy="37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3" name="Rectangle 1290"/>
              <p:cNvSpPr>
                <a:spLocks noChangeArrowheads="1"/>
              </p:cNvSpPr>
              <p:nvPr/>
            </p:nvSpPr>
            <p:spPr bwMode="auto">
              <a:xfrm>
                <a:off x="3675" y="1831"/>
                <a:ext cx="60" cy="40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4" name="Rectangle 1291"/>
              <p:cNvSpPr>
                <a:spLocks noChangeArrowheads="1"/>
              </p:cNvSpPr>
              <p:nvPr/>
            </p:nvSpPr>
            <p:spPr bwMode="auto">
              <a:xfrm>
                <a:off x="3675" y="1871"/>
                <a:ext cx="60" cy="40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5" name="Rectangle 1292"/>
              <p:cNvSpPr>
                <a:spLocks noChangeArrowheads="1"/>
              </p:cNvSpPr>
              <p:nvPr/>
            </p:nvSpPr>
            <p:spPr bwMode="auto">
              <a:xfrm>
                <a:off x="3675" y="1911"/>
                <a:ext cx="60" cy="37"/>
              </a:xfrm>
              <a:prstGeom prst="rect">
                <a:avLst/>
              </a:prstGeom>
              <a:solidFill>
                <a:srgbClr val="FF9100"/>
              </a:solidFill>
              <a:ln w="0">
                <a:solidFill>
                  <a:srgbClr val="FF9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6" name="Rectangle 1293"/>
              <p:cNvSpPr>
                <a:spLocks noChangeArrowheads="1"/>
              </p:cNvSpPr>
              <p:nvPr/>
            </p:nvSpPr>
            <p:spPr bwMode="auto">
              <a:xfrm>
                <a:off x="3675" y="1948"/>
                <a:ext cx="60" cy="40"/>
              </a:xfrm>
              <a:prstGeom prst="rect">
                <a:avLst/>
              </a:prstGeom>
              <a:solidFill>
                <a:srgbClr val="FF7A00"/>
              </a:solidFill>
              <a:ln w="0">
                <a:solidFill>
                  <a:srgbClr val="FF7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7" name="Rectangle 1294"/>
              <p:cNvSpPr>
                <a:spLocks noChangeArrowheads="1"/>
              </p:cNvSpPr>
              <p:nvPr/>
            </p:nvSpPr>
            <p:spPr bwMode="auto">
              <a:xfrm>
                <a:off x="3675" y="1988"/>
                <a:ext cx="60" cy="37"/>
              </a:xfrm>
              <a:prstGeom prst="rect">
                <a:avLst/>
              </a:prstGeom>
              <a:solidFill>
                <a:srgbClr val="FF9E00"/>
              </a:solidFill>
              <a:ln w="0">
                <a:solidFill>
                  <a:srgbClr val="FF9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8" name="Rectangle 1295"/>
              <p:cNvSpPr>
                <a:spLocks noChangeArrowheads="1"/>
              </p:cNvSpPr>
              <p:nvPr/>
            </p:nvSpPr>
            <p:spPr bwMode="auto">
              <a:xfrm>
                <a:off x="3675" y="2025"/>
                <a:ext cx="60" cy="40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79" name="Rectangle 1296"/>
              <p:cNvSpPr>
                <a:spLocks noChangeArrowheads="1"/>
              </p:cNvSpPr>
              <p:nvPr/>
            </p:nvSpPr>
            <p:spPr bwMode="auto">
              <a:xfrm>
                <a:off x="3735" y="1097"/>
                <a:ext cx="63" cy="38"/>
              </a:xfrm>
              <a:prstGeom prst="rect">
                <a:avLst/>
              </a:prstGeom>
              <a:solidFill>
                <a:srgbClr val="E0EB00"/>
              </a:solidFill>
              <a:ln w="0">
                <a:solidFill>
                  <a:srgbClr val="E0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0" name="Rectangle 1297"/>
              <p:cNvSpPr>
                <a:spLocks noChangeArrowheads="1"/>
              </p:cNvSpPr>
              <p:nvPr/>
            </p:nvSpPr>
            <p:spPr bwMode="auto">
              <a:xfrm>
                <a:off x="3735" y="1135"/>
                <a:ext cx="63" cy="39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1" name="Rectangle 1298"/>
              <p:cNvSpPr>
                <a:spLocks noChangeArrowheads="1"/>
              </p:cNvSpPr>
              <p:nvPr/>
            </p:nvSpPr>
            <p:spPr bwMode="auto">
              <a:xfrm>
                <a:off x="3735" y="1174"/>
                <a:ext cx="63" cy="40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2" name="Rectangle 1299"/>
              <p:cNvSpPr>
                <a:spLocks noChangeArrowheads="1"/>
              </p:cNvSpPr>
              <p:nvPr/>
            </p:nvSpPr>
            <p:spPr bwMode="auto">
              <a:xfrm>
                <a:off x="3735" y="1214"/>
                <a:ext cx="63" cy="38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3" name="Rectangle 1300"/>
              <p:cNvSpPr>
                <a:spLocks noChangeArrowheads="1"/>
              </p:cNvSpPr>
              <p:nvPr/>
            </p:nvSpPr>
            <p:spPr bwMode="auto">
              <a:xfrm>
                <a:off x="3735" y="1252"/>
                <a:ext cx="63" cy="39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4" name="Rectangle 1301"/>
              <p:cNvSpPr>
                <a:spLocks noChangeArrowheads="1"/>
              </p:cNvSpPr>
              <p:nvPr/>
            </p:nvSpPr>
            <p:spPr bwMode="auto">
              <a:xfrm>
                <a:off x="3735" y="1291"/>
                <a:ext cx="63" cy="38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5" name="Rectangle 1302"/>
              <p:cNvSpPr>
                <a:spLocks noChangeArrowheads="1"/>
              </p:cNvSpPr>
              <p:nvPr/>
            </p:nvSpPr>
            <p:spPr bwMode="auto">
              <a:xfrm>
                <a:off x="3735" y="1329"/>
                <a:ext cx="63" cy="40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6" name="Rectangle 1303"/>
              <p:cNvSpPr>
                <a:spLocks noChangeArrowheads="1"/>
              </p:cNvSpPr>
              <p:nvPr/>
            </p:nvSpPr>
            <p:spPr bwMode="auto">
              <a:xfrm>
                <a:off x="3735" y="1369"/>
                <a:ext cx="63" cy="37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7" name="Rectangle 1304"/>
              <p:cNvSpPr>
                <a:spLocks noChangeArrowheads="1"/>
              </p:cNvSpPr>
              <p:nvPr/>
            </p:nvSpPr>
            <p:spPr bwMode="auto">
              <a:xfrm>
                <a:off x="3735" y="1406"/>
                <a:ext cx="63" cy="40"/>
              </a:xfrm>
              <a:prstGeom prst="rect">
                <a:avLst/>
              </a:prstGeom>
              <a:solidFill>
                <a:srgbClr val="F8E000"/>
              </a:solidFill>
              <a:ln w="0">
                <a:solidFill>
                  <a:srgbClr val="F8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8" name="Rectangle 1305"/>
              <p:cNvSpPr>
                <a:spLocks noChangeArrowheads="1"/>
              </p:cNvSpPr>
              <p:nvPr/>
            </p:nvSpPr>
            <p:spPr bwMode="auto">
              <a:xfrm>
                <a:off x="3735" y="1446"/>
                <a:ext cx="63" cy="37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89" name="Rectangle 1306"/>
              <p:cNvSpPr>
                <a:spLocks noChangeArrowheads="1"/>
              </p:cNvSpPr>
              <p:nvPr/>
            </p:nvSpPr>
            <p:spPr bwMode="auto">
              <a:xfrm>
                <a:off x="3735" y="1483"/>
                <a:ext cx="63" cy="40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0" name="Rectangle 1307"/>
              <p:cNvSpPr>
                <a:spLocks noChangeArrowheads="1"/>
              </p:cNvSpPr>
              <p:nvPr/>
            </p:nvSpPr>
            <p:spPr bwMode="auto">
              <a:xfrm>
                <a:off x="3735" y="1523"/>
                <a:ext cx="63" cy="40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1" name="Rectangle 1308"/>
              <p:cNvSpPr>
                <a:spLocks noChangeArrowheads="1"/>
              </p:cNvSpPr>
              <p:nvPr/>
            </p:nvSpPr>
            <p:spPr bwMode="auto">
              <a:xfrm>
                <a:off x="3735" y="1563"/>
                <a:ext cx="63" cy="37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2" name="Rectangle 1309"/>
              <p:cNvSpPr>
                <a:spLocks noChangeArrowheads="1"/>
              </p:cNvSpPr>
              <p:nvPr/>
            </p:nvSpPr>
            <p:spPr bwMode="auto">
              <a:xfrm>
                <a:off x="3735" y="1600"/>
                <a:ext cx="63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3" name="Rectangle 1310"/>
              <p:cNvSpPr>
                <a:spLocks noChangeArrowheads="1"/>
              </p:cNvSpPr>
              <p:nvPr/>
            </p:nvSpPr>
            <p:spPr bwMode="auto">
              <a:xfrm>
                <a:off x="3735" y="1640"/>
                <a:ext cx="63" cy="37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4" name="Rectangle 1311"/>
              <p:cNvSpPr>
                <a:spLocks noChangeArrowheads="1"/>
              </p:cNvSpPr>
              <p:nvPr/>
            </p:nvSpPr>
            <p:spPr bwMode="auto">
              <a:xfrm>
                <a:off x="3735" y="1677"/>
                <a:ext cx="63" cy="40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5" name="Rectangle 1312"/>
              <p:cNvSpPr>
                <a:spLocks noChangeArrowheads="1"/>
              </p:cNvSpPr>
              <p:nvPr/>
            </p:nvSpPr>
            <p:spPr bwMode="auto">
              <a:xfrm>
                <a:off x="3735" y="1717"/>
                <a:ext cx="63" cy="37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6" name="Rectangle 1313"/>
              <p:cNvSpPr>
                <a:spLocks noChangeArrowheads="1"/>
              </p:cNvSpPr>
              <p:nvPr/>
            </p:nvSpPr>
            <p:spPr bwMode="auto">
              <a:xfrm>
                <a:off x="3735" y="1754"/>
                <a:ext cx="63" cy="40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7" name="Rectangle 1314"/>
              <p:cNvSpPr>
                <a:spLocks noChangeArrowheads="1"/>
              </p:cNvSpPr>
              <p:nvPr/>
            </p:nvSpPr>
            <p:spPr bwMode="auto">
              <a:xfrm>
                <a:off x="3735" y="1794"/>
                <a:ext cx="63" cy="37"/>
              </a:xfrm>
              <a:prstGeom prst="rect">
                <a:avLst/>
              </a:prstGeom>
              <a:solidFill>
                <a:srgbClr val="E2EB00"/>
              </a:solidFill>
              <a:ln w="0">
                <a:solidFill>
                  <a:srgbClr val="E2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8" name="Rectangle 1315"/>
              <p:cNvSpPr>
                <a:spLocks noChangeArrowheads="1"/>
              </p:cNvSpPr>
              <p:nvPr/>
            </p:nvSpPr>
            <p:spPr bwMode="auto">
              <a:xfrm>
                <a:off x="3735" y="1831"/>
                <a:ext cx="63" cy="40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999" name="Rectangle 1316"/>
              <p:cNvSpPr>
                <a:spLocks noChangeArrowheads="1"/>
              </p:cNvSpPr>
              <p:nvPr/>
            </p:nvSpPr>
            <p:spPr bwMode="auto">
              <a:xfrm>
                <a:off x="3735" y="1871"/>
                <a:ext cx="63" cy="40"/>
              </a:xfrm>
              <a:prstGeom prst="rect">
                <a:avLst/>
              </a:prstGeom>
              <a:solidFill>
                <a:srgbClr val="FFB600"/>
              </a:solidFill>
              <a:ln w="0">
                <a:solidFill>
                  <a:srgbClr val="FFB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0" name="Rectangle 1317"/>
              <p:cNvSpPr>
                <a:spLocks noChangeArrowheads="1"/>
              </p:cNvSpPr>
              <p:nvPr/>
            </p:nvSpPr>
            <p:spPr bwMode="auto">
              <a:xfrm>
                <a:off x="3735" y="1911"/>
                <a:ext cx="63" cy="37"/>
              </a:xfrm>
              <a:prstGeom prst="rect">
                <a:avLst/>
              </a:prstGeom>
              <a:solidFill>
                <a:srgbClr val="FF7D00"/>
              </a:solidFill>
              <a:ln w="0">
                <a:solidFill>
                  <a:srgbClr val="FF7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1" name="Rectangle 1318"/>
              <p:cNvSpPr>
                <a:spLocks noChangeArrowheads="1"/>
              </p:cNvSpPr>
              <p:nvPr/>
            </p:nvSpPr>
            <p:spPr bwMode="auto">
              <a:xfrm>
                <a:off x="3735" y="1948"/>
                <a:ext cx="63" cy="40"/>
              </a:xfrm>
              <a:prstGeom prst="rect">
                <a:avLst/>
              </a:prstGeom>
              <a:solidFill>
                <a:srgbClr val="FF5500"/>
              </a:solidFill>
              <a:ln w="0">
                <a:solidFill>
                  <a:srgbClr val="FF5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2" name="Rectangle 1319"/>
              <p:cNvSpPr>
                <a:spLocks noChangeArrowheads="1"/>
              </p:cNvSpPr>
              <p:nvPr/>
            </p:nvSpPr>
            <p:spPr bwMode="auto">
              <a:xfrm>
                <a:off x="3735" y="1988"/>
                <a:ext cx="63" cy="37"/>
              </a:xfrm>
              <a:prstGeom prst="rect">
                <a:avLst/>
              </a:prstGeom>
              <a:solidFill>
                <a:srgbClr val="FF7700"/>
              </a:solidFill>
              <a:ln w="0">
                <a:solidFill>
                  <a:srgbClr val="FF7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3" name="Rectangle 1320"/>
              <p:cNvSpPr>
                <a:spLocks noChangeArrowheads="1"/>
              </p:cNvSpPr>
              <p:nvPr/>
            </p:nvSpPr>
            <p:spPr bwMode="auto">
              <a:xfrm>
                <a:off x="3735" y="2025"/>
                <a:ext cx="63" cy="40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4" name="Rectangle 1321"/>
              <p:cNvSpPr>
                <a:spLocks noChangeArrowheads="1"/>
              </p:cNvSpPr>
              <p:nvPr/>
            </p:nvSpPr>
            <p:spPr bwMode="auto">
              <a:xfrm>
                <a:off x="3798" y="1097"/>
                <a:ext cx="59" cy="38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5" name="Rectangle 1322"/>
              <p:cNvSpPr>
                <a:spLocks noChangeArrowheads="1"/>
              </p:cNvSpPr>
              <p:nvPr/>
            </p:nvSpPr>
            <p:spPr bwMode="auto">
              <a:xfrm>
                <a:off x="3798" y="1135"/>
                <a:ext cx="59" cy="39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6" name="Rectangle 1323"/>
              <p:cNvSpPr>
                <a:spLocks noChangeArrowheads="1"/>
              </p:cNvSpPr>
              <p:nvPr/>
            </p:nvSpPr>
            <p:spPr bwMode="auto">
              <a:xfrm>
                <a:off x="3798" y="1174"/>
                <a:ext cx="59" cy="40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7" name="Rectangle 1324"/>
              <p:cNvSpPr>
                <a:spLocks noChangeArrowheads="1"/>
              </p:cNvSpPr>
              <p:nvPr/>
            </p:nvSpPr>
            <p:spPr bwMode="auto">
              <a:xfrm>
                <a:off x="3798" y="1214"/>
                <a:ext cx="59" cy="38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8" name="Rectangle 1325"/>
              <p:cNvSpPr>
                <a:spLocks noChangeArrowheads="1"/>
              </p:cNvSpPr>
              <p:nvPr/>
            </p:nvSpPr>
            <p:spPr bwMode="auto">
              <a:xfrm>
                <a:off x="3798" y="1252"/>
                <a:ext cx="59" cy="39"/>
              </a:xfrm>
              <a:prstGeom prst="rect">
                <a:avLst/>
              </a:prstGeom>
              <a:solidFill>
                <a:srgbClr val="F8E000"/>
              </a:solidFill>
              <a:ln w="0">
                <a:solidFill>
                  <a:srgbClr val="F8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09" name="Rectangle 1326"/>
              <p:cNvSpPr>
                <a:spLocks noChangeArrowheads="1"/>
              </p:cNvSpPr>
              <p:nvPr/>
            </p:nvSpPr>
            <p:spPr bwMode="auto">
              <a:xfrm>
                <a:off x="3798" y="1291"/>
                <a:ext cx="59" cy="38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0" name="Rectangle 1327"/>
              <p:cNvSpPr>
                <a:spLocks noChangeArrowheads="1"/>
              </p:cNvSpPr>
              <p:nvPr/>
            </p:nvSpPr>
            <p:spPr bwMode="auto">
              <a:xfrm>
                <a:off x="3798" y="1329"/>
                <a:ext cx="59" cy="40"/>
              </a:xfrm>
              <a:prstGeom prst="rect">
                <a:avLst/>
              </a:prstGeom>
              <a:solidFill>
                <a:srgbClr val="FDDE00"/>
              </a:solidFill>
              <a:ln w="0">
                <a:solidFill>
                  <a:srgbClr val="FD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1" name="Rectangle 1328"/>
              <p:cNvSpPr>
                <a:spLocks noChangeArrowheads="1"/>
              </p:cNvSpPr>
              <p:nvPr/>
            </p:nvSpPr>
            <p:spPr bwMode="auto">
              <a:xfrm>
                <a:off x="3798" y="1369"/>
                <a:ext cx="59" cy="37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2" name="Rectangle 1329"/>
              <p:cNvSpPr>
                <a:spLocks noChangeArrowheads="1"/>
              </p:cNvSpPr>
              <p:nvPr/>
            </p:nvSpPr>
            <p:spPr bwMode="auto">
              <a:xfrm>
                <a:off x="3798" y="1406"/>
                <a:ext cx="59" cy="40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3" name="Rectangle 1330"/>
              <p:cNvSpPr>
                <a:spLocks noChangeArrowheads="1"/>
              </p:cNvSpPr>
              <p:nvPr/>
            </p:nvSpPr>
            <p:spPr bwMode="auto">
              <a:xfrm>
                <a:off x="3798" y="1446"/>
                <a:ext cx="59" cy="37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4" name="Rectangle 1331"/>
              <p:cNvSpPr>
                <a:spLocks noChangeArrowheads="1"/>
              </p:cNvSpPr>
              <p:nvPr/>
            </p:nvSpPr>
            <p:spPr bwMode="auto">
              <a:xfrm>
                <a:off x="3798" y="1483"/>
                <a:ext cx="59" cy="40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5" name="Rectangle 1332"/>
              <p:cNvSpPr>
                <a:spLocks noChangeArrowheads="1"/>
              </p:cNvSpPr>
              <p:nvPr/>
            </p:nvSpPr>
            <p:spPr bwMode="auto">
              <a:xfrm>
                <a:off x="3798" y="1523"/>
                <a:ext cx="59" cy="40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6" name="Rectangle 1333"/>
              <p:cNvSpPr>
                <a:spLocks noChangeArrowheads="1"/>
              </p:cNvSpPr>
              <p:nvPr/>
            </p:nvSpPr>
            <p:spPr bwMode="auto">
              <a:xfrm>
                <a:off x="3798" y="1563"/>
                <a:ext cx="59" cy="37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7" name="Rectangle 1334"/>
              <p:cNvSpPr>
                <a:spLocks noChangeArrowheads="1"/>
              </p:cNvSpPr>
              <p:nvPr/>
            </p:nvSpPr>
            <p:spPr bwMode="auto">
              <a:xfrm>
                <a:off x="3798" y="1600"/>
                <a:ext cx="59" cy="40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8" name="Rectangle 1335"/>
              <p:cNvSpPr>
                <a:spLocks noChangeArrowheads="1"/>
              </p:cNvSpPr>
              <p:nvPr/>
            </p:nvSpPr>
            <p:spPr bwMode="auto">
              <a:xfrm>
                <a:off x="3798" y="1640"/>
                <a:ext cx="59" cy="37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19" name="Rectangle 1336"/>
              <p:cNvSpPr>
                <a:spLocks noChangeArrowheads="1"/>
              </p:cNvSpPr>
              <p:nvPr/>
            </p:nvSpPr>
            <p:spPr bwMode="auto">
              <a:xfrm>
                <a:off x="3798" y="1677"/>
                <a:ext cx="59" cy="40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0" name="Rectangle 1337"/>
              <p:cNvSpPr>
                <a:spLocks noChangeArrowheads="1"/>
              </p:cNvSpPr>
              <p:nvPr/>
            </p:nvSpPr>
            <p:spPr bwMode="auto">
              <a:xfrm>
                <a:off x="3798" y="1717"/>
                <a:ext cx="59" cy="37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1" name="Rectangle 1338"/>
              <p:cNvSpPr>
                <a:spLocks noChangeArrowheads="1"/>
              </p:cNvSpPr>
              <p:nvPr/>
            </p:nvSpPr>
            <p:spPr bwMode="auto">
              <a:xfrm>
                <a:off x="3798" y="1754"/>
                <a:ext cx="59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2" name="Rectangle 1339"/>
              <p:cNvSpPr>
                <a:spLocks noChangeArrowheads="1"/>
              </p:cNvSpPr>
              <p:nvPr/>
            </p:nvSpPr>
            <p:spPr bwMode="auto">
              <a:xfrm>
                <a:off x="3798" y="1794"/>
                <a:ext cx="59" cy="37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3" name="Rectangle 1340"/>
              <p:cNvSpPr>
                <a:spLocks noChangeArrowheads="1"/>
              </p:cNvSpPr>
              <p:nvPr/>
            </p:nvSpPr>
            <p:spPr bwMode="auto">
              <a:xfrm>
                <a:off x="3798" y="1831"/>
                <a:ext cx="59" cy="40"/>
              </a:xfrm>
              <a:prstGeom prst="rect">
                <a:avLst/>
              </a:prstGeom>
              <a:solidFill>
                <a:srgbClr val="EBE600"/>
              </a:solidFill>
              <a:ln w="0">
                <a:solidFill>
                  <a:srgbClr val="EB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4" name="Rectangle 1341"/>
              <p:cNvSpPr>
                <a:spLocks noChangeArrowheads="1"/>
              </p:cNvSpPr>
              <p:nvPr/>
            </p:nvSpPr>
            <p:spPr bwMode="auto">
              <a:xfrm>
                <a:off x="3798" y="1871"/>
                <a:ext cx="59" cy="40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5" name="Rectangle 1342"/>
              <p:cNvSpPr>
                <a:spLocks noChangeArrowheads="1"/>
              </p:cNvSpPr>
              <p:nvPr/>
            </p:nvSpPr>
            <p:spPr bwMode="auto">
              <a:xfrm>
                <a:off x="3798" y="1911"/>
                <a:ext cx="59" cy="37"/>
              </a:xfrm>
              <a:prstGeom prst="rect">
                <a:avLst/>
              </a:prstGeom>
              <a:solidFill>
                <a:srgbClr val="FF9000"/>
              </a:solidFill>
              <a:ln w="0">
                <a:solidFill>
                  <a:srgbClr val="FF9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6" name="Rectangle 1343"/>
              <p:cNvSpPr>
                <a:spLocks noChangeArrowheads="1"/>
              </p:cNvSpPr>
              <p:nvPr/>
            </p:nvSpPr>
            <p:spPr bwMode="auto">
              <a:xfrm>
                <a:off x="3798" y="1948"/>
                <a:ext cx="59" cy="40"/>
              </a:xfrm>
              <a:prstGeom prst="rect">
                <a:avLst/>
              </a:prstGeom>
              <a:solidFill>
                <a:srgbClr val="FF6000"/>
              </a:solidFill>
              <a:ln w="0">
                <a:solidFill>
                  <a:srgbClr val="FF6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7" name="Rectangle 1344"/>
              <p:cNvSpPr>
                <a:spLocks noChangeArrowheads="1"/>
              </p:cNvSpPr>
              <p:nvPr/>
            </p:nvSpPr>
            <p:spPr bwMode="auto">
              <a:xfrm>
                <a:off x="3798" y="1988"/>
                <a:ext cx="59" cy="37"/>
              </a:xfrm>
              <a:prstGeom prst="rect">
                <a:avLst/>
              </a:prstGeom>
              <a:solidFill>
                <a:srgbClr val="FF7400"/>
              </a:solidFill>
              <a:ln w="0">
                <a:solidFill>
                  <a:srgbClr val="FF7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8" name="Rectangle 1345"/>
              <p:cNvSpPr>
                <a:spLocks noChangeArrowheads="1"/>
              </p:cNvSpPr>
              <p:nvPr/>
            </p:nvSpPr>
            <p:spPr bwMode="auto">
              <a:xfrm>
                <a:off x="3798" y="2025"/>
                <a:ext cx="59" cy="40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29" name="Rectangle 1346"/>
              <p:cNvSpPr>
                <a:spLocks noChangeArrowheads="1"/>
              </p:cNvSpPr>
              <p:nvPr/>
            </p:nvSpPr>
            <p:spPr bwMode="auto">
              <a:xfrm>
                <a:off x="3857" y="1097"/>
                <a:ext cx="60" cy="38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0" name="Rectangle 1347"/>
              <p:cNvSpPr>
                <a:spLocks noChangeArrowheads="1"/>
              </p:cNvSpPr>
              <p:nvPr/>
            </p:nvSpPr>
            <p:spPr bwMode="auto">
              <a:xfrm>
                <a:off x="3857" y="1135"/>
                <a:ext cx="60" cy="39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1" name="Rectangle 1348"/>
              <p:cNvSpPr>
                <a:spLocks noChangeArrowheads="1"/>
              </p:cNvSpPr>
              <p:nvPr/>
            </p:nvSpPr>
            <p:spPr bwMode="auto">
              <a:xfrm>
                <a:off x="3857" y="1174"/>
                <a:ext cx="60" cy="40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2" name="Rectangle 1349"/>
              <p:cNvSpPr>
                <a:spLocks noChangeArrowheads="1"/>
              </p:cNvSpPr>
              <p:nvPr/>
            </p:nvSpPr>
            <p:spPr bwMode="auto">
              <a:xfrm>
                <a:off x="3857" y="1214"/>
                <a:ext cx="60" cy="38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3" name="Rectangle 1350"/>
              <p:cNvSpPr>
                <a:spLocks noChangeArrowheads="1"/>
              </p:cNvSpPr>
              <p:nvPr/>
            </p:nvSpPr>
            <p:spPr bwMode="auto">
              <a:xfrm>
                <a:off x="3857" y="1252"/>
                <a:ext cx="60" cy="39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4" name="Rectangle 1351"/>
              <p:cNvSpPr>
                <a:spLocks noChangeArrowheads="1"/>
              </p:cNvSpPr>
              <p:nvPr/>
            </p:nvSpPr>
            <p:spPr bwMode="auto">
              <a:xfrm>
                <a:off x="3857" y="1291"/>
                <a:ext cx="60" cy="38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5" name="Rectangle 1352"/>
              <p:cNvSpPr>
                <a:spLocks noChangeArrowheads="1"/>
              </p:cNvSpPr>
              <p:nvPr/>
            </p:nvSpPr>
            <p:spPr bwMode="auto">
              <a:xfrm>
                <a:off x="3857" y="1329"/>
                <a:ext cx="60" cy="40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6" name="Rectangle 1353"/>
              <p:cNvSpPr>
                <a:spLocks noChangeArrowheads="1"/>
              </p:cNvSpPr>
              <p:nvPr/>
            </p:nvSpPr>
            <p:spPr bwMode="auto">
              <a:xfrm>
                <a:off x="3857" y="1369"/>
                <a:ext cx="60" cy="37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7" name="Rectangle 1354"/>
              <p:cNvSpPr>
                <a:spLocks noChangeArrowheads="1"/>
              </p:cNvSpPr>
              <p:nvPr/>
            </p:nvSpPr>
            <p:spPr bwMode="auto">
              <a:xfrm>
                <a:off x="3857" y="1406"/>
                <a:ext cx="60" cy="40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8" name="Rectangle 1355"/>
              <p:cNvSpPr>
                <a:spLocks noChangeArrowheads="1"/>
              </p:cNvSpPr>
              <p:nvPr/>
            </p:nvSpPr>
            <p:spPr bwMode="auto">
              <a:xfrm>
                <a:off x="3857" y="1446"/>
                <a:ext cx="60" cy="37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39" name="Rectangle 1356"/>
              <p:cNvSpPr>
                <a:spLocks noChangeArrowheads="1"/>
              </p:cNvSpPr>
              <p:nvPr/>
            </p:nvSpPr>
            <p:spPr bwMode="auto">
              <a:xfrm>
                <a:off x="3857" y="1483"/>
                <a:ext cx="60" cy="40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0" name="Rectangle 1357"/>
              <p:cNvSpPr>
                <a:spLocks noChangeArrowheads="1"/>
              </p:cNvSpPr>
              <p:nvPr/>
            </p:nvSpPr>
            <p:spPr bwMode="auto">
              <a:xfrm>
                <a:off x="3857" y="1523"/>
                <a:ext cx="60" cy="40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1" name="Rectangle 1358"/>
              <p:cNvSpPr>
                <a:spLocks noChangeArrowheads="1"/>
              </p:cNvSpPr>
              <p:nvPr/>
            </p:nvSpPr>
            <p:spPr bwMode="auto">
              <a:xfrm>
                <a:off x="3857" y="1563"/>
                <a:ext cx="60" cy="37"/>
              </a:xfrm>
              <a:prstGeom prst="rect">
                <a:avLst/>
              </a:prstGeom>
              <a:solidFill>
                <a:srgbClr val="FFBF00"/>
              </a:solidFill>
              <a:ln w="0">
                <a:solidFill>
                  <a:srgbClr val="FFB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2" name="Rectangle 1359"/>
              <p:cNvSpPr>
                <a:spLocks noChangeArrowheads="1"/>
              </p:cNvSpPr>
              <p:nvPr/>
            </p:nvSpPr>
            <p:spPr bwMode="auto">
              <a:xfrm>
                <a:off x="3857" y="1600"/>
                <a:ext cx="60" cy="40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3" name="Rectangle 1360"/>
              <p:cNvSpPr>
                <a:spLocks noChangeArrowheads="1"/>
              </p:cNvSpPr>
              <p:nvPr/>
            </p:nvSpPr>
            <p:spPr bwMode="auto">
              <a:xfrm>
                <a:off x="3857" y="1640"/>
                <a:ext cx="60" cy="37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4" name="Rectangle 1361"/>
              <p:cNvSpPr>
                <a:spLocks noChangeArrowheads="1"/>
              </p:cNvSpPr>
              <p:nvPr/>
            </p:nvSpPr>
            <p:spPr bwMode="auto">
              <a:xfrm>
                <a:off x="3857" y="1677"/>
                <a:ext cx="60" cy="40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5" name="Rectangle 1362"/>
              <p:cNvSpPr>
                <a:spLocks noChangeArrowheads="1"/>
              </p:cNvSpPr>
              <p:nvPr/>
            </p:nvSpPr>
            <p:spPr bwMode="auto">
              <a:xfrm>
                <a:off x="3857" y="1717"/>
                <a:ext cx="60" cy="37"/>
              </a:xfrm>
              <a:prstGeom prst="rect">
                <a:avLst/>
              </a:prstGeom>
              <a:solidFill>
                <a:srgbClr val="E8E800"/>
              </a:solidFill>
              <a:ln w="0">
                <a:solidFill>
                  <a:srgbClr val="E8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6" name="Rectangle 1363"/>
              <p:cNvSpPr>
                <a:spLocks noChangeArrowheads="1"/>
              </p:cNvSpPr>
              <p:nvPr/>
            </p:nvSpPr>
            <p:spPr bwMode="auto">
              <a:xfrm>
                <a:off x="3857" y="1754"/>
                <a:ext cx="60" cy="40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7" name="Rectangle 1364"/>
              <p:cNvSpPr>
                <a:spLocks noChangeArrowheads="1"/>
              </p:cNvSpPr>
              <p:nvPr/>
            </p:nvSpPr>
            <p:spPr bwMode="auto">
              <a:xfrm>
                <a:off x="3857" y="1794"/>
                <a:ext cx="60" cy="37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8" name="Rectangle 1365"/>
              <p:cNvSpPr>
                <a:spLocks noChangeArrowheads="1"/>
              </p:cNvSpPr>
              <p:nvPr/>
            </p:nvSpPr>
            <p:spPr bwMode="auto">
              <a:xfrm>
                <a:off x="3857" y="1831"/>
                <a:ext cx="60" cy="40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49" name="Rectangle 1366"/>
              <p:cNvSpPr>
                <a:spLocks noChangeArrowheads="1"/>
              </p:cNvSpPr>
              <p:nvPr/>
            </p:nvSpPr>
            <p:spPr bwMode="auto">
              <a:xfrm>
                <a:off x="3857" y="1871"/>
                <a:ext cx="60" cy="40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0" name="Rectangle 1367"/>
              <p:cNvSpPr>
                <a:spLocks noChangeArrowheads="1"/>
              </p:cNvSpPr>
              <p:nvPr/>
            </p:nvSpPr>
            <p:spPr bwMode="auto">
              <a:xfrm>
                <a:off x="3857" y="1911"/>
                <a:ext cx="60" cy="37"/>
              </a:xfrm>
              <a:prstGeom prst="rect">
                <a:avLst/>
              </a:prstGeom>
              <a:solidFill>
                <a:srgbClr val="FFB200"/>
              </a:solidFill>
              <a:ln w="0">
                <a:solidFill>
                  <a:srgbClr val="FFB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1" name="Rectangle 1368"/>
              <p:cNvSpPr>
                <a:spLocks noChangeArrowheads="1"/>
              </p:cNvSpPr>
              <p:nvPr/>
            </p:nvSpPr>
            <p:spPr bwMode="auto">
              <a:xfrm>
                <a:off x="3857" y="1948"/>
                <a:ext cx="60" cy="40"/>
              </a:xfrm>
              <a:prstGeom prst="rect">
                <a:avLst/>
              </a:prstGeom>
              <a:solidFill>
                <a:srgbClr val="FF8600"/>
              </a:solidFill>
              <a:ln w="0">
                <a:solidFill>
                  <a:srgbClr val="FF8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2" name="Rectangle 1369"/>
              <p:cNvSpPr>
                <a:spLocks noChangeArrowheads="1"/>
              </p:cNvSpPr>
              <p:nvPr/>
            </p:nvSpPr>
            <p:spPr bwMode="auto">
              <a:xfrm>
                <a:off x="3857" y="1988"/>
                <a:ext cx="60" cy="37"/>
              </a:xfrm>
              <a:prstGeom prst="rect">
                <a:avLst/>
              </a:prstGeom>
              <a:solidFill>
                <a:srgbClr val="FF8B00"/>
              </a:solidFill>
              <a:ln w="0">
                <a:solidFill>
                  <a:srgbClr val="FF8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3" name="Rectangle 1370"/>
              <p:cNvSpPr>
                <a:spLocks noChangeArrowheads="1"/>
              </p:cNvSpPr>
              <p:nvPr/>
            </p:nvSpPr>
            <p:spPr bwMode="auto">
              <a:xfrm>
                <a:off x="3857" y="2025"/>
                <a:ext cx="60" cy="40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4" name="Rectangle 1371"/>
              <p:cNvSpPr>
                <a:spLocks noChangeArrowheads="1"/>
              </p:cNvSpPr>
              <p:nvPr/>
            </p:nvSpPr>
            <p:spPr bwMode="auto">
              <a:xfrm>
                <a:off x="3917" y="1097"/>
                <a:ext cx="60" cy="38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5" name="Rectangle 1372"/>
              <p:cNvSpPr>
                <a:spLocks noChangeArrowheads="1"/>
              </p:cNvSpPr>
              <p:nvPr/>
            </p:nvSpPr>
            <p:spPr bwMode="auto">
              <a:xfrm>
                <a:off x="3917" y="1135"/>
                <a:ext cx="60" cy="39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6" name="Rectangle 1373"/>
              <p:cNvSpPr>
                <a:spLocks noChangeArrowheads="1"/>
              </p:cNvSpPr>
              <p:nvPr/>
            </p:nvSpPr>
            <p:spPr bwMode="auto">
              <a:xfrm>
                <a:off x="3917" y="1174"/>
                <a:ext cx="60" cy="40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7" name="Rectangle 1374"/>
              <p:cNvSpPr>
                <a:spLocks noChangeArrowheads="1"/>
              </p:cNvSpPr>
              <p:nvPr/>
            </p:nvSpPr>
            <p:spPr bwMode="auto">
              <a:xfrm>
                <a:off x="3917" y="1214"/>
                <a:ext cx="60" cy="38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8" name="Rectangle 1375"/>
              <p:cNvSpPr>
                <a:spLocks noChangeArrowheads="1"/>
              </p:cNvSpPr>
              <p:nvPr/>
            </p:nvSpPr>
            <p:spPr bwMode="auto">
              <a:xfrm>
                <a:off x="3917" y="1252"/>
                <a:ext cx="60" cy="39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59" name="Rectangle 1376"/>
              <p:cNvSpPr>
                <a:spLocks noChangeArrowheads="1"/>
              </p:cNvSpPr>
              <p:nvPr/>
            </p:nvSpPr>
            <p:spPr bwMode="auto">
              <a:xfrm>
                <a:off x="3917" y="1291"/>
                <a:ext cx="60" cy="38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0" name="Rectangle 1377"/>
              <p:cNvSpPr>
                <a:spLocks noChangeArrowheads="1"/>
              </p:cNvSpPr>
              <p:nvPr/>
            </p:nvSpPr>
            <p:spPr bwMode="auto">
              <a:xfrm>
                <a:off x="3917" y="1329"/>
                <a:ext cx="60" cy="40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1" name="Rectangle 1378"/>
              <p:cNvSpPr>
                <a:spLocks noChangeArrowheads="1"/>
              </p:cNvSpPr>
              <p:nvPr/>
            </p:nvSpPr>
            <p:spPr bwMode="auto">
              <a:xfrm>
                <a:off x="3917" y="1369"/>
                <a:ext cx="60" cy="37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2" name="Rectangle 1379"/>
              <p:cNvSpPr>
                <a:spLocks noChangeArrowheads="1"/>
              </p:cNvSpPr>
              <p:nvPr/>
            </p:nvSpPr>
            <p:spPr bwMode="auto">
              <a:xfrm>
                <a:off x="3917" y="1406"/>
                <a:ext cx="60" cy="40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3" name="Rectangle 1380"/>
              <p:cNvSpPr>
                <a:spLocks noChangeArrowheads="1"/>
              </p:cNvSpPr>
              <p:nvPr/>
            </p:nvSpPr>
            <p:spPr bwMode="auto">
              <a:xfrm>
                <a:off x="3917" y="1446"/>
                <a:ext cx="60" cy="37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4" name="Rectangle 1381"/>
              <p:cNvSpPr>
                <a:spLocks noChangeArrowheads="1"/>
              </p:cNvSpPr>
              <p:nvPr/>
            </p:nvSpPr>
            <p:spPr bwMode="auto">
              <a:xfrm>
                <a:off x="3917" y="1483"/>
                <a:ext cx="60" cy="40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5" name="Rectangle 1382"/>
              <p:cNvSpPr>
                <a:spLocks noChangeArrowheads="1"/>
              </p:cNvSpPr>
              <p:nvPr/>
            </p:nvSpPr>
            <p:spPr bwMode="auto">
              <a:xfrm>
                <a:off x="3917" y="1523"/>
                <a:ext cx="60" cy="40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6" name="Rectangle 1383"/>
              <p:cNvSpPr>
                <a:spLocks noChangeArrowheads="1"/>
              </p:cNvSpPr>
              <p:nvPr/>
            </p:nvSpPr>
            <p:spPr bwMode="auto">
              <a:xfrm>
                <a:off x="3917" y="1563"/>
                <a:ext cx="60" cy="37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7" name="Rectangle 1384"/>
              <p:cNvSpPr>
                <a:spLocks noChangeArrowheads="1"/>
              </p:cNvSpPr>
              <p:nvPr/>
            </p:nvSpPr>
            <p:spPr bwMode="auto">
              <a:xfrm>
                <a:off x="3917" y="1600"/>
                <a:ext cx="60" cy="40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8" name="Rectangle 1385"/>
              <p:cNvSpPr>
                <a:spLocks noChangeArrowheads="1"/>
              </p:cNvSpPr>
              <p:nvPr/>
            </p:nvSpPr>
            <p:spPr bwMode="auto">
              <a:xfrm>
                <a:off x="3917" y="1640"/>
                <a:ext cx="60" cy="37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69" name="Rectangle 1386"/>
              <p:cNvSpPr>
                <a:spLocks noChangeArrowheads="1"/>
              </p:cNvSpPr>
              <p:nvPr/>
            </p:nvSpPr>
            <p:spPr bwMode="auto">
              <a:xfrm>
                <a:off x="3917" y="1677"/>
                <a:ext cx="60" cy="40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0" name="Rectangle 1387"/>
              <p:cNvSpPr>
                <a:spLocks noChangeArrowheads="1"/>
              </p:cNvSpPr>
              <p:nvPr/>
            </p:nvSpPr>
            <p:spPr bwMode="auto">
              <a:xfrm>
                <a:off x="3917" y="1717"/>
                <a:ext cx="60" cy="37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1" name="Rectangle 1388"/>
              <p:cNvSpPr>
                <a:spLocks noChangeArrowheads="1"/>
              </p:cNvSpPr>
              <p:nvPr/>
            </p:nvSpPr>
            <p:spPr bwMode="auto">
              <a:xfrm>
                <a:off x="3917" y="1754"/>
                <a:ext cx="60" cy="40"/>
              </a:xfrm>
              <a:prstGeom prst="rect">
                <a:avLst/>
              </a:prstGeom>
              <a:solidFill>
                <a:srgbClr val="CFF100"/>
              </a:solidFill>
              <a:ln w="0">
                <a:solidFill>
                  <a:srgbClr val="CF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2" name="Rectangle 1389"/>
              <p:cNvSpPr>
                <a:spLocks noChangeArrowheads="1"/>
              </p:cNvSpPr>
              <p:nvPr/>
            </p:nvSpPr>
            <p:spPr bwMode="auto">
              <a:xfrm>
                <a:off x="3917" y="1794"/>
                <a:ext cx="60" cy="37"/>
              </a:xfrm>
              <a:prstGeom prst="rect">
                <a:avLst/>
              </a:prstGeom>
              <a:solidFill>
                <a:srgbClr val="BCF700"/>
              </a:solidFill>
              <a:ln w="0">
                <a:solidFill>
                  <a:srgbClr val="BC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3" name="Rectangle 1390"/>
              <p:cNvSpPr>
                <a:spLocks noChangeArrowheads="1"/>
              </p:cNvSpPr>
              <p:nvPr/>
            </p:nvSpPr>
            <p:spPr bwMode="auto">
              <a:xfrm>
                <a:off x="3917" y="1831"/>
                <a:ext cx="60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4" name="Rectangle 1391"/>
              <p:cNvSpPr>
                <a:spLocks noChangeArrowheads="1"/>
              </p:cNvSpPr>
              <p:nvPr/>
            </p:nvSpPr>
            <p:spPr bwMode="auto">
              <a:xfrm>
                <a:off x="3917" y="1871"/>
                <a:ext cx="60" cy="40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5" name="Rectangle 1392"/>
              <p:cNvSpPr>
                <a:spLocks noChangeArrowheads="1"/>
              </p:cNvSpPr>
              <p:nvPr/>
            </p:nvSpPr>
            <p:spPr bwMode="auto">
              <a:xfrm>
                <a:off x="3917" y="1911"/>
                <a:ext cx="60" cy="37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6" name="Rectangle 1393"/>
              <p:cNvSpPr>
                <a:spLocks noChangeArrowheads="1"/>
              </p:cNvSpPr>
              <p:nvPr/>
            </p:nvSpPr>
            <p:spPr bwMode="auto">
              <a:xfrm>
                <a:off x="3917" y="1948"/>
                <a:ext cx="60" cy="40"/>
              </a:xfrm>
              <a:prstGeom prst="rect">
                <a:avLst/>
              </a:prstGeom>
              <a:solidFill>
                <a:srgbClr val="FFAB00"/>
              </a:solidFill>
              <a:ln w="0">
                <a:solidFill>
                  <a:srgbClr val="FFA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7" name="Rectangle 1394"/>
              <p:cNvSpPr>
                <a:spLocks noChangeArrowheads="1"/>
              </p:cNvSpPr>
              <p:nvPr/>
            </p:nvSpPr>
            <p:spPr bwMode="auto">
              <a:xfrm>
                <a:off x="3917" y="1988"/>
                <a:ext cx="60" cy="37"/>
              </a:xfrm>
              <a:prstGeom prst="rect">
                <a:avLst/>
              </a:prstGeom>
              <a:solidFill>
                <a:srgbClr val="FFA800"/>
              </a:solidFill>
              <a:ln w="0">
                <a:solidFill>
                  <a:srgbClr val="FFA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8" name="Rectangle 1395"/>
              <p:cNvSpPr>
                <a:spLocks noChangeArrowheads="1"/>
              </p:cNvSpPr>
              <p:nvPr/>
            </p:nvSpPr>
            <p:spPr bwMode="auto">
              <a:xfrm>
                <a:off x="3917" y="2025"/>
                <a:ext cx="60" cy="40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79" name="Rectangle 1396"/>
              <p:cNvSpPr>
                <a:spLocks noChangeArrowheads="1"/>
              </p:cNvSpPr>
              <p:nvPr/>
            </p:nvSpPr>
            <p:spPr bwMode="auto">
              <a:xfrm>
                <a:off x="3977" y="1097"/>
                <a:ext cx="60" cy="38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0" name="Rectangle 1397"/>
              <p:cNvSpPr>
                <a:spLocks noChangeArrowheads="1"/>
              </p:cNvSpPr>
              <p:nvPr/>
            </p:nvSpPr>
            <p:spPr bwMode="auto">
              <a:xfrm>
                <a:off x="3977" y="1135"/>
                <a:ext cx="60" cy="39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1" name="Rectangle 1398"/>
              <p:cNvSpPr>
                <a:spLocks noChangeArrowheads="1"/>
              </p:cNvSpPr>
              <p:nvPr/>
            </p:nvSpPr>
            <p:spPr bwMode="auto">
              <a:xfrm>
                <a:off x="3977" y="1174"/>
                <a:ext cx="60" cy="40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2" name="Rectangle 1399"/>
              <p:cNvSpPr>
                <a:spLocks noChangeArrowheads="1"/>
              </p:cNvSpPr>
              <p:nvPr/>
            </p:nvSpPr>
            <p:spPr bwMode="auto">
              <a:xfrm>
                <a:off x="3977" y="1214"/>
                <a:ext cx="60" cy="38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3" name="Rectangle 1400"/>
              <p:cNvSpPr>
                <a:spLocks noChangeArrowheads="1"/>
              </p:cNvSpPr>
              <p:nvPr/>
            </p:nvSpPr>
            <p:spPr bwMode="auto">
              <a:xfrm>
                <a:off x="3977" y="1252"/>
                <a:ext cx="60" cy="39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4" name="Rectangle 1401"/>
              <p:cNvSpPr>
                <a:spLocks noChangeArrowheads="1"/>
              </p:cNvSpPr>
              <p:nvPr/>
            </p:nvSpPr>
            <p:spPr bwMode="auto">
              <a:xfrm>
                <a:off x="3977" y="1291"/>
                <a:ext cx="60" cy="38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5" name="Rectangle 1402"/>
              <p:cNvSpPr>
                <a:spLocks noChangeArrowheads="1"/>
              </p:cNvSpPr>
              <p:nvPr/>
            </p:nvSpPr>
            <p:spPr bwMode="auto">
              <a:xfrm>
                <a:off x="3977" y="1329"/>
                <a:ext cx="60" cy="40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6" name="Rectangle 1403"/>
              <p:cNvSpPr>
                <a:spLocks noChangeArrowheads="1"/>
              </p:cNvSpPr>
              <p:nvPr/>
            </p:nvSpPr>
            <p:spPr bwMode="auto">
              <a:xfrm>
                <a:off x="3977" y="1369"/>
                <a:ext cx="60" cy="37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7" name="Rectangle 1404"/>
              <p:cNvSpPr>
                <a:spLocks noChangeArrowheads="1"/>
              </p:cNvSpPr>
              <p:nvPr/>
            </p:nvSpPr>
            <p:spPr bwMode="auto">
              <a:xfrm>
                <a:off x="3977" y="1406"/>
                <a:ext cx="60" cy="40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8" name="Rectangle 1405"/>
              <p:cNvSpPr>
                <a:spLocks noChangeArrowheads="1"/>
              </p:cNvSpPr>
              <p:nvPr/>
            </p:nvSpPr>
            <p:spPr bwMode="auto">
              <a:xfrm>
                <a:off x="3977" y="1446"/>
                <a:ext cx="60" cy="37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89" name="Rectangle 1406"/>
              <p:cNvSpPr>
                <a:spLocks noChangeArrowheads="1"/>
              </p:cNvSpPr>
              <p:nvPr/>
            </p:nvSpPr>
            <p:spPr bwMode="auto">
              <a:xfrm>
                <a:off x="3977" y="1483"/>
                <a:ext cx="60" cy="40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0" name="Rectangle 1407"/>
              <p:cNvSpPr>
                <a:spLocks noChangeArrowheads="1"/>
              </p:cNvSpPr>
              <p:nvPr/>
            </p:nvSpPr>
            <p:spPr bwMode="auto">
              <a:xfrm>
                <a:off x="3977" y="1523"/>
                <a:ext cx="60" cy="40"/>
              </a:xfrm>
              <a:prstGeom prst="rect">
                <a:avLst/>
              </a:prstGeom>
              <a:solidFill>
                <a:srgbClr val="FFB600"/>
              </a:solidFill>
              <a:ln w="0">
                <a:solidFill>
                  <a:srgbClr val="FFB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1" name="Rectangle 1408"/>
              <p:cNvSpPr>
                <a:spLocks noChangeArrowheads="1"/>
              </p:cNvSpPr>
              <p:nvPr/>
            </p:nvSpPr>
            <p:spPr bwMode="auto">
              <a:xfrm>
                <a:off x="3977" y="1563"/>
                <a:ext cx="60" cy="37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2" name="Rectangle 1409"/>
              <p:cNvSpPr>
                <a:spLocks noChangeArrowheads="1"/>
              </p:cNvSpPr>
              <p:nvPr/>
            </p:nvSpPr>
            <p:spPr bwMode="auto">
              <a:xfrm>
                <a:off x="3977" y="1600"/>
                <a:ext cx="60" cy="40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3" name="Rectangle 1410"/>
              <p:cNvSpPr>
                <a:spLocks noChangeArrowheads="1"/>
              </p:cNvSpPr>
              <p:nvPr/>
            </p:nvSpPr>
            <p:spPr bwMode="auto">
              <a:xfrm>
                <a:off x="3977" y="1640"/>
                <a:ext cx="60" cy="37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4" name="Rectangle 1411"/>
              <p:cNvSpPr>
                <a:spLocks noChangeArrowheads="1"/>
              </p:cNvSpPr>
              <p:nvPr/>
            </p:nvSpPr>
            <p:spPr bwMode="auto">
              <a:xfrm>
                <a:off x="3977" y="1677"/>
                <a:ext cx="60" cy="40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5" name="Rectangle 1412"/>
              <p:cNvSpPr>
                <a:spLocks noChangeArrowheads="1"/>
              </p:cNvSpPr>
              <p:nvPr/>
            </p:nvSpPr>
            <p:spPr bwMode="auto">
              <a:xfrm>
                <a:off x="3977" y="1717"/>
                <a:ext cx="60" cy="37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6" name="Rectangle 1413"/>
              <p:cNvSpPr>
                <a:spLocks noChangeArrowheads="1"/>
              </p:cNvSpPr>
              <p:nvPr/>
            </p:nvSpPr>
            <p:spPr bwMode="auto">
              <a:xfrm>
                <a:off x="3977" y="1754"/>
                <a:ext cx="60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3097" name="Rectangle 1414"/>
              <p:cNvSpPr>
                <a:spLocks noChangeArrowheads="1"/>
              </p:cNvSpPr>
              <p:nvPr/>
            </p:nvSpPr>
            <p:spPr bwMode="auto">
              <a:xfrm>
                <a:off x="3977" y="1794"/>
                <a:ext cx="60" cy="37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Group 1616"/>
            <p:cNvGrpSpPr>
              <a:grpSpLocks/>
            </p:cNvGrpSpPr>
            <p:nvPr/>
          </p:nvGrpSpPr>
          <p:grpSpPr bwMode="auto">
            <a:xfrm>
              <a:off x="3977" y="1097"/>
              <a:ext cx="545" cy="968"/>
              <a:chOff x="3977" y="1097"/>
              <a:chExt cx="545" cy="968"/>
            </a:xfrm>
          </p:grpSpPr>
          <p:sp>
            <p:nvSpPr>
              <p:cNvPr id="1392698" name="Rectangle 1416"/>
              <p:cNvSpPr>
                <a:spLocks noChangeArrowheads="1"/>
              </p:cNvSpPr>
              <p:nvPr/>
            </p:nvSpPr>
            <p:spPr bwMode="auto">
              <a:xfrm>
                <a:off x="3977" y="1831"/>
                <a:ext cx="60" cy="40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9" name="Freeform 1417"/>
              <p:cNvSpPr>
                <a:spLocks/>
              </p:cNvSpPr>
              <p:nvPr/>
            </p:nvSpPr>
            <p:spPr bwMode="auto">
              <a:xfrm>
                <a:off x="3977" y="1871"/>
                <a:ext cx="60" cy="40"/>
              </a:xfrm>
              <a:custGeom>
                <a:avLst/>
                <a:gdLst>
                  <a:gd name="T0" fmla="*/ 0 w 60"/>
                  <a:gd name="T1" fmla="*/ 40 h 40"/>
                  <a:gd name="T2" fmla="*/ 60 w 60"/>
                  <a:gd name="T3" fmla="*/ 37 h 40"/>
                  <a:gd name="T4" fmla="*/ 60 w 60"/>
                  <a:gd name="T5" fmla="*/ 0 h 40"/>
                  <a:gd name="T6" fmla="*/ 0 w 60"/>
                  <a:gd name="T7" fmla="*/ 0 h 40"/>
                  <a:gd name="T8" fmla="*/ 0 w 60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0"/>
                  <a:gd name="T17" fmla="*/ 60 w 6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0">
                    <a:moveTo>
                      <a:pt x="0" y="40"/>
                    </a:moveTo>
                    <a:lnTo>
                      <a:pt x="60" y="37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D5F000"/>
              </a:solidFill>
              <a:ln w="0">
                <a:solidFill>
                  <a:srgbClr val="D5F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0" name="Freeform 1418"/>
              <p:cNvSpPr>
                <a:spLocks/>
              </p:cNvSpPr>
              <p:nvPr/>
            </p:nvSpPr>
            <p:spPr bwMode="auto">
              <a:xfrm>
                <a:off x="3977" y="1908"/>
                <a:ext cx="60" cy="40"/>
              </a:xfrm>
              <a:custGeom>
                <a:avLst/>
                <a:gdLst>
                  <a:gd name="T0" fmla="*/ 0 w 60"/>
                  <a:gd name="T1" fmla="*/ 40 h 40"/>
                  <a:gd name="T2" fmla="*/ 60 w 60"/>
                  <a:gd name="T3" fmla="*/ 40 h 40"/>
                  <a:gd name="T4" fmla="*/ 60 w 60"/>
                  <a:gd name="T5" fmla="*/ 0 h 40"/>
                  <a:gd name="T6" fmla="*/ 0 w 60"/>
                  <a:gd name="T7" fmla="*/ 3 h 40"/>
                  <a:gd name="T8" fmla="*/ 0 w 60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0"/>
                  <a:gd name="T17" fmla="*/ 60 w 6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0">
                    <a:moveTo>
                      <a:pt x="0" y="40"/>
                    </a:moveTo>
                    <a:lnTo>
                      <a:pt x="60" y="40"/>
                    </a:lnTo>
                    <a:lnTo>
                      <a:pt x="60" y="0"/>
                    </a:lnTo>
                    <a:lnTo>
                      <a:pt x="0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CDE00"/>
              </a:solidFill>
              <a:ln w="0">
                <a:solidFill>
                  <a:srgbClr val="FCDE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1" name="Rectangle 1419"/>
              <p:cNvSpPr>
                <a:spLocks noChangeArrowheads="1"/>
              </p:cNvSpPr>
              <p:nvPr/>
            </p:nvSpPr>
            <p:spPr bwMode="auto">
              <a:xfrm>
                <a:off x="3977" y="1948"/>
                <a:ext cx="60" cy="40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2" name="Freeform 1420"/>
              <p:cNvSpPr>
                <a:spLocks/>
              </p:cNvSpPr>
              <p:nvPr/>
            </p:nvSpPr>
            <p:spPr bwMode="auto">
              <a:xfrm>
                <a:off x="3977" y="1988"/>
                <a:ext cx="63" cy="37"/>
              </a:xfrm>
              <a:custGeom>
                <a:avLst/>
                <a:gdLst>
                  <a:gd name="T0" fmla="*/ 0 w 63"/>
                  <a:gd name="T1" fmla="*/ 37 h 37"/>
                  <a:gd name="T2" fmla="*/ 63 w 63"/>
                  <a:gd name="T3" fmla="*/ 37 h 37"/>
                  <a:gd name="T4" fmla="*/ 60 w 63"/>
                  <a:gd name="T5" fmla="*/ 0 h 37"/>
                  <a:gd name="T6" fmla="*/ 0 w 63"/>
                  <a:gd name="T7" fmla="*/ 0 h 37"/>
                  <a:gd name="T8" fmla="*/ 0 w 63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7"/>
                  <a:gd name="T17" fmla="*/ 63 w 63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7">
                    <a:moveTo>
                      <a:pt x="0" y="37"/>
                    </a:moveTo>
                    <a:lnTo>
                      <a:pt x="63" y="37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C100"/>
              </a:solidFill>
              <a:ln w="0">
                <a:solidFill>
                  <a:srgbClr val="FFC1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3" name="Rectangle 1421"/>
              <p:cNvSpPr>
                <a:spLocks noChangeArrowheads="1"/>
              </p:cNvSpPr>
              <p:nvPr/>
            </p:nvSpPr>
            <p:spPr bwMode="auto">
              <a:xfrm>
                <a:off x="3977" y="2025"/>
                <a:ext cx="63" cy="40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4" name="Rectangle 1422"/>
              <p:cNvSpPr>
                <a:spLocks noChangeArrowheads="1"/>
              </p:cNvSpPr>
              <p:nvPr/>
            </p:nvSpPr>
            <p:spPr bwMode="auto">
              <a:xfrm>
                <a:off x="4037" y="1097"/>
                <a:ext cx="63" cy="38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5" name="Rectangle 1423"/>
              <p:cNvSpPr>
                <a:spLocks noChangeArrowheads="1"/>
              </p:cNvSpPr>
              <p:nvPr/>
            </p:nvSpPr>
            <p:spPr bwMode="auto">
              <a:xfrm>
                <a:off x="4037" y="1135"/>
                <a:ext cx="63" cy="39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6" name="Rectangle 1424"/>
              <p:cNvSpPr>
                <a:spLocks noChangeArrowheads="1"/>
              </p:cNvSpPr>
              <p:nvPr/>
            </p:nvSpPr>
            <p:spPr bwMode="auto">
              <a:xfrm>
                <a:off x="4037" y="1174"/>
                <a:ext cx="63" cy="40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7" name="Rectangle 1425"/>
              <p:cNvSpPr>
                <a:spLocks noChangeArrowheads="1"/>
              </p:cNvSpPr>
              <p:nvPr/>
            </p:nvSpPr>
            <p:spPr bwMode="auto">
              <a:xfrm>
                <a:off x="4037" y="1214"/>
                <a:ext cx="63" cy="38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8" name="Rectangle 1426"/>
              <p:cNvSpPr>
                <a:spLocks noChangeArrowheads="1"/>
              </p:cNvSpPr>
              <p:nvPr/>
            </p:nvSpPr>
            <p:spPr bwMode="auto">
              <a:xfrm>
                <a:off x="4037" y="1252"/>
                <a:ext cx="63" cy="39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09" name="Rectangle 1427"/>
              <p:cNvSpPr>
                <a:spLocks noChangeArrowheads="1"/>
              </p:cNvSpPr>
              <p:nvPr/>
            </p:nvSpPr>
            <p:spPr bwMode="auto">
              <a:xfrm>
                <a:off x="4037" y="1291"/>
                <a:ext cx="63" cy="38"/>
              </a:xfrm>
              <a:prstGeom prst="rect">
                <a:avLst/>
              </a:prstGeom>
              <a:solidFill>
                <a:srgbClr val="FADF00"/>
              </a:solidFill>
              <a:ln w="0">
                <a:solidFill>
                  <a:srgbClr val="FA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0" name="Rectangle 1428"/>
              <p:cNvSpPr>
                <a:spLocks noChangeArrowheads="1"/>
              </p:cNvSpPr>
              <p:nvPr/>
            </p:nvSpPr>
            <p:spPr bwMode="auto">
              <a:xfrm>
                <a:off x="4037" y="1329"/>
                <a:ext cx="63" cy="40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1" name="Rectangle 1429"/>
              <p:cNvSpPr>
                <a:spLocks noChangeArrowheads="1"/>
              </p:cNvSpPr>
              <p:nvPr/>
            </p:nvSpPr>
            <p:spPr bwMode="auto">
              <a:xfrm>
                <a:off x="4037" y="1369"/>
                <a:ext cx="63" cy="37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2" name="Rectangle 1430"/>
              <p:cNvSpPr>
                <a:spLocks noChangeArrowheads="1"/>
              </p:cNvSpPr>
              <p:nvPr/>
            </p:nvSpPr>
            <p:spPr bwMode="auto">
              <a:xfrm>
                <a:off x="4037" y="1406"/>
                <a:ext cx="63" cy="40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3" name="Rectangle 1431"/>
              <p:cNvSpPr>
                <a:spLocks noChangeArrowheads="1"/>
              </p:cNvSpPr>
              <p:nvPr/>
            </p:nvSpPr>
            <p:spPr bwMode="auto">
              <a:xfrm>
                <a:off x="4037" y="1446"/>
                <a:ext cx="63" cy="37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4" name="Rectangle 1432"/>
              <p:cNvSpPr>
                <a:spLocks noChangeArrowheads="1"/>
              </p:cNvSpPr>
              <p:nvPr/>
            </p:nvSpPr>
            <p:spPr bwMode="auto">
              <a:xfrm>
                <a:off x="4037" y="1483"/>
                <a:ext cx="63" cy="40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5" name="Rectangle 1433"/>
              <p:cNvSpPr>
                <a:spLocks noChangeArrowheads="1"/>
              </p:cNvSpPr>
              <p:nvPr/>
            </p:nvSpPr>
            <p:spPr bwMode="auto">
              <a:xfrm>
                <a:off x="4037" y="1523"/>
                <a:ext cx="63" cy="40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6" name="Rectangle 1434"/>
              <p:cNvSpPr>
                <a:spLocks noChangeArrowheads="1"/>
              </p:cNvSpPr>
              <p:nvPr/>
            </p:nvSpPr>
            <p:spPr bwMode="auto">
              <a:xfrm>
                <a:off x="4037" y="1563"/>
                <a:ext cx="63" cy="37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7" name="Rectangle 1435"/>
              <p:cNvSpPr>
                <a:spLocks noChangeArrowheads="1"/>
              </p:cNvSpPr>
              <p:nvPr/>
            </p:nvSpPr>
            <p:spPr bwMode="auto">
              <a:xfrm>
                <a:off x="4037" y="1600"/>
                <a:ext cx="63" cy="40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8" name="Rectangle 1436"/>
              <p:cNvSpPr>
                <a:spLocks noChangeArrowheads="1"/>
              </p:cNvSpPr>
              <p:nvPr/>
            </p:nvSpPr>
            <p:spPr bwMode="auto">
              <a:xfrm>
                <a:off x="4037" y="1640"/>
                <a:ext cx="63" cy="37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19" name="Rectangle 1437"/>
              <p:cNvSpPr>
                <a:spLocks noChangeArrowheads="1"/>
              </p:cNvSpPr>
              <p:nvPr/>
            </p:nvSpPr>
            <p:spPr bwMode="auto">
              <a:xfrm>
                <a:off x="4037" y="1677"/>
                <a:ext cx="63" cy="40"/>
              </a:xfrm>
              <a:prstGeom prst="rect">
                <a:avLst/>
              </a:prstGeom>
              <a:solidFill>
                <a:srgbClr val="FFD100"/>
              </a:solidFill>
              <a:ln w="0">
                <a:solidFill>
                  <a:srgbClr val="FFD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0" name="Rectangle 1438"/>
              <p:cNvSpPr>
                <a:spLocks noChangeArrowheads="1"/>
              </p:cNvSpPr>
              <p:nvPr/>
            </p:nvSpPr>
            <p:spPr bwMode="auto">
              <a:xfrm>
                <a:off x="4037" y="1717"/>
                <a:ext cx="63" cy="37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1" name="Rectangle 1439"/>
              <p:cNvSpPr>
                <a:spLocks noChangeArrowheads="1"/>
              </p:cNvSpPr>
              <p:nvPr/>
            </p:nvSpPr>
            <p:spPr bwMode="auto">
              <a:xfrm>
                <a:off x="4037" y="1754"/>
                <a:ext cx="63" cy="40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2" name="Rectangle 1440"/>
              <p:cNvSpPr>
                <a:spLocks noChangeArrowheads="1"/>
              </p:cNvSpPr>
              <p:nvPr/>
            </p:nvSpPr>
            <p:spPr bwMode="auto">
              <a:xfrm>
                <a:off x="4037" y="1794"/>
                <a:ext cx="63" cy="37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3" name="Rectangle 1441"/>
              <p:cNvSpPr>
                <a:spLocks noChangeArrowheads="1"/>
              </p:cNvSpPr>
              <p:nvPr/>
            </p:nvSpPr>
            <p:spPr bwMode="auto">
              <a:xfrm>
                <a:off x="4037" y="1831"/>
                <a:ext cx="63" cy="40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4" name="Rectangle 1442"/>
              <p:cNvSpPr>
                <a:spLocks noChangeArrowheads="1"/>
              </p:cNvSpPr>
              <p:nvPr/>
            </p:nvSpPr>
            <p:spPr bwMode="auto">
              <a:xfrm>
                <a:off x="4037" y="1871"/>
                <a:ext cx="63" cy="37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5" name="Rectangle 1443"/>
              <p:cNvSpPr>
                <a:spLocks noChangeArrowheads="1"/>
              </p:cNvSpPr>
              <p:nvPr/>
            </p:nvSpPr>
            <p:spPr bwMode="auto">
              <a:xfrm>
                <a:off x="4037" y="1908"/>
                <a:ext cx="63" cy="40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6" name="Rectangle 1444"/>
              <p:cNvSpPr>
                <a:spLocks noChangeArrowheads="1"/>
              </p:cNvSpPr>
              <p:nvPr/>
            </p:nvSpPr>
            <p:spPr bwMode="auto">
              <a:xfrm>
                <a:off x="4037" y="1948"/>
                <a:ext cx="63" cy="40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7" name="Freeform 1445"/>
              <p:cNvSpPr>
                <a:spLocks/>
              </p:cNvSpPr>
              <p:nvPr/>
            </p:nvSpPr>
            <p:spPr bwMode="auto">
              <a:xfrm>
                <a:off x="4037" y="1988"/>
                <a:ext cx="63" cy="37"/>
              </a:xfrm>
              <a:custGeom>
                <a:avLst/>
                <a:gdLst>
                  <a:gd name="T0" fmla="*/ 3 w 63"/>
                  <a:gd name="T1" fmla="*/ 37 h 37"/>
                  <a:gd name="T2" fmla="*/ 63 w 63"/>
                  <a:gd name="T3" fmla="*/ 37 h 37"/>
                  <a:gd name="T4" fmla="*/ 63 w 63"/>
                  <a:gd name="T5" fmla="*/ 0 h 37"/>
                  <a:gd name="T6" fmla="*/ 0 w 63"/>
                  <a:gd name="T7" fmla="*/ 0 h 37"/>
                  <a:gd name="T8" fmla="*/ 3 w 63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7"/>
                  <a:gd name="T17" fmla="*/ 63 w 63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7">
                    <a:moveTo>
                      <a:pt x="3" y="37"/>
                    </a:moveTo>
                    <a:lnTo>
                      <a:pt x="63" y="37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3" y="37"/>
                    </a:lnTo>
                    <a:close/>
                  </a:path>
                </a:pathLst>
              </a:custGeom>
              <a:solidFill>
                <a:srgbClr val="FFD200"/>
              </a:solidFill>
              <a:ln w="0">
                <a:solidFill>
                  <a:srgbClr val="FFD2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8" name="Rectangle 1446"/>
              <p:cNvSpPr>
                <a:spLocks noChangeArrowheads="1"/>
              </p:cNvSpPr>
              <p:nvPr/>
            </p:nvSpPr>
            <p:spPr bwMode="auto">
              <a:xfrm>
                <a:off x="4040" y="2025"/>
                <a:ext cx="60" cy="40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29" name="Rectangle 1447"/>
              <p:cNvSpPr>
                <a:spLocks noChangeArrowheads="1"/>
              </p:cNvSpPr>
              <p:nvPr/>
            </p:nvSpPr>
            <p:spPr bwMode="auto">
              <a:xfrm>
                <a:off x="4100" y="1097"/>
                <a:ext cx="60" cy="38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0" name="Rectangle 1448"/>
              <p:cNvSpPr>
                <a:spLocks noChangeArrowheads="1"/>
              </p:cNvSpPr>
              <p:nvPr/>
            </p:nvSpPr>
            <p:spPr bwMode="auto">
              <a:xfrm>
                <a:off x="4100" y="1135"/>
                <a:ext cx="60" cy="39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1" name="Rectangle 1449"/>
              <p:cNvSpPr>
                <a:spLocks noChangeArrowheads="1"/>
              </p:cNvSpPr>
              <p:nvPr/>
            </p:nvSpPr>
            <p:spPr bwMode="auto">
              <a:xfrm>
                <a:off x="4100" y="1174"/>
                <a:ext cx="60" cy="40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2" name="Rectangle 1450"/>
              <p:cNvSpPr>
                <a:spLocks noChangeArrowheads="1"/>
              </p:cNvSpPr>
              <p:nvPr/>
            </p:nvSpPr>
            <p:spPr bwMode="auto">
              <a:xfrm>
                <a:off x="4100" y="1214"/>
                <a:ext cx="60" cy="38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3" name="Rectangle 1451"/>
              <p:cNvSpPr>
                <a:spLocks noChangeArrowheads="1"/>
              </p:cNvSpPr>
              <p:nvPr/>
            </p:nvSpPr>
            <p:spPr bwMode="auto">
              <a:xfrm>
                <a:off x="4100" y="1252"/>
                <a:ext cx="60" cy="39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4" name="Rectangle 1452"/>
              <p:cNvSpPr>
                <a:spLocks noChangeArrowheads="1"/>
              </p:cNvSpPr>
              <p:nvPr/>
            </p:nvSpPr>
            <p:spPr bwMode="auto">
              <a:xfrm>
                <a:off x="4100" y="1291"/>
                <a:ext cx="60" cy="38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5" name="Rectangle 1453"/>
              <p:cNvSpPr>
                <a:spLocks noChangeArrowheads="1"/>
              </p:cNvSpPr>
              <p:nvPr/>
            </p:nvSpPr>
            <p:spPr bwMode="auto">
              <a:xfrm>
                <a:off x="4100" y="1329"/>
                <a:ext cx="60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6" name="Rectangle 1454"/>
              <p:cNvSpPr>
                <a:spLocks noChangeArrowheads="1"/>
              </p:cNvSpPr>
              <p:nvPr/>
            </p:nvSpPr>
            <p:spPr bwMode="auto">
              <a:xfrm>
                <a:off x="4100" y="1369"/>
                <a:ext cx="60" cy="37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7" name="Rectangle 1455"/>
              <p:cNvSpPr>
                <a:spLocks noChangeArrowheads="1"/>
              </p:cNvSpPr>
              <p:nvPr/>
            </p:nvSpPr>
            <p:spPr bwMode="auto">
              <a:xfrm>
                <a:off x="4100" y="1406"/>
                <a:ext cx="60" cy="40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8" name="Rectangle 1456"/>
              <p:cNvSpPr>
                <a:spLocks noChangeArrowheads="1"/>
              </p:cNvSpPr>
              <p:nvPr/>
            </p:nvSpPr>
            <p:spPr bwMode="auto">
              <a:xfrm>
                <a:off x="4100" y="1446"/>
                <a:ext cx="60" cy="37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39" name="Rectangle 1457"/>
              <p:cNvSpPr>
                <a:spLocks noChangeArrowheads="1"/>
              </p:cNvSpPr>
              <p:nvPr/>
            </p:nvSpPr>
            <p:spPr bwMode="auto">
              <a:xfrm>
                <a:off x="4100" y="1483"/>
                <a:ext cx="60" cy="40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0" name="Rectangle 1458"/>
              <p:cNvSpPr>
                <a:spLocks noChangeArrowheads="1"/>
              </p:cNvSpPr>
              <p:nvPr/>
            </p:nvSpPr>
            <p:spPr bwMode="auto">
              <a:xfrm>
                <a:off x="4100" y="1523"/>
                <a:ext cx="60" cy="40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1" name="Rectangle 1459"/>
              <p:cNvSpPr>
                <a:spLocks noChangeArrowheads="1"/>
              </p:cNvSpPr>
              <p:nvPr/>
            </p:nvSpPr>
            <p:spPr bwMode="auto">
              <a:xfrm>
                <a:off x="4100" y="1563"/>
                <a:ext cx="60" cy="37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2" name="Rectangle 1460"/>
              <p:cNvSpPr>
                <a:spLocks noChangeArrowheads="1"/>
              </p:cNvSpPr>
              <p:nvPr/>
            </p:nvSpPr>
            <p:spPr bwMode="auto">
              <a:xfrm>
                <a:off x="4100" y="1600"/>
                <a:ext cx="60" cy="40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3" name="Rectangle 1461"/>
              <p:cNvSpPr>
                <a:spLocks noChangeArrowheads="1"/>
              </p:cNvSpPr>
              <p:nvPr/>
            </p:nvSpPr>
            <p:spPr bwMode="auto">
              <a:xfrm>
                <a:off x="4100" y="1640"/>
                <a:ext cx="60" cy="37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4" name="Rectangle 1462"/>
              <p:cNvSpPr>
                <a:spLocks noChangeArrowheads="1"/>
              </p:cNvSpPr>
              <p:nvPr/>
            </p:nvSpPr>
            <p:spPr bwMode="auto">
              <a:xfrm>
                <a:off x="4100" y="1677"/>
                <a:ext cx="60" cy="40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5" name="Rectangle 1463"/>
              <p:cNvSpPr>
                <a:spLocks noChangeArrowheads="1"/>
              </p:cNvSpPr>
              <p:nvPr/>
            </p:nvSpPr>
            <p:spPr bwMode="auto">
              <a:xfrm>
                <a:off x="4100" y="1717"/>
                <a:ext cx="60" cy="37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6" name="Rectangle 1464"/>
              <p:cNvSpPr>
                <a:spLocks noChangeArrowheads="1"/>
              </p:cNvSpPr>
              <p:nvPr/>
            </p:nvSpPr>
            <p:spPr bwMode="auto">
              <a:xfrm>
                <a:off x="4100" y="1754"/>
                <a:ext cx="60" cy="40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7" name="Rectangle 1465"/>
              <p:cNvSpPr>
                <a:spLocks noChangeArrowheads="1"/>
              </p:cNvSpPr>
              <p:nvPr/>
            </p:nvSpPr>
            <p:spPr bwMode="auto">
              <a:xfrm>
                <a:off x="4100" y="1794"/>
                <a:ext cx="60" cy="37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8" name="Rectangle 1466"/>
              <p:cNvSpPr>
                <a:spLocks noChangeArrowheads="1"/>
              </p:cNvSpPr>
              <p:nvPr/>
            </p:nvSpPr>
            <p:spPr bwMode="auto">
              <a:xfrm>
                <a:off x="4100" y="1831"/>
                <a:ext cx="60" cy="40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49" name="Rectangle 1467"/>
              <p:cNvSpPr>
                <a:spLocks noChangeArrowheads="1"/>
              </p:cNvSpPr>
              <p:nvPr/>
            </p:nvSpPr>
            <p:spPr bwMode="auto">
              <a:xfrm>
                <a:off x="4100" y="1871"/>
                <a:ext cx="60" cy="37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0" name="Rectangle 1468"/>
              <p:cNvSpPr>
                <a:spLocks noChangeArrowheads="1"/>
              </p:cNvSpPr>
              <p:nvPr/>
            </p:nvSpPr>
            <p:spPr bwMode="auto">
              <a:xfrm>
                <a:off x="4100" y="1908"/>
                <a:ext cx="60" cy="40"/>
              </a:xfrm>
              <a:prstGeom prst="rect">
                <a:avLst/>
              </a:prstGeom>
              <a:solidFill>
                <a:srgbClr val="DFEB00"/>
              </a:solidFill>
              <a:ln w="0">
                <a:solidFill>
                  <a:srgbClr val="DF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1" name="Rectangle 1469"/>
              <p:cNvSpPr>
                <a:spLocks noChangeArrowheads="1"/>
              </p:cNvSpPr>
              <p:nvPr/>
            </p:nvSpPr>
            <p:spPr bwMode="auto">
              <a:xfrm>
                <a:off x="4100" y="1948"/>
                <a:ext cx="60" cy="40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2" name="Rectangle 1470"/>
              <p:cNvSpPr>
                <a:spLocks noChangeArrowheads="1"/>
              </p:cNvSpPr>
              <p:nvPr/>
            </p:nvSpPr>
            <p:spPr bwMode="auto">
              <a:xfrm>
                <a:off x="4100" y="1988"/>
                <a:ext cx="60" cy="37"/>
              </a:xfrm>
              <a:prstGeom prst="rect">
                <a:avLst/>
              </a:prstGeom>
              <a:solidFill>
                <a:srgbClr val="FDDE00"/>
              </a:solidFill>
              <a:ln w="0">
                <a:solidFill>
                  <a:srgbClr val="FD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3" name="Rectangle 1471"/>
              <p:cNvSpPr>
                <a:spLocks noChangeArrowheads="1"/>
              </p:cNvSpPr>
              <p:nvPr/>
            </p:nvSpPr>
            <p:spPr bwMode="auto">
              <a:xfrm>
                <a:off x="4100" y="2025"/>
                <a:ext cx="60" cy="40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4" name="Rectangle 1472"/>
              <p:cNvSpPr>
                <a:spLocks noChangeArrowheads="1"/>
              </p:cNvSpPr>
              <p:nvPr/>
            </p:nvSpPr>
            <p:spPr bwMode="auto">
              <a:xfrm>
                <a:off x="4160" y="1097"/>
                <a:ext cx="60" cy="38"/>
              </a:xfrm>
              <a:prstGeom prst="rect">
                <a:avLst/>
              </a:prstGeom>
              <a:solidFill>
                <a:srgbClr val="E8E800"/>
              </a:solidFill>
              <a:ln w="0">
                <a:solidFill>
                  <a:srgbClr val="E8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5" name="Rectangle 1473"/>
              <p:cNvSpPr>
                <a:spLocks noChangeArrowheads="1"/>
              </p:cNvSpPr>
              <p:nvPr/>
            </p:nvSpPr>
            <p:spPr bwMode="auto">
              <a:xfrm>
                <a:off x="4160" y="1135"/>
                <a:ext cx="60" cy="39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6" name="Rectangle 1474"/>
              <p:cNvSpPr>
                <a:spLocks noChangeArrowheads="1"/>
              </p:cNvSpPr>
              <p:nvPr/>
            </p:nvSpPr>
            <p:spPr bwMode="auto">
              <a:xfrm>
                <a:off x="4160" y="1174"/>
                <a:ext cx="60" cy="40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7" name="Rectangle 1475"/>
              <p:cNvSpPr>
                <a:spLocks noChangeArrowheads="1"/>
              </p:cNvSpPr>
              <p:nvPr/>
            </p:nvSpPr>
            <p:spPr bwMode="auto">
              <a:xfrm>
                <a:off x="4160" y="1214"/>
                <a:ext cx="60" cy="38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8" name="Rectangle 1476"/>
              <p:cNvSpPr>
                <a:spLocks noChangeArrowheads="1"/>
              </p:cNvSpPr>
              <p:nvPr/>
            </p:nvSpPr>
            <p:spPr bwMode="auto">
              <a:xfrm>
                <a:off x="4160" y="1252"/>
                <a:ext cx="60" cy="39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59" name="Rectangle 1477"/>
              <p:cNvSpPr>
                <a:spLocks noChangeArrowheads="1"/>
              </p:cNvSpPr>
              <p:nvPr/>
            </p:nvSpPr>
            <p:spPr bwMode="auto">
              <a:xfrm>
                <a:off x="4160" y="1291"/>
                <a:ext cx="60" cy="38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0" name="Rectangle 1478"/>
              <p:cNvSpPr>
                <a:spLocks noChangeArrowheads="1"/>
              </p:cNvSpPr>
              <p:nvPr/>
            </p:nvSpPr>
            <p:spPr bwMode="auto">
              <a:xfrm>
                <a:off x="4160" y="1329"/>
                <a:ext cx="60" cy="40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1" name="Rectangle 1479"/>
              <p:cNvSpPr>
                <a:spLocks noChangeArrowheads="1"/>
              </p:cNvSpPr>
              <p:nvPr/>
            </p:nvSpPr>
            <p:spPr bwMode="auto">
              <a:xfrm>
                <a:off x="4160" y="1369"/>
                <a:ext cx="60" cy="37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2" name="Rectangle 1480"/>
              <p:cNvSpPr>
                <a:spLocks noChangeArrowheads="1"/>
              </p:cNvSpPr>
              <p:nvPr/>
            </p:nvSpPr>
            <p:spPr bwMode="auto">
              <a:xfrm>
                <a:off x="4160" y="1406"/>
                <a:ext cx="60" cy="40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3" name="Rectangle 1481"/>
              <p:cNvSpPr>
                <a:spLocks noChangeArrowheads="1"/>
              </p:cNvSpPr>
              <p:nvPr/>
            </p:nvSpPr>
            <p:spPr bwMode="auto">
              <a:xfrm>
                <a:off x="4160" y="1446"/>
                <a:ext cx="60" cy="37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4" name="Rectangle 1482"/>
              <p:cNvSpPr>
                <a:spLocks noChangeArrowheads="1"/>
              </p:cNvSpPr>
              <p:nvPr/>
            </p:nvSpPr>
            <p:spPr bwMode="auto">
              <a:xfrm>
                <a:off x="4160" y="1483"/>
                <a:ext cx="60" cy="40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5" name="Rectangle 1483"/>
              <p:cNvSpPr>
                <a:spLocks noChangeArrowheads="1"/>
              </p:cNvSpPr>
              <p:nvPr/>
            </p:nvSpPr>
            <p:spPr bwMode="auto">
              <a:xfrm>
                <a:off x="4160" y="1523"/>
                <a:ext cx="60" cy="40"/>
              </a:xfrm>
              <a:prstGeom prst="rect">
                <a:avLst/>
              </a:prstGeom>
              <a:solidFill>
                <a:srgbClr val="FFB600"/>
              </a:solidFill>
              <a:ln w="0">
                <a:solidFill>
                  <a:srgbClr val="FFB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6" name="Rectangle 1484"/>
              <p:cNvSpPr>
                <a:spLocks noChangeArrowheads="1"/>
              </p:cNvSpPr>
              <p:nvPr/>
            </p:nvSpPr>
            <p:spPr bwMode="auto">
              <a:xfrm>
                <a:off x="4160" y="1563"/>
                <a:ext cx="60" cy="37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7" name="Rectangle 1485"/>
              <p:cNvSpPr>
                <a:spLocks noChangeArrowheads="1"/>
              </p:cNvSpPr>
              <p:nvPr/>
            </p:nvSpPr>
            <p:spPr bwMode="auto">
              <a:xfrm>
                <a:off x="4160" y="1600"/>
                <a:ext cx="60" cy="40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8" name="Rectangle 1486"/>
              <p:cNvSpPr>
                <a:spLocks noChangeArrowheads="1"/>
              </p:cNvSpPr>
              <p:nvPr/>
            </p:nvSpPr>
            <p:spPr bwMode="auto">
              <a:xfrm>
                <a:off x="4160" y="1640"/>
                <a:ext cx="60" cy="37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69" name="Rectangle 1487"/>
              <p:cNvSpPr>
                <a:spLocks noChangeArrowheads="1"/>
              </p:cNvSpPr>
              <p:nvPr/>
            </p:nvSpPr>
            <p:spPr bwMode="auto">
              <a:xfrm>
                <a:off x="4160" y="1677"/>
                <a:ext cx="60" cy="40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0" name="Rectangle 1488"/>
              <p:cNvSpPr>
                <a:spLocks noChangeArrowheads="1"/>
              </p:cNvSpPr>
              <p:nvPr/>
            </p:nvSpPr>
            <p:spPr bwMode="auto">
              <a:xfrm>
                <a:off x="4160" y="1717"/>
                <a:ext cx="60" cy="37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1" name="Rectangle 1489"/>
              <p:cNvSpPr>
                <a:spLocks noChangeArrowheads="1"/>
              </p:cNvSpPr>
              <p:nvPr/>
            </p:nvSpPr>
            <p:spPr bwMode="auto">
              <a:xfrm>
                <a:off x="4160" y="1754"/>
                <a:ext cx="60" cy="40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2" name="Rectangle 1490"/>
              <p:cNvSpPr>
                <a:spLocks noChangeArrowheads="1"/>
              </p:cNvSpPr>
              <p:nvPr/>
            </p:nvSpPr>
            <p:spPr bwMode="auto">
              <a:xfrm>
                <a:off x="4160" y="1794"/>
                <a:ext cx="60" cy="37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3" name="Rectangle 1491"/>
              <p:cNvSpPr>
                <a:spLocks noChangeArrowheads="1"/>
              </p:cNvSpPr>
              <p:nvPr/>
            </p:nvSpPr>
            <p:spPr bwMode="auto">
              <a:xfrm>
                <a:off x="4160" y="1831"/>
                <a:ext cx="60" cy="40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4" name="Rectangle 1492"/>
              <p:cNvSpPr>
                <a:spLocks noChangeArrowheads="1"/>
              </p:cNvSpPr>
              <p:nvPr/>
            </p:nvSpPr>
            <p:spPr bwMode="auto">
              <a:xfrm>
                <a:off x="4160" y="1871"/>
                <a:ext cx="60" cy="37"/>
              </a:xfrm>
              <a:prstGeom prst="rect">
                <a:avLst/>
              </a:prstGeom>
              <a:solidFill>
                <a:srgbClr val="D8EF00"/>
              </a:solidFill>
              <a:ln w="0">
                <a:solidFill>
                  <a:srgbClr val="D8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5" name="Rectangle 1493"/>
              <p:cNvSpPr>
                <a:spLocks noChangeArrowheads="1"/>
              </p:cNvSpPr>
              <p:nvPr/>
            </p:nvSpPr>
            <p:spPr bwMode="auto">
              <a:xfrm>
                <a:off x="4160" y="1908"/>
                <a:ext cx="60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6" name="Rectangle 1494"/>
              <p:cNvSpPr>
                <a:spLocks noChangeArrowheads="1"/>
              </p:cNvSpPr>
              <p:nvPr/>
            </p:nvSpPr>
            <p:spPr bwMode="auto">
              <a:xfrm>
                <a:off x="4160" y="1948"/>
                <a:ext cx="60" cy="40"/>
              </a:xfrm>
              <a:prstGeom prst="rect">
                <a:avLst/>
              </a:prstGeom>
              <a:solidFill>
                <a:srgbClr val="E0EB00"/>
              </a:solidFill>
              <a:ln w="0">
                <a:solidFill>
                  <a:srgbClr val="E0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7" name="Rectangle 1495"/>
              <p:cNvSpPr>
                <a:spLocks noChangeArrowheads="1"/>
              </p:cNvSpPr>
              <p:nvPr/>
            </p:nvSpPr>
            <p:spPr bwMode="auto">
              <a:xfrm>
                <a:off x="4160" y="1988"/>
                <a:ext cx="60" cy="37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8" name="Rectangle 1496"/>
              <p:cNvSpPr>
                <a:spLocks noChangeArrowheads="1"/>
              </p:cNvSpPr>
              <p:nvPr/>
            </p:nvSpPr>
            <p:spPr bwMode="auto">
              <a:xfrm>
                <a:off x="4160" y="2025"/>
                <a:ext cx="60" cy="40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79" name="Rectangle 1497"/>
              <p:cNvSpPr>
                <a:spLocks noChangeArrowheads="1"/>
              </p:cNvSpPr>
              <p:nvPr/>
            </p:nvSpPr>
            <p:spPr bwMode="auto">
              <a:xfrm>
                <a:off x="4220" y="1097"/>
                <a:ext cx="60" cy="38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0" name="Rectangle 1498"/>
              <p:cNvSpPr>
                <a:spLocks noChangeArrowheads="1"/>
              </p:cNvSpPr>
              <p:nvPr/>
            </p:nvSpPr>
            <p:spPr bwMode="auto">
              <a:xfrm>
                <a:off x="4220" y="1135"/>
                <a:ext cx="60" cy="39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1" name="Rectangle 1499"/>
              <p:cNvSpPr>
                <a:spLocks noChangeArrowheads="1"/>
              </p:cNvSpPr>
              <p:nvPr/>
            </p:nvSpPr>
            <p:spPr bwMode="auto">
              <a:xfrm>
                <a:off x="4220" y="1174"/>
                <a:ext cx="60" cy="40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2" name="Rectangle 1500"/>
              <p:cNvSpPr>
                <a:spLocks noChangeArrowheads="1"/>
              </p:cNvSpPr>
              <p:nvPr/>
            </p:nvSpPr>
            <p:spPr bwMode="auto">
              <a:xfrm>
                <a:off x="4220" y="1214"/>
                <a:ext cx="60" cy="38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3" name="Rectangle 1501"/>
              <p:cNvSpPr>
                <a:spLocks noChangeArrowheads="1"/>
              </p:cNvSpPr>
              <p:nvPr/>
            </p:nvSpPr>
            <p:spPr bwMode="auto">
              <a:xfrm>
                <a:off x="4220" y="1252"/>
                <a:ext cx="60" cy="39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4" name="Rectangle 1502"/>
              <p:cNvSpPr>
                <a:spLocks noChangeArrowheads="1"/>
              </p:cNvSpPr>
              <p:nvPr/>
            </p:nvSpPr>
            <p:spPr bwMode="auto">
              <a:xfrm>
                <a:off x="4220" y="1291"/>
                <a:ext cx="60" cy="38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5" name="Rectangle 1503"/>
              <p:cNvSpPr>
                <a:spLocks noChangeArrowheads="1"/>
              </p:cNvSpPr>
              <p:nvPr/>
            </p:nvSpPr>
            <p:spPr bwMode="auto">
              <a:xfrm>
                <a:off x="4220" y="1329"/>
                <a:ext cx="60" cy="40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6" name="Rectangle 1504"/>
              <p:cNvSpPr>
                <a:spLocks noChangeArrowheads="1"/>
              </p:cNvSpPr>
              <p:nvPr/>
            </p:nvSpPr>
            <p:spPr bwMode="auto">
              <a:xfrm>
                <a:off x="4220" y="1369"/>
                <a:ext cx="60" cy="37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7" name="Rectangle 1505"/>
              <p:cNvSpPr>
                <a:spLocks noChangeArrowheads="1"/>
              </p:cNvSpPr>
              <p:nvPr/>
            </p:nvSpPr>
            <p:spPr bwMode="auto">
              <a:xfrm>
                <a:off x="4220" y="1406"/>
                <a:ext cx="60" cy="40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8" name="Rectangle 1506"/>
              <p:cNvSpPr>
                <a:spLocks noChangeArrowheads="1"/>
              </p:cNvSpPr>
              <p:nvPr/>
            </p:nvSpPr>
            <p:spPr bwMode="auto">
              <a:xfrm>
                <a:off x="4220" y="1446"/>
                <a:ext cx="60" cy="37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89" name="Rectangle 1507"/>
              <p:cNvSpPr>
                <a:spLocks noChangeArrowheads="1"/>
              </p:cNvSpPr>
              <p:nvPr/>
            </p:nvSpPr>
            <p:spPr bwMode="auto">
              <a:xfrm>
                <a:off x="4220" y="1483"/>
                <a:ext cx="60" cy="40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0" name="Rectangle 1508"/>
              <p:cNvSpPr>
                <a:spLocks noChangeArrowheads="1"/>
              </p:cNvSpPr>
              <p:nvPr/>
            </p:nvSpPr>
            <p:spPr bwMode="auto">
              <a:xfrm>
                <a:off x="4220" y="1523"/>
                <a:ext cx="60" cy="40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1" name="Rectangle 1509"/>
              <p:cNvSpPr>
                <a:spLocks noChangeArrowheads="1"/>
              </p:cNvSpPr>
              <p:nvPr/>
            </p:nvSpPr>
            <p:spPr bwMode="auto">
              <a:xfrm>
                <a:off x="4220" y="1563"/>
                <a:ext cx="60" cy="37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2" name="Rectangle 1510"/>
              <p:cNvSpPr>
                <a:spLocks noChangeArrowheads="1"/>
              </p:cNvSpPr>
              <p:nvPr/>
            </p:nvSpPr>
            <p:spPr bwMode="auto">
              <a:xfrm>
                <a:off x="4220" y="1600"/>
                <a:ext cx="60" cy="40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3" name="Rectangle 1511"/>
              <p:cNvSpPr>
                <a:spLocks noChangeArrowheads="1"/>
              </p:cNvSpPr>
              <p:nvPr/>
            </p:nvSpPr>
            <p:spPr bwMode="auto">
              <a:xfrm>
                <a:off x="4220" y="1640"/>
                <a:ext cx="60" cy="37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4" name="Rectangle 1512"/>
              <p:cNvSpPr>
                <a:spLocks noChangeArrowheads="1"/>
              </p:cNvSpPr>
              <p:nvPr/>
            </p:nvSpPr>
            <p:spPr bwMode="auto">
              <a:xfrm>
                <a:off x="4220" y="1677"/>
                <a:ext cx="60" cy="40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5" name="Rectangle 1513"/>
              <p:cNvSpPr>
                <a:spLocks noChangeArrowheads="1"/>
              </p:cNvSpPr>
              <p:nvPr/>
            </p:nvSpPr>
            <p:spPr bwMode="auto">
              <a:xfrm>
                <a:off x="4220" y="1717"/>
                <a:ext cx="60" cy="37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6" name="Rectangle 1514"/>
              <p:cNvSpPr>
                <a:spLocks noChangeArrowheads="1"/>
              </p:cNvSpPr>
              <p:nvPr/>
            </p:nvSpPr>
            <p:spPr bwMode="auto">
              <a:xfrm>
                <a:off x="4220" y="1754"/>
                <a:ext cx="60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7" name="Rectangle 1515"/>
              <p:cNvSpPr>
                <a:spLocks noChangeArrowheads="1"/>
              </p:cNvSpPr>
              <p:nvPr/>
            </p:nvSpPr>
            <p:spPr bwMode="auto">
              <a:xfrm>
                <a:off x="4220" y="1794"/>
                <a:ext cx="60" cy="37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8" name="Rectangle 1516"/>
              <p:cNvSpPr>
                <a:spLocks noChangeArrowheads="1"/>
              </p:cNvSpPr>
              <p:nvPr/>
            </p:nvSpPr>
            <p:spPr bwMode="auto">
              <a:xfrm>
                <a:off x="4220" y="1831"/>
                <a:ext cx="60" cy="40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799" name="Rectangle 1517"/>
              <p:cNvSpPr>
                <a:spLocks noChangeArrowheads="1"/>
              </p:cNvSpPr>
              <p:nvPr/>
            </p:nvSpPr>
            <p:spPr bwMode="auto">
              <a:xfrm>
                <a:off x="4220" y="1871"/>
                <a:ext cx="60" cy="37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0" name="Rectangle 1518"/>
              <p:cNvSpPr>
                <a:spLocks noChangeArrowheads="1"/>
              </p:cNvSpPr>
              <p:nvPr/>
            </p:nvSpPr>
            <p:spPr bwMode="auto">
              <a:xfrm>
                <a:off x="4220" y="1908"/>
                <a:ext cx="60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1" name="Rectangle 1519"/>
              <p:cNvSpPr>
                <a:spLocks noChangeArrowheads="1"/>
              </p:cNvSpPr>
              <p:nvPr/>
            </p:nvSpPr>
            <p:spPr bwMode="auto">
              <a:xfrm>
                <a:off x="4220" y="1948"/>
                <a:ext cx="60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2" name="Rectangle 1520"/>
              <p:cNvSpPr>
                <a:spLocks noChangeArrowheads="1"/>
              </p:cNvSpPr>
              <p:nvPr/>
            </p:nvSpPr>
            <p:spPr bwMode="auto">
              <a:xfrm>
                <a:off x="4220" y="1988"/>
                <a:ext cx="60" cy="37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3" name="Rectangle 1521"/>
              <p:cNvSpPr>
                <a:spLocks noChangeArrowheads="1"/>
              </p:cNvSpPr>
              <p:nvPr/>
            </p:nvSpPr>
            <p:spPr bwMode="auto">
              <a:xfrm>
                <a:off x="4220" y="2025"/>
                <a:ext cx="60" cy="40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4" name="Rectangle 1522"/>
              <p:cNvSpPr>
                <a:spLocks noChangeArrowheads="1"/>
              </p:cNvSpPr>
              <p:nvPr/>
            </p:nvSpPr>
            <p:spPr bwMode="auto">
              <a:xfrm>
                <a:off x="4280" y="1097"/>
                <a:ext cx="60" cy="38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5" name="Freeform 1523"/>
              <p:cNvSpPr>
                <a:spLocks/>
              </p:cNvSpPr>
              <p:nvPr/>
            </p:nvSpPr>
            <p:spPr bwMode="auto">
              <a:xfrm>
                <a:off x="4280" y="1135"/>
                <a:ext cx="63" cy="39"/>
              </a:xfrm>
              <a:custGeom>
                <a:avLst/>
                <a:gdLst>
                  <a:gd name="T0" fmla="*/ 0 w 63"/>
                  <a:gd name="T1" fmla="*/ 39 h 39"/>
                  <a:gd name="T2" fmla="*/ 63 w 63"/>
                  <a:gd name="T3" fmla="*/ 39 h 39"/>
                  <a:gd name="T4" fmla="*/ 60 w 63"/>
                  <a:gd name="T5" fmla="*/ 0 h 39"/>
                  <a:gd name="T6" fmla="*/ 0 w 63"/>
                  <a:gd name="T7" fmla="*/ 0 h 39"/>
                  <a:gd name="T8" fmla="*/ 0 w 63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9"/>
                  <a:gd name="T17" fmla="*/ 63 w 63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9">
                    <a:moveTo>
                      <a:pt x="0" y="39"/>
                    </a:moveTo>
                    <a:lnTo>
                      <a:pt x="63" y="39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E3EA00"/>
              </a:solidFill>
              <a:ln w="0">
                <a:solidFill>
                  <a:srgbClr val="E3EA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6" name="Rectangle 1524"/>
              <p:cNvSpPr>
                <a:spLocks noChangeArrowheads="1"/>
              </p:cNvSpPr>
              <p:nvPr/>
            </p:nvSpPr>
            <p:spPr bwMode="auto">
              <a:xfrm>
                <a:off x="4280" y="1174"/>
                <a:ext cx="63" cy="40"/>
              </a:xfrm>
              <a:prstGeom prst="rect">
                <a:avLst/>
              </a:prstGeom>
              <a:solidFill>
                <a:srgbClr val="E8E800"/>
              </a:solidFill>
              <a:ln w="0">
                <a:solidFill>
                  <a:srgbClr val="E8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7" name="Rectangle 1525"/>
              <p:cNvSpPr>
                <a:spLocks noChangeArrowheads="1"/>
              </p:cNvSpPr>
              <p:nvPr/>
            </p:nvSpPr>
            <p:spPr bwMode="auto">
              <a:xfrm>
                <a:off x="4280" y="1214"/>
                <a:ext cx="63" cy="38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8" name="Rectangle 1526"/>
              <p:cNvSpPr>
                <a:spLocks noChangeArrowheads="1"/>
              </p:cNvSpPr>
              <p:nvPr/>
            </p:nvSpPr>
            <p:spPr bwMode="auto">
              <a:xfrm>
                <a:off x="4280" y="1252"/>
                <a:ext cx="63" cy="39"/>
              </a:xfrm>
              <a:prstGeom prst="rect">
                <a:avLst/>
              </a:prstGeom>
              <a:solidFill>
                <a:srgbClr val="F6E200"/>
              </a:solidFill>
              <a:ln w="0">
                <a:solidFill>
                  <a:srgbClr val="F6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09" name="Rectangle 1527"/>
              <p:cNvSpPr>
                <a:spLocks noChangeArrowheads="1"/>
              </p:cNvSpPr>
              <p:nvPr/>
            </p:nvSpPr>
            <p:spPr bwMode="auto">
              <a:xfrm>
                <a:off x="4280" y="1291"/>
                <a:ext cx="63" cy="38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0" name="Rectangle 1528"/>
              <p:cNvSpPr>
                <a:spLocks noChangeArrowheads="1"/>
              </p:cNvSpPr>
              <p:nvPr/>
            </p:nvSpPr>
            <p:spPr bwMode="auto">
              <a:xfrm>
                <a:off x="4280" y="1329"/>
                <a:ext cx="63" cy="40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1" name="Rectangle 1529"/>
              <p:cNvSpPr>
                <a:spLocks noChangeArrowheads="1"/>
              </p:cNvSpPr>
              <p:nvPr/>
            </p:nvSpPr>
            <p:spPr bwMode="auto">
              <a:xfrm>
                <a:off x="4280" y="1369"/>
                <a:ext cx="63" cy="37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2" name="Rectangle 1530"/>
              <p:cNvSpPr>
                <a:spLocks noChangeArrowheads="1"/>
              </p:cNvSpPr>
              <p:nvPr/>
            </p:nvSpPr>
            <p:spPr bwMode="auto">
              <a:xfrm>
                <a:off x="4280" y="1406"/>
                <a:ext cx="63" cy="40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3" name="Rectangle 1531"/>
              <p:cNvSpPr>
                <a:spLocks noChangeArrowheads="1"/>
              </p:cNvSpPr>
              <p:nvPr/>
            </p:nvSpPr>
            <p:spPr bwMode="auto">
              <a:xfrm>
                <a:off x="4280" y="1446"/>
                <a:ext cx="63" cy="37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4" name="Rectangle 1532"/>
              <p:cNvSpPr>
                <a:spLocks noChangeArrowheads="1"/>
              </p:cNvSpPr>
              <p:nvPr/>
            </p:nvSpPr>
            <p:spPr bwMode="auto">
              <a:xfrm>
                <a:off x="4280" y="1483"/>
                <a:ext cx="63" cy="40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5" name="Rectangle 1533"/>
              <p:cNvSpPr>
                <a:spLocks noChangeArrowheads="1"/>
              </p:cNvSpPr>
              <p:nvPr/>
            </p:nvSpPr>
            <p:spPr bwMode="auto">
              <a:xfrm>
                <a:off x="4280" y="1523"/>
                <a:ext cx="63" cy="40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6" name="Rectangle 1534"/>
              <p:cNvSpPr>
                <a:spLocks noChangeArrowheads="1"/>
              </p:cNvSpPr>
              <p:nvPr/>
            </p:nvSpPr>
            <p:spPr bwMode="auto">
              <a:xfrm>
                <a:off x="4280" y="1563"/>
                <a:ext cx="63" cy="37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7" name="Rectangle 1535"/>
              <p:cNvSpPr>
                <a:spLocks noChangeArrowheads="1"/>
              </p:cNvSpPr>
              <p:nvPr/>
            </p:nvSpPr>
            <p:spPr bwMode="auto">
              <a:xfrm>
                <a:off x="4280" y="1600"/>
                <a:ext cx="63" cy="40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8" name="Rectangle 1536"/>
              <p:cNvSpPr>
                <a:spLocks noChangeArrowheads="1"/>
              </p:cNvSpPr>
              <p:nvPr/>
            </p:nvSpPr>
            <p:spPr bwMode="auto">
              <a:xfrm>
                <a:off x="4280" y="1640"/>
                <a:ext cx="63" cy="37"/>
              </a:xfrm>
              <a:prstGeom prst="rect">
                <a:avLst/>
              </a:prstGeom>
              <a:solidFill>
                <a:srgbClr val="FFCF00"/>
              </a:solidFill>
              <a:ln w="0">
                <a:solidFill>
                  <a:srgbClr val="FFC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19" name="Rectangle 1537"/>
              <p:cNvSpPr>
                <a:spLocks noChangeArrowheads="1"/>
              </p:cNvSpPr>
              <p:nvPr/>
            </p:nvSpPr>
            <p:spPr bwMode="auto">
              <a:xfrm>
                <a:off x="4280" y="1677"/>
                <a:ext cx="63" cy="40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0" name="Rectangle 1538"/>
              <p:cNvSpPr>
                <a:spLocks noChangeArrowheads="1"/>
              </p:cNvSpPr>
              <p:nvPr/>
            </p:nvSpPr>
            <p:spPr bwMode="auto">
              <a:xfrm>
                <a:off x="4280" y="1717"/>
                <a:ext cx="63" cy="37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1" name="Rectangle 1539"/>
              <p:cNvSpPr>
                <a:spLocks noChangeArrowheads="1"/>
              </p:cNvSpPr>
              <p:nvPr/>
            </p:nvSpPr>
            <p:spPr bwMode="auto">
              <a:xfrm>
                <a:off x="4280" y="1754"/>
                <a:ext cx="63" cy="40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2" name="Rectangle 1540"/>
              <p:cNvSpPr>
                <a:spLocks noChangeArrowheads="1"/>
              </p:cNvSpPr>
              <p:nvPr/>
            </p:nvSpPr>
            <p:spPr bwMode="auto">
              <a:xfrm>
                <a:off x="4280" y="1794"/>
                <a:ext cx="63" cy="37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3" name="Rectangle 1541"/>
              <p:cNvSpPr>
                <a:spLocks noChangeArrowheads="1"/>
              </p:cNvSpPr>
              <p:nvPr/>
            </p:nvSpPr>
            <p:spPr bwMode="auto">
              <a:xfrm>
                <a:off x="4280" y="1831"/>
                <a:ext cx="63" cy="40"/>
              </a:xfrm>
              <a:prstGeom prst="rect">
                <a:avLst/>
              </a:prstGeom>
              <a:solidFill>
                <a:srgbClr val="FAE000"/>
              </a:solidFill>
              <a:ln w="0">
                <a:solidFill>
                  <a:srgbClr val="FA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4" name="Rectangle 1542"/>
              <p:cNvSpPr>
                <a:spLocks noChangeArrowheads="1"/>
              </p:cNvSpPr>
              <p:nvPr/>
            </p:nvSpPr>
            <p:spPr bwMode="auto">
              <a:xfrm>
                <a:off x="4280" y="1871"/>
                <a:ext cx="63" cy="37"/>
              </a:xfrm>
              <a:prstGeom prst="rect">
                <a:avLst/>
              </a:prstGeom>
              <a:solidFill>
                <a:srgbClr val="E7E900"/>
              </a:solidFill>
              <a:ln w="0">
                <a:solidFill>
                  <a:srgbClr val="E7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5" name="Rectangle 1543"/>
              <p:cNvSpPr>
                <a:spLocks noChangeArrowheads="1"/>
              </p:cNvSpPr>
              <p:nvPr/>
            </p:nvSpPr>
            <p:spPr bwMode="auto">
              <a:xfrm>
                <a:off x="4280" y="1908"/>
                <a:ext cx="63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6" name="Rectangle 1544"/>
              <p:cNvSpPr>
                <a:spLocks noChangeArrowheads="1"/>
              </p:cNvSpPr>
              <p:nvPr/>
            </p:nvSpPr>
            <p:spPr bwMode="auto">
              <a:xfrm>
                <a:off x="4280" y="1948"/>
                <a:ext cx="63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7" name="Rectangle 1545"/>
              <p:cNvSpPr>
                <a:spLocks noChangeArrowheads="1"/>
              </p:cNvSpPr>
              <p:nvPr/>
            </p:nvSpPr>
            <p:spPr bwMode="auto">
              <a:xfrm>
                <a:off x="4280" y="1988"/>
                <a:ext cx="63" cy="37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8" name="Rectangle 1546"/>
              <p:cNvSpPr>
                <a:spLocks noChangeArrowheads="1"/>
              </p:cNvSpPr>
              <p:nvPr/>
            </p:nvSpPr>
            <p:spPr bwMode="auto">
              <a:xfrm>
                <a:off x="4280" y="2025"/>
                <a:ext cx="63" cy="40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29" name="Rectangle 1547"/>
              <p:cNvSpPr>
                <a:spLocks noChangeArrowheads="1"/>
              </p:cNvSpPr>
              <p:nvPr/>
            </p:nvSpPr>
            <p:spPr bwMode="auto">
              <a:xfrm>
                <a:off x="4340" y="1097"/>
                <a:ext cx="63" cy="38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0" name="Freeform 1548"/>
              <p:cNvSpPr>
                <a:spLocks/>
              </p:cNvSpPr>
              <p:nvPr/>
            </p:nvSpPr>
            <p:spPr bwMode="auto">
              <a:xfrm>
                <a:off x="4340" y="1135"/>
                <a:ext cx="63" cy="39"/>
              </a:xfrm>
              <a:custGeom>
                <a:avLst/>
                <a:gdLst>
                  <a:gd name="T0" fmla="*/ 3 w 63"/>
                  <a:gd name="T1" fmla="*/ 39 h 39"/>
                  <a:gd name="T2" fmla="*/ 63 w 63"/>
                  <a:gd name="T3" fmla="*/ 39 h 39"/>
                  <a:gd name="T4" fmla="*/ 63 w 63"/>
                  <a:gd name="T5" fmla="*/ 0 h 39"/>
                  <a:gd name="T6" fmla="*/ 0 w 63"/>
                  <a:gd name="T7" fmla="*/ 0 h 39"/>
                  <a:gd name="T8" fmla="*/ 3 w 63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9"/>
                  <a:gd name="T17" fmla="*/ 63 w 63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9">
                    <a:moveTo>
                      <a:pt x="3" y="39"/>
                    </a:moveTo>
                    <a:lnTo>
                      <a:pt x="63" y="39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DCED00"/>
              </a:solidFill>
              <a:ln w="0">
                <a:solidFill>
                  <a:srgbClr val="DCED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1" name="Rectangle 1549"/>
              <p:cNvSpPr>
                <a:spLocks noChangeArrowheads="1"/>
              </p:cNvSpPr>
              <p:nvPr/>
            </p:nvSpPr>
            <p:spPr bwMode="auto">
              <a:xfrm>
                <a:off x="4343" y="1174"/>
                <a:ext cx="60" cy="40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2" name="Rectangle 1550"/>
              <p:cNvSpPr>
                <a:spLocks noChangeArrowheads="1"/>
              </p:cNvSpPr>
              <p:nvPr/>
            </p:nvSpPr>
            <p:spPr bwMode="auto">
              <a:xfrm>
                <a:off x="4343" y="1214"/>
                <a:ext cx="60" cy="38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3" name="Rectangle 1551"/>
              <p:cNvSpPr>
                <a:spLocks noChangeArrowheads="1"/>
              </p:cNvSpPr>
              <p:nvPr/>
            </p:nvSpPr>
            <p:spPr bwMode="auto">
              <a:xfrm>
                <a:off x="4343" y="1252"/>
                <a:ext cx="60" cy="39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4" name="Rectangle 1552"/>
              <p:cNvSpPr>
                <a:spLocks noChangeArrowheads="1"/>
              </p:cNvSpPr>
              <p:nvPr/>
            </p:nvSpPr>
            <p:spPr bwMode="auto">
              <a:xfrm>
                <a:off x="4343" y="1291"/>
                <a:ext cx="60" cy="38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5" name="Rectangle 1553"/>
              <p:cNvSpPr>
                <a:spLocks noChangeArrowheads="1"/>
              </p:cNvSpPr>
              <p:nvPr/>
            </p:nvSpPr>
            <p:spPr bwMode="auto">
              <a:xfrm>
                <a:off x="4343" y="1329"/>
                <a:ext cx="60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6" name="Rectangle 1554"/>
              <p:cNvSpPr>
                <a:spLocks noChangeArrowheads="1"/>
              </p:cNvSpPr>
              <p:nvPr/>
            </p:nvSpPr>
            <p:spPr bwMode="auto">
              <a:xfrm>
                <a:off x="4343" y="1369"/>
                <a:ext cx="60" cy="37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7" name="Rectangle 1555"/>
              <p:cNvSpPr>
                <a:spLocks noChangeArrowheads="1"/>
              </p:cNvSpPr>
              <p:nvPr/>
            </p:nvSpPr>
            <p:spPr bwMode="auto">
              <a:xfrm>
                <a:off x="4343" y="1406"/>
                <a:ext cx="60" cy="40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8" name="Rectangle 1556"/>
              <p:cNvSpPr>
                <a:spLocks noChangeArrowheads="1"/>
              </p:cNvSpPr>
              <p:nvPr/>
            </p:nvSpPr>
            <p:spPr bwMode="auto">
              <a:xfrm>
                <a:off x="4343" y="1446"/>
                <a:ext cx="60" cy="37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39" name="Rectangle 1557"/>
              <p:cNvSpPr>
                <a:spLocks noChangeArrowheads="1"/>
              </p:cNvSpPr>
              <p:nvPr/>
            </p:nvSpPr>
            <p:spPr bwMode="auto">
              <a:xfrm>
                <a:off x="4343" y="1483"/>
                <a:ext cx="60" cy="40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0" name="Rectangle 1558"/>
              <p:cNvSpPr>
                <a:spLocks noChangeArrowheads="1"/>
              </p:cNvSpPr>
              <p:nvPr/>
            </p:nvSpPr>
            <p:spPr bwMode="auto">
              <a:xfrm>
                <a:off x="4343" y="1523"/>
                <a:ext cx="60" cy="40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1" name="Rectangle 1559"/>
              <p:cNvSpPr>
                <a:spLocks noChangeArrowheads="1"/>
              </p:cNvSpPr>
              <p:nvPr/>
            </p:nvSpPr>
            <p:spPr bwMode="auto">
              <a:xfrm>
                <a:off x="4343" y="1563"/>
                <a:ext cx="60" cy="37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2" name="Rectangle 1560"/>
              <p:cNvSpPr>
                <a:spLocks noChangeArrowheads="1"/>
              </p:cNvSpPr>
              <p:nvPr/>
            </p:nvSpPr>
            <p:spPr bwMode="auto">
              <a:xfrm>
                <a:off x="4343" y="1600"/>
                <a:ext cx="60" cy="40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3" name="Rectangle 1561"/>
              <p:cNvSpPr>
                <a:spLocks noChangeArrowheads="1"/>
              </p:cNvSpPr>
              <p:nvPr/>
            </p:nvSpPr>
            <p:spPr bwMode="auto">
              <a:xfrm>
                <a:off x="4343" y="1640"/>
                <a:ext cx="60" cy="37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4" name="Rectangle 1562"/>
              <p:cNvSpPr>
                <a:spLocks noChangeArrowheads="1"/>
              </p:cNvSpPr>
              <p:nvPr/>
            </p:nvSpPr>
            <p:spPr bwMode="auto">
              <a:xfrm>
                <a:off x="4343" y="1677"/>
                <a:ext cx="60" cy="40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5" name="Rectangle 1563"/>
              <p:cNvSpPr>
                <a:spLocks noChangeArrowheads="1"/>
              </p:cNvSpPr>
              <p:nvPr/>
            </p:nvSpPr>
            <p:spPr bwMode="auto">
              <a:xfrm>
                <a:off x="4343" y="1717"/>
                <a:ext cx="60" cy="37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6" name="Rectangle 1564"/>
              <p:cNvSpPr>
                <a:spLocks noChangeArrowheads="1"/>
              </p:cNvSpPr>
              <p:nvPr/>
            </p:nvSpPr>
            <p:spPr bwMode="auto">
              <a:xfrm>
                <a:off x="4343" y="1754"/>
                <a:ext cx="60" cy="40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7" name="Rectangle 1565"/>
              <p:cNvSpPr>
                <a:spLocks noChangeArrowheads="1"/>
              </p:cNvSpPr>
              <p:nvPr/>
            </p:nvSpPr>
            <p:spPr bwMode="auto">
              <a:xfrm>
                <a:off x="4343" y="1794"/>
                <a:ext cx="60" cy="37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8" name="Rectangle 1566"/>
              <p:cNvSpPr>
                <a:spLocks noChangeArrowheads="1"/>
              </p:cNvSpPr>
              <p:nvPr/>
            </p:nvSpPr>
            <p:spPr bwMode="auto">
              <a:xfrm>
                <a:off x="4343" y="1831"/>
                <a:ext cx="60" cy="40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49" name="Rectangle 1567"/>
              <p:cNvSpPr>
                <a:spLocks noChangeArrowheads="1"/>
              </p:cNvSpPr>
              <p:nvPr/>
            </p:nvSpPr>
            <p:spPr bwMode="auto">
              <a:xfrm>
                <a:off x="4343" y="1871"/>
                <a:ext cx="60" cy="37"/>
              </a:xfrm>
              <a:prstGeom prst="rect">
                <a:avLst/>
              </a:prstGeom>
              <a:solidFill>
                <a:srgbClr val="EBE600"/>
              </a:solidFill>
              <a:ln w="0">
                <a:solidFill>
                  <a:srgbClr val="EB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0" name="Rectangle 1568"/>
              <p:cNvSpPr>
                <a:spLocks noChangeArrowheads="1"/>
              </p:cNvSpPr>
              <p:nvPr/>
            </p:nvSpPr>
            <p:spPr bwMode="auto">
              <a:xfrm>
                <a:off x="4343" y="1908"/>
                <a:ext cx="60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1" name="Rectangle 1569"/>
              <p:cNvSpPr>
                <a:spLocks noChangeArrowheads="1"/>
              </p:cNvSpPr>
              <p:nvPr/>
            </p:nvSpPr>
            <p:spPr bwMode="auto">
              <a:xfrm>
                <a:off x="4343" y="1948"/>
                <a:ext cx="60" cy="40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2" name="Rectangle 1570"/>
              <p:cNvSpPr>
                <a:spLocks noChangeArrowheads="1"/>
              </p:cNvSpPr>
              <p:nvPr/>
            </p:nvSpPr>
            <p:spPr bwMode="auto">
              <a:xfrm>
                <a:off x="4343" y="1988"/>
                <a:ext cx="60" cy="37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3" name="Rectangle 1571"/>
              <p:cNvSpPr>
                <a:spLocks noChangeArrowheads="1"/>
              </p:cNvSpPr>
              <p:nvPr/>
            </p:nvSpPr>
            <p:spPr bwMode="auto">
              <a:xfrm>
                <a:off x="4343" y="2025"/>
                <a:ext cx="60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4" name="Rectangle 1572"/>
              <p:cNvSpPr>
                <a:spLocks noChangeArrowheads="1"/>
              </p:cNvSpPr>
              <p:nvPr/>
            </p:nvSpPr>
            <p:spPr bwMode="auto">
              <a:xfrm>
                <a:off x="4403" y="1097"/>
                <a:ext cx="60" cy="38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5" name="Rectangle 1573"/>
              <p:cNvSpPr>
                <a:spLocks noChangeArrowheads="1"/>
              </p:cNvSpPr>
              <p:nvPr/>
            </p:nvSpPr>
            <p:spPr bwMode="auto">
              <a:xfrm>
                <a:off x="4403" y="1135"/>
                <a:ext cx="60" cy="39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6" name="Rectangle 1574"/>
              <p:cNvSpPr>
                <a:spLocks noChangeArrowheads="1"/>
              </p:cNvSpPr>
              <p:nvPr/>
            </p:nvSpPr>
            <p:spPr bwMode="auto">
              <a:xfrm>
                <a:off x="4403" y="1174"/>
                <a:ext cx="60" cy="40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7" name="Rectangle 1575"/>
              <p:cNvSpPr>
                <a:spLocks noChangeArrowheads="1"/>
              </p:cNvSpPr>
              <p:nvPr/>
            </p:nvSpPr>
            <p:spPr bwMode="auto">
              <a:xfrm>
                <a:off x="4403" y="1214"/>
                <a:ext cx="60" cy="38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8" name="Rectangle 1576"/>
              <p:cNvSpPr>
                <a:spLocks noChangeArrowheads="1"/>
              </p:cNvSpPr>
              <p:nvPr/>
            </p:nvSpPr>
            <p:spPr bwMode="auto">
              <a:xfrm>
                <a:off x="4403" y="1252"/>
                <a:ext cx="60" cy="39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59" name="Rectangle 1577"/>
              <p:cNvSpPr>
                <a:spLocks noChangeArrowheads="1"/>
              </p:cNvSpPr>
              <p:nvPr/>
            </p:nvSpPr>
            <p:spPr bwMode="auto">
              <a:xfrm>
                <a:off x="4403" y="1291"/>
                <a:ext cx="60" cy="38"/>
              </a:xfrm>
              <a:prstGeom prst="rect">
                <a:avLst/>
              </a:prstGeom>
              <a:solidFill>
                <a:srgbClr val="F4E300"/>
              </a:solidFill>
              <a:ln w="0">
                <a:solidFill>
                  <a:srgbClr val="F4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0" name="Rectangle 1578"/>
              <p:cNvSpPr>
                <a:spLocks noChangeArrowheads="1"/>
              </p:cNvSpPr>
              <p:nvPr/>
            </p:nvSpPr>
            <p:spPr bwMode="auto">
              <a:xfrm>
                <a:off x="4403" y="1329"/>
                <a:ext cx="60" cy="40"/>
              </a:xfrm>
              <a:prstGeom prst="rect">
                <a:avLst/>
              </a:prstGeom>
              <a:solidFill>
                <a:srgbClr val="FEDE00"/>
              </a:solidFill>
              <a:ln w="0">
                <a:solidFill>
                  <a:srgbClr val="FE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1" name="Rectangle 1579"/>
              <p:cNvSpPr>
                <a:spLocks noChangeArrowheads="1"/>
              </p:cNvSpPr>
              <p:nvPr/>
            </p:nvSpPr>
            <p:spPr bwMode="auto">
              <a:xfrm>
                <a:off x="4403" y="1369"/>
                <a:ext cx="60" cy="37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2" name="Rectangle 1580"/>
              <p:cNvSpPr>
                <a:spLocks noChangeArrowheads="1"/>
              </p:cNvSpPr>
              <p:nvPr/>
            </p:nvSpPr>
            <p:spPr bwMode="auto">
              <a:xfrm>
                <a:off x="4403" y="1406"/>
                <a:ext cx="60" cy="40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3" name="Rectangle 1581"/>
              <p:cNvSpPr>
                <a:spLocks noChangeArrowheads="1"/>
              </p:cNvSpPr>
              <p:nvPr/>
            </p:nvSpPr>
            <p:spPr bwMode="auto">
              <a:xfrm>
                <a:off x="4403" y="1446"/>
                <a:ext cx="60" cy="37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4" name="Rectangle 1582"/>
              <p:cNvSpPr>
                <a:spLocks noChangeArrowheads="1"/>
              </p:cNvSpPr>
              <p:nvPr/>
            </p:nvSpPr>
            <p:spPr bwMode="auto">
              <a:xfrm>
                <a:off x="4403" y="1483"/>
                <a:ext cx="60" cy="40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5" name="Rectangle 1583"/>
              <p:cNvSpPr>
                <a:spLocks noChangeArrowheads="1"/>
              </p:cNvSpPr>
              <p:nvPr/>
            </p:nvSpPr>
            <p:spPr bwMode="auto">
              <a:xfrm>
                <a:off x="4403" y="1523"/>
                <a:ext cx="60" cy="40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6" name="Rectangle 1584"/>
              <p:cNvSpPr>
                <a:spLocks noChangeArrowheads="1"/>
              </p:cNvSpPr>
              <p:nvPr/>
            </p:nvSpPr>
            <p:spPr bwMode="auto">
              <a:xfrm>
                <a:off x="4403" y="1563"/>
                <a:ext cx="60" cy="37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7" name="Rectangle 1585"/>
              <p:cNvSpPr>
                <a:spLocks noChangeArrowheads="1"/>
              </p:cNvSpPr>
              <p:nvPr/>
            </p:nvSpPr>
            <p:spPr bwMode="auto">
              <a:xfrm>
                <a:off x="4403" y="1600"/>
                <a:ext cx="60" cy="40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8" name="Rectangle 1586"/>
              <p:cNvSpPr>
                <a:spLocks noChangeArrowheads="1"/>
              </p:cNvSpPr>
              <p:nvPr/>
            </p:nvSpPr>
            <p:spPr bwMode="auto">
              <a:xfrm>
                <a:off x="4403" y="1640"/>
                <a:ext cx="60" cy="37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69" name="Rectangle 1587"/>
              <p:cNvSpPr>
                <a:spLocks noChangeArrowheads="1"/>
              </p:cNvSpPr>
              <p:nvPr/>
            </p:nvSpPr>
            <p:spPr bwMode="auto">
              <a:xfrm>
                <a:off x="4403" y="1677"/>
                <a:ext cx="60" cy="40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0" name="Rectangle 1588"/>
              <p:cNvSpPr>
                <a:spLocks noChangeArrowheads="1"/>
              </p:cNvSpPr>
              <p:nvPr/>
            </p:nvSpPr>
            <p:spPr bwMode="auto">
              <a:xfrm>
                <a:off x="4403" y="1717"/>
                <a:ext cx="60" cy="37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1" name="Rectangle 1589"/>
              <p:cNvSpPr>
                <a:spLocks noChangeArrowheads="1"/>
              </p:cNvSpPr>
              <p:nvPr/>
            </p:nvSpPr>
            <p:spPr bwMode="auto">
              <a:xfrm>
                <a:off x="4403" y="1754"/>
                <a:ext cx="60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2" name="Rectangle 1590"/>
              <p:cNvSpPr>
                <a:spLocks noChangeArrowheads="1"/>
              </p:cNvSpPr>
              <p:nvPr/>
            </p:nvSpPr>
            <p:spPr bwMode="auto">
              <a:xfrm>
                <a:off x="4403" y="1794"/>
                <a:ext cx="60" cy="37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3" name="Rectangle 1591"/>
              <p:cNvSpPr>
                <a:spLocks noChangeArrowheads="1"/>
              </p:cNvSpPr>
              <p:nvPr/>
            </p:nvSpPr>
            <p:spPr bwMode="auto">
              <a:xfrm>
                <a:off x="4403" y="1831"/>
                <a:ext cx="60" cy="40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4" name="Rectangle 1592"/>
              <p:cNvSpPr>
                <a:spLocks noChangeArrowheads="1"/>
              </p:cNvSpPr>
              <p:nvPr/>
            </p:nvSpPr>
            <p:spPr bwMode="auto">
              <a:xfrm>
                <a:off x="4403" y="1871"/>
                <a:ext cx="60" cy="37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5" name="Rectangle 1593"/>
              <p:cNvSpPr>
                <a:spLocks noChangeArrowheads="1"/>
              </p:cNvSpPr>
              <p:nvPr/>
            </p:nvSpPr>
            <p:spPr bwMode="auto">
              <a:xfrm>
                <a:off x="4403" y="1908"/>
                <a:ext cx="60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6" name="Rectangle 1594"/>
              <p:cNvSpPr>
                <a:spLocks noChangeArrowheads="1"/>
              </p:cNvSpPr>
              <p:nvPr/>
            </p:nvSpPr>
            <p:spPr bwMode="auto">
              <a:xfrm>
                <a:off x="4403" y="1948"/>
                <a:ext cx="60" cy="40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7" name="Rectangle 1595"/>
              <p:cNvSpPr>
                <a:spLocks noChangeArrowheads="1"/>
              </p:cNvSpPr>
              <p:nvPr/>
            </p:nvSpPr>
            <p:spPr bwMode="auto">
              <a:xfrm>
                <a:off x="4403" y="1988"/>
                <a:ext cx="60" cy="37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8" name="Rectangle 1596"/>
              <p:cNvSpPr>
                <a:spLocks noChangeArrowheads="1"/>
              </p:cNvSpPr>
              <p:nvPr/>
            </p:nvSpPr>
            <p:spPr bwMode="auto">
              <a:xfrm>
                <a:off x="4403" y="2025"/>
                <a:ext cx="60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79" name="Rectangle 1597"/>
              <p:cNvSpPr>
                <a:spLocks noChangeArrowheads="1"/>
              </p:cNvSpPr>
              <p:nvPr/>
            </p:nvSpPr>
            <p:spPr bwMode="auto">
              <a:xfrm>
                <a:off x="4463" y="1097"/>
                <a:ext cx="59" cy="38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0" name="Rectangle 1598"/>
              <p:cNvSpPr>
                <a:spLocks noChangeArrowheads="1"/>
              </p:cNvSpPr>
              <p:nvPr/>
            </p:nvSpPr>
            <p:spPr bwMode="auto">
              <a:xfrm>
                <a:off x="4463" y="1135"/>
                <a:ext cx="59" cy="39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1" name="Rectangle 1599"/>
              <p:cNvSpPr>
                <a:spLocks noChangeArrowheads="1"/>
              </p:cNvSpPr>
              <p:nvPr/>
            </p:nvSpPr>
            <p:spPr bwMode="auto">
              <a:xfrm>
                <a:off x="4463" y="1174"/>
                <a:ext cx="59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2" name="Rectangle 1600"/>
              <p:cNvSpPr>
                <a:spLocks noChangeArrowheads="1"/>
              </p:cNvSpPr>
              <p:nvPr/>
            </p:nvSpPr>
            <p:spPr bwMode="auto">
              <a:xfrm>
                <a:off x="4463" y="1214"/>
                <a:ext cx="59" cy="38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3" name="Rectangle 1601"/>
              <p:cNvSpPr>
                <a:spLocks noChangeArrowheads="1"/>
              </p:cNvSpPr>
              <p:nvPr/>
            </p:nvSpPr>
            <p:spPr bwMode="auto">
              <a:xfrm>
                <a:off x="4463" y="1252"/>
                <a:ext cx="59" cy="39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4" name="Rectangle 1602"/>
              <p:cNvSpPr>
                <a:spLocks noChangeArrowheads="1"/>
              </p:cNvSpPr>
              <p:nvPr/>
            </p:nvSpPr>
            <p:spPr bwMode="auto">
              <a:xfrm>
                <a:off x="4463" y="1291"/>
                <a:ext cx="59" cy="38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5" name="Rectangle 1603"/>
              <p:cNvSpPr>
                <a:spLocks noChangeArrowheads="1"/>
              </p:cNvSpPr>
              <p:nvPr/>
            </p:nvSpPr>
            <p:spPr bwMode="auto">
              <a:xfrm>
                <a:off x="4463" y="1329"/>
                <a:ext cx="59" cy="40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6" name="Rectangle 1604"/>
              <p:cNvSpPr>
                <a:spLocks noChangeArrowheads="1"/>
              </p:cNvSpPr>
              <p:nvPr/>
            </p:nvSpPr>
            <p:spPr bwMode="auto">
              <a:xfrm>
                <a:off x="4463" y="1369"/>
                <a:ext cx="59" cy="37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7" name="Rectangle 1605"/>
              <p:cNvSpPr>
                <a:spLocks noChangeArrowheads="1"/>
              </p:cNvSpPr>
              <p:nvPr/>
            </p:nvSpPr>
            <p:spPr bwMode="auto">
              <a:xfrm>
                <a:off x="4463" y="1406"/>
                <a:ext cx="59" cy="40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8" name="Rectangle 1606"/>
              <p:cNvSpPr>
                <a:spLocks noChangeArrowheads="1"/>
              </p:cNvSpPr>
              <p:nvPr/>
            </p:nvSpPr>
            <p:spPr bwMode="auto">
              <a:xfrm>
                <a:off x="4463" y="1446"/>
                <a:ext cx="59" cy="37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89" name="Rectangle 1607"/>
              <p:cNvSpPr>
                <a:spLocks noChangeArrowheads="1"/>
              </p:cNvSpPr>
              <p:nvPr/>
            </p:nvSpPr>
            <p:spPr bwMode="auto">
              <a:xfrm>
                <a:off x="4463" y="1483"/>
                <a:ext cx="59" cy="40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0" name="Rectangle 1608"/>
              <p:cNvSpPr>
                <a:spLocks noChangeArrowheads="1"/>
              </p:cNvSpPr>
              <p:nvPr/>
            </p:nvSpPr>
            <p:spPr bwMode="auto">
              <a:xfrm>
                <a:off x="4463" y="1523"/>
                <a:ext cx="59" cy="40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1" name="Rectangle 1609"/>
              <p:cNvSpPr>
                <a:spLocks noChangeArrowheads="1"/>
              </p:cNvSpPr>
              <p:nvPr/>
            </p:nvSpPr>
            <p:spPr bwMode="auto">
              <a:xfrm>
                <a:off x="4463" y="1563"/>
                <a:ext cx="59" cy="37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2" name="Rectangle 1610"/>
              <p:cNvSpPr>
                <a:spLocks noChangeArrowheads="1"/>
              </p:cNvSpPr>
              <p:nvPr/>
            </p:nvSpPr>
            <p:spPr bwMode="auto">
              <a:xfrm>
                <a:off x="4463" y="1600"/>
                <a:ext cx="59" cy="40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3" name="Rectangle 1611"/>
              <p:cNvSpPr>
                <a:spLocks noChangeArrowheads="1"/>
              </p:cNvSpPr>
              <p:nvPr/>
            </p:nvSpPr>
            <p:spPr bwMode="auto">
              <a:xfrm>
                <a:off x="4463" y="1640"/>
                <a:ext cx="59" cy="37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4" name="Rectangle 1612"/>
              <p:cNvSpPr>
                <a:spLocks noChangeArrowheads="1"/>
              </p:cNvSpPr>
              <p:nvPr/>
            </p:nvSpPr>
            <p:spPr bwMode="auto">
              <a:xfrm>
                <a:off x="4463" y="1677"/>
                <a:ext cx="59" cy="40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5" name="Rectangle 1613"/>
              <p:cNvSpPr>
                <a:spLocks noChangeArrowheads="1"/>
              </p:cNvSpPr>
              <p:nvPr/>
            </p:nvSpPr>
            <p:spPr bwMode="auto">
              <a:xfrm>
                <a:off x="4463" y="1717"/>
                <a:ext cx="59" cy="37"/>
              </a:xfrm>
              <a:prstGeom prst="rect">
                <a:avLst/>
              </a:prstGeom>
              <a:solidFill>
                <a:srgbClr val="F6E200"/>
              </a:solidFill>
              <a:ln w="0">
                <a:solidFill>
                  <a:srgbClr val="F6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6" name="Rectangle 1614"/>
              <p:cNvSpPr>
                <a:spLocks noChangeArrowheads="1"/>
              </p:cNvSpPr>
              <p:nvPr/>
            </p:nvSpPr>
            <p:spPr bwMode="auto">
              <a:xfrm>
                <a:off x="4463" y="1754"/>
                <a:ext cx="59" cy="40"/>
              </a:xfrm>
              <a:prstGeom prst="rect">
                <a:avLst/>
              </a:prstGeom>
              <a:solidFill>
                <a:srgbClr val="FADF00"/>
              </a:solidFill>
              <a:ln w="0">
                <a:solidFill>
                  <a:srgbClr val="FA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897" name="Rectangle 1615"/>
              <p:cNvSpPr>
                <a:spLocks noChangeArrowheads="1"/>
              </p:cNvSpPr>
              <p:nvPr/>
            </p:nvSpPr>
            <p:spPr bwMode="auto">
              <a:xfrm>
                <a:off x="4463" y="1794"/>
                <a:ext cx="59" cy="37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0" name="Group 1817"/>
            <p:cNvGrpSpPr>
              <a:grpSpLocks/>
            </p:cNvGrpSpPr>
            <p:nvPr/>
          </p:nvGrpSpPr>
          <p:grpSpPr bwMode="auto">
            <a:xfrm>
              <a:off x="3432" y="1097"/>
              <a:ext cx="1516" cy="968"/>
              <a:chOff x="3432" y="1097"/>
              <a:chExt cx="1516" cy="968"/>
            </a:xfrm>
          </p:grpSpPr>
          <p:sp>
            <p:nvSpPr>
              <p:cNvPr id="1392498" name="Rectangle 1617"/>
              <p:cNvSpPr>
                <a:spLocks noChangeArrowheads="1"/>
              </p:cNvSpPr>
              <p:nvPr/>
            </p:nvSpPr>
            <p:spPr bwMode="auto">
              <a:xfrm>
                <a:off x="4463" y="1831"/>
                <a:ext cx="59" cy="40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99" name="Rectangle 1618"/>
              <p:cNvSpPr>
                <a:spLocks noChangeArrowheads="1"/>
              </p:cNvSpPr>
              <p:nvPr/>
            </p:nvSpPr>
            <p:spPr bwMode="auto">
              <a:xfrm>
                <a:off x="4463" y="1871"/>
                <a:ext cx="59" cy="37"/>
              </a:xfrm>
              <a:prstGeom prst="rect">
                <a:avLst/>
              </a:prstGeom>
              <a:solidFill>
                <a:srgbClr val="E9E800"/>
              </a:solidFill>
              <a:ln w="0">
                <a:solidFill>
                  <a:srgbClr val="E9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0" name="Rectangle 1619"/>
              <p:cNvSpPr>
                <a:spLocks noChangeArrowheads="1"/>
              </p:cNvSpPr>
              <p:nvPr/>
            </p:nvSpPr>
            <p:spPr bwMode="auto">
              <a:xfrm>
                <a:off x="4463" y="1908"/>
                <a:ext cx="59" cy="40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1" name="Rectangle 1620"/>
              <p:cNvSpPr>
                <a:spLocks noChangeArrowheads="1"/>
              </p:cNvSpPr>
              <p:nvPr/>
            </p:nvSpPr>
            <p:spPr bwMode="auto">
              <a:xfrm>
                <a:off x="4463" y="1948"/>
                <a:ext cx="59" cy="40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2" name="Rectangle 1621"/>
              <p:cNvSpPr>
                <a:spLocks noChangeArrowheads="1"/>
              </p:cNvSpPr>
              <p:nvPr/>
            </p:nvSpPr>
            <p:spPr bwMode="auto">
              <a:xfrm>
                <a:off x="4463" y="1988"/>
                <a:ext cx="59" cy="37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3" name="Rectangle 1622"/>
              <p:cNvSpPr>
                <a:spLocks noChangeArrowheads="1"/>
              </p:cNvSpPr>
              <p:nvPr/>
            </p:nvSpPr>
            <p:spPr bwMode="auto">
              <a:xfrm>
                <a:off x="4463" y="2025"/>
                <a:ext cx="59" cy="40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4" name="Rectangle 1623"/>
              <p:cNvSpPr>
                <a:spLocks noChangeArrowheads="1"/>
              </p:cNvSpPr>
              <p:nvPr/>
            </p:nvSpPr>
            <p:spPr bwMode="auto">
              <a:xfrm>
                <a:off x="4522" y="1097"/>
                <a:ext cx="60" cy="38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5" name="Rectangle 1624"/>
              <p:cNvSpPr>
                <a:spLocks noChangeArrowheads="1"/>
              </p:cNvSpPr>
              <p:nvPr/>
            </p:nvSpPr>
            <p:spPr bwMode="auto">
              <a:xfrm>
                <a:off x="4522" y="1135"/>
                <a:ext cx="60" cy="39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6" name="Rectangle 1625"/>
              <p:cNvSpPr>
                <a:spLocks noChangeArrowheads="1"/>
              </p:cNvSpPr>
              <p:nvPr/>
            </p:nvSpPr>
            <p:spPr bwMode="auto">
              <a:xfrm>
                <a:off x="4522" y="1174"/>
                <a:ext cx="60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7" name="Rectangle 1626"/>
              <p:cNvSpPr>
                <a:spLocks noChangeArrowheads="1"/>
              </p:cNvSpPr>
              <p:nvPr/>
            </p:nvSpPr>
            <p:spPr bwMode="auto">
              <a:xfrm>
                <a:off x="4522" y="1214"/>
                <a:ext cx="60" cy="38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8" name="Rectangle 1627"/>
              <p:cNvSpPr>
                <a:spLocks noChangeArrowheads="1"/>
              </p:cNvSpPr>
              <p:nvPr/>
            </p:nvSpPr>
            <p:spPr bwMode="auto">
              <a:xfrm>
                <a:off x="4522" y="1252"/>
                <a:ext cx="60" cy="39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09" name="Rectangle 1628"/>
              <p:cNvSpPr>
                <a:spLocks noChangeArrowheads="1"/>
              </p:cNvSpPr>
              <p:nvPr/>
            </p:nvSpPr>
            <p:spPr bwMode="auto">
              <a:xfrm>
                <a:off x="4522" y="1291"/>
                <a:ext cx="60" cy="38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0" name="Rectangle 1629"/>
              <p:cNvSpPr>
                <a:spLocks noChangeArrowheads="1"/>
              </p:cNvSpPr>
              <p:nvPr/>
            </p:nvSpPr>
            <p:spPr bwMode="auto">
              <a:xfrm>
                <a:off x="4522" y="1329"/>
                <a:ext cx="60" cy="40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1" name="Rectangle 1630"/>
              <p:cNvSpPr>
                <a:spLocks noChangeArrowheads="1"/>
              </p:cNvSpPr>
              <p:nvPr/>
            </p:nvSpPr>
            <p:spPr bwMode="auto">
              <a:xfrm>
                <a:off x="4522" y="1369"/>
                <a:ext cx="60" cy="37"/>
              </a:xfrm>
              <a:prstGeom prst="rect">
                <a:avLst/>
              </a:prstGeom>
              <a:solidFill>
                <a:srgbClr val="EBE600"/>
              </a:solidFill>
              <a:ln w="0">
                <a:solidFill>
                  <a:srgbClr val="EB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2" name="Rectangle 1631"/>
              <p:cNvSpPr>
                <a:spLocks noChangeArrowheads="1"/>
              </p:cNvSpPr>
              <p:nvPr/>
            </p:nvSpPr>
            <p:spPr bwMode="auto">
              <a:xfrm>
                <a:off x="4522" y="1406"/>
                <a:ext cx="60" cy="40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3" name="Rectangle 1632"/>
              <p:cNvSpPr>
                <a:spLocks noChangeArrowheads="1"/>
              </p:cNvSpPr>
              <p:nvPr/>
            </p:nvSpPr>
            <p:spPr bwMode="auto">
              <a:xfrm>
                <a:off x="4522" y="1446"/>
                <a:ext cx="60" cy="37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4" name="Rectangle 1633"/>
              <p:cNvSpPr>
                <a:spLocks noChangeArrowheads="1"/>
              </p:cNvSpPr>
              <p:nvPr/>
            </p:nvSpPr>
            <p:spPr bwMode="auto">
              <a:xfrm>
                <a:off x="4522" y="1483"/>
                <a:ext cx="60" cy="40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5" name="Rectangle 1634"/>
              <p:cNvSpPr>
                <a:spLocks noChangeArrowheads="1"/>
              </p:cNvSpPr>
              <p:nvPr/>
            </p:nvSpPr>
            <p:spPr bwMode="auto">
              <a:xfrm>
                <a:off x="4522" y="1523"/>
                <a:ext cx="60" cy="40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6" name="Rectangle 1635"/>
              <p:cNvSpPr>
                <a:spLocks noChangeArrowheads="1"/>
              </p:cNvSpPr>
              <p:nvPr/>
            </p:nvSpPr>
            <p:spPr bwMode="auto">
              <a:xfrm>
                <a:off x="4522" y="1563"/>
                <a:ext cx="60" cy="37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7" name="Rectangle 1636"/>
              <p:cNvSpPr>
                <a:spLocks noChangeArrowheads="1"/>
              </p:cNvSpPr>
              <p:nvPr/>
            </p:nvSpPr>
            <p:spPr bwMode="auto">
              <a:xfrm>
                <a:off x="4522" y="1600"/>
                <a:ext cx="60" cy="40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8" name="Rectangle 1637"/>
              <p:cNvSpPr>
                <a:spLocks noChangeArrowheads="1"/>
              </p:cNvSpPr>
              <p:nvPr/>
            </p:nvSpPr>
            <p:spPr bwMode="auto">
              <a:xfrm>
                <a:off x="4522" y="1640"/>
                <a:ext cx="60" cy="37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19" name="Rectangle 1638"/>
              <p:cNvSpPr>
                <a:spLocks noChangeArrowheads="1"/>
              </p:cNvSpPr>
              <p:nvPr/>
            </p:nvSpPr>
            <p:spPr bwMode="auto">
              <a:xfrm>
                <a:off x="4522" y="1677"/>
                <a:ext cx="60" cy="40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0" name="Rectangle 1639"/>
              <p:cNvSpPr>
                <a:spLocks noChangeArrowheads="1"/>
              </p:cNvSpPr>
              <p:nvPr/>
            </p:nvSpPr>
            <p:spPr bwMode="auto">
              <a:xfrm>
                <a:off x="4522" y="1717"/>
                <a:ext cx="60" cy="37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1" name="Rectangle 1640"/>
              <p:cNvSpPr>
                <a:spLocks noChangeArrowheads="1"/>
              </p:cNvSpPr>
              <p:nvPr/>
            </p:nvSpPr>
            <p:spPr bwMode="auto">
              <a:xfrm>
                <a:off x="4522" y="1754"/>
                <a:ext cx="60" cy="40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2" name="Rectangle 1641"/>
              <p:cNvSpPr>
                <a:spLocks noChangeArrowheads="1"/>
              </p:cNvSpPr>
              <p:nvPr/>
            </p:nvSpPr>
            <p:spPr bwMode="auto">
              <a:xfrm>
                <a:off x="4522" y="1794"/>
                <a:ext cx="60" cy="37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3" name="Rectangle 1642"/>
              <p:cNvSpPr>
                <a:spLocks noChangeArrowheads="1"/>
              </p:cNvSpPr>
              <p:nvPr/>
            </p:nvSpPr>
            <p:spPr bwMode="auto">
              <a:xfrm>
                <a:off x="4522" y="1831"/>
                <a:ext cx="60" cy="40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4" name="Rectangle 1643"/>
              <p:cNvSpPr>
                <a:spLocks noChangeArrowheads="1"/>
              </p:cNvSpPr>
              <p:nvPr/>
            </p:nvSpPr>
            <p:spPr bwMode="auto">
              <a:xfrm>
                <a:off x="4522" y="1871"/>
                <a:ext cx="60" cy="37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5" name="Rectangle 1644"/>
              <p:cNvSpPr>
                <a:spLocks noChangeArrowheads="1"/>
              </p:cNvSpPr>
              <p:nvPr/>
            </p:nvSpPr>
            <p:spPr bwMode="auto">
              <a:xfrm>
                <a:off x="4522" y="1908"/>
                <a:ext cx="60" cy="40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6" name="Rectangle 1645"/>
              <p:cNvSpPr>
                <a:spLocks noChangeArrowheads="1"/>
              </p:cNvSpPr>
              <p:nvPr/>
            </p:nvSpPr>
            <p:spPr bwMode="auto">
              <a:xfrm>
                <a:off x="4522" y="1948"/>
                <a:ext cx="60" cy="40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7" name="Rectangle 1646"/>
              <p:cNvSpPr>
                <a:spLocks noChangeArrowheads="1"/>
              </p:cNvSpPr>
              <p:nvPr/>
            </p:nvSpPr>
            <p:spPr bwMode="auto">
              <a:xfrm>
                <a:off x="4522" y="1988"/>
                <a:ext cx="60" cy="37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8" name="Rectangle 1647"/>
              <p:cNvSpPr>
                <a:spLocks noChangeArrowheads="1"/>
              </p:cNvSpPr>
              <p:nvPr/>
            </p:nvSpPr>
            <p:spPr bwMode="auto">
              <a:xfrm>
                <a:off x="4522" y="2025"/>
                <a:ext cx="60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29" name="Rectangle 1648"/>
              <p:cNvSpPr>
                <a:spLocks noChangeArrowheads="1"/>
              </p:cNvSpPr>
              <p:nvPr/>
            </p:nvSpPr>
            <p:spPr bwMode="auto">
              <a:xfrm>
                <a:off x="4582" y="1097"/>
                <a:ext cx="63" cy="38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0" name="Rectangle 1649"/>
              <p:cNvSpPr>
                <a:spLocks noChangeArrowheads="1"/>
              </p:cNvSpPr>
              <p:nvPr/>
            </p:nvSpPr>
            <p:spPr bwMode="auto">
              <a:xfrm>
                <a:off x="4582" y="1135"/>
                <a:ext cx="63" cy="39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1" name="Rectangle 1650"/>
              <p:cNvSpPr>
                <a:spLocks noChangeArrowheads="1"/>
              </p:cNvSpPr>
              <p:nvPr/>
            </p:nvSpPr>
            <p:spPr bwMode="auto">
              <a:xfrm>
                <a:off x="4582" y="1174"/>
                <a:ext cx="63" cy="40"/>
              </a:xfrm>
              <a:prstGeom prst="rect">
                <a:avLst/>
              </a:prstGeom>
              <a:solidFill>
                <a:srgbClr val="DAED00"/>
              </a:solidFill>
              <a:ln w="0">
                <a:solidFill>
                  <a:srgbClr val="DA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2" name="Rectangle 1651"/>
              <p:cNvSpPr>
                <a:spLocks noChangeArrowheads="1"/>
              </p:cNvSpPr>
              <p:nvPr/>
            </p:nvSpPr>
            <p:spPr bwMode="auto">
              <a:xfrm>
                <a:off x="4582" y="1214"/>
                <a:ext cx="63" cy="38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3" name="Rectangle 1652"/>
              <p:cNvSpPr>
                <a:spLocks noChangeArrowheads="1"/>
              </p:cNvSpPr>
              <p:nvPr/>
            </p:nvSpPr>
            <p:spPr bwMode="auto">
              <a:xfrm>
                <a:off x="4582" y="1252"/>
                <a:ext cx="63" cy="39"/>
              </a:xfrm>
              <a:prstGeom prst="rect">
                <a:avLst/>
              </a:prstGeom>
              <a:solidFill>
                <a:srgbClr val="D5F000"/>
              </a:solidFill>
              <a:ln w="0">
                <a:solidFill>
                  <a:srgbClr val="D5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4" name="Rectangle 1653"/>
              <p:cNvSpPr>
                <a:spLocks noChangeArrowheads="1"/>
              </p:cNvSpPr>
              <p:nvPr/>
            </p:nvSpPr>
            <p:spPr bwMode="auto">
              <a:xfrm>
                <a:off x="4582" y="1291"/>
                <a:ext cx="63" cy="38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5" name="Rectangle 1654"/>
              <p:cNvSpPr>
                <a:spLocks noChangeArrowheads="1"/>
              </p:cNvSpPr>
              <p:nvPr/>
            </p:nvSpPr>
            <p:spPr bwMode="auto">
              <a:xfrm>
                <a:off x="4582" y="1329"/>
                <a:ext cx="63" cy="40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6" name="Rectangle 1655"/>
              <p:cNvSpPr>
                <a:spLocks noChangeArrowheads="1"/>
              </p:cNvSpPr>
              <p:nvPr/>
            </p:nvSpPr>
            <p:spPr bwMode="auto">
              <a:xfrm>
                <a:off x="4582" y="1369"/>
                <a:ext cx="63" cy="37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7" name="Rectangle 1656"/>
              <p:cNvSpPr>
                <a:spLocks noChangeArrowheads="1"/>
              </p:cNvSpPr>
              <p:nvPr/>
            </p:nvSpPr>
            <p:spPr bwMode="auto">
              <a:xfrm>
                <a:off x="4582" y="1406"/>
                <a:ext cx="63" cy="40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8" name="Rectangle 1657"/>
              <p:cNvSpPr>
                <a:spLocks noChangeArrowheads="1"/>
              </p:cNvSpPr>
              <p:nvPr/>
            </p:nvSpPr>
            <p:spPr bwMode="auto">
              <a:xfrm>
                <a:off x="4582" y="1446"/>
                <a:ext cx="63" cy="37"/>
              </a:xfrm>
              <a:prstGeom prst="rect">
                <a:avLst/>
              </a:prstGeom>
              <a:solidFill>
                <a:srgbClr val="DFEB00"/>
              </a:solidFill>
              <a:ln w="0">
                <a:solidFill>
                  <a:srgbClr val="DF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39" name="Rectangle 1658"/>
              <p:cNvSpPr>
                <a:spLocks noChangeArrowheads="1"/>
              </p:cNvSpPr>
              <p:nvPr/>
            </p:nvSpPr>
            <p:spPr bwMode="auto">
              <a:xfrm>
                <a:off x="4582" y="1483"/>
                <a:ext cx="63" cy="40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0" name="Rectangle 1659"/>
              <p:cNvSpPr>
                <a:spLocks noChangeArrowheads="1"/>
              </p:cNvSpPr>
              <p:nvPr/>
            </p:nvSpPr>
            <p:spPr bwMode="auto">
              <a:xfrm>
                <a:off x="4582" y="1523"/>
                <a:ext cx="63" cy="40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1" name="Rectangle 1660"/>
              <p:cNvSpPr>
                <a:spLocks noChangeArrowheads="1"/>
              </p:cNvSpPr>
              <p:nvPr/>
            </p:nvSpPr>
            <p:spPr bwMode="auto">
              <a:xfrm>
                <a:off x="4582" y="1563"/>
                <a:ext cx="63" cy="37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2" name="Rectangle 1661"/>
              <p:cNvSpPr>
                <a:spLocks noChangeArrowheads="1"/>
              </p:cNvSpPr>
              <p:nvPr/>
            </p:nvSpPr>
            <p:spPr bwMode="auto">
              <a:xfrm>
                <a:off x="4582" y="1600"/>
                <a:ext cx="63" cy="40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3" name="Rectangle 1662"/>
              <p:cNvSpPr>
                <a:spLocks noChangeArrowheads="1"/>
              </p:cNvSpPr>
              <p:nvPr/>
            </p:nvSpPr>
            <p:spPr bwMode="auto">
              <a:xfrm>
                <a:off x="4582" y="1640"/>
                <a:ext cx="63" cy="37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4" name="Rectangle 1663"/>
              <p:cNvSpPr>
                <a:spLocks noChangeArrowheads="1"/>
              </p:cNvSpPr>
              <p:nvPr/>
            </p:nvSpPr>
            <p:spPr bwMode="auto">
              <a:xfrm>
                <a:off x="4582" y="1677"/>
                <a:ext cx="63" cy="40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5" name="Rectangle 1664"/>
              <p:cNvSpPr>
                <a:spLocks noChangeArrowheads="1"/>
              </p:cNvSpPr>
              <p:nvPr/>
            </p:nvSpPr>
            <p:spPr bwMode="auto">
              <a:xfrm>
                <a:off x="4582" y="1717"/>
                <a:ext cx="63" cy="37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6" name="Rectangle 1665"/>
              <p:cNvSpPr>
                <a:spLocks noChangeArrowheads="1"/>
              </p:cNvSpPr>
              <p:nvPr/>
            </p:nvSpPr>
            <p:spPr bwMode="auto">
              <a:xfrm>
                <a:off x="4582" y="1754"/>
                <a:ext cx="63" cy="40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7" name="Rectangle 1666"/>
              <p:cNvSpPr>
                <a:spLocks noChangeArrowheads="1"/>
              </p:cNvSpPr>
              <p:nvPr/>
            </p:nvSpPr>
            <p:spPr bwMode="auto">
              <a:xfrm>
                <a:off x="4582" y="1794"/>
                <a:ext cx="63" cy="37"/>
              </a:xfrm>
              <a:prstGeom prst="rect">
                <a:avLst/>
              </a:prstGeom>
              <a:solidFill>
                <a:srgbClr val="E4EA00"/>
              </a:solidFill>
              <a:ln w="0">
                <a:solidFill>
                  <a:srgbClr val="E4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8" name="Rectangle 1667"/>
              <p:cNvSpPr>
                <a:spLocks noChangeArrowheads="1"/>
              </p:cNvSpPr>
              <p:nvPr/>
            </p:nvSpPr>
            <p:spPr bwMode="auto">
              <a:xfrm>
                <a:off x="4582" y="1831"/>
                <a:ext cx="63" cy="40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49" name="Rectangle 1668"/>
              <p:cNvSpPr>
                <a:spLocks noChangeArrowheads="1"/>
              </p:cNvSpPr>
              <p:nvPr/>
            </p:nvSpPr>
            <p:spPr bwMode="auto">
              <a:xfrm>
                <a:off x="4582" y="1871"/>
                <a:ext cx="63" cy="37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0" name="Rectangle 1669"/>
              <p:cNvSpPr>
                <a:spLocks noChangeArrowheads="1"/>
              </p:cNvSpPr>
              <p:nvPr/>
            </p:nvSpPr>
            <p:spPr bwMode="auto">
              <a:xfrm>
                <a:off x="4582" y="1908"/>
                <a:ext cx="63" cy="40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1" name="Rectangle 1670"/>
              <p:cNvSpPr>
                <a:spLocks noChangeArrowheads="1"/>
              </p:cNvSpPr>
              <p:nvPr/>
            </p:nvSpPr>
            <p:spPr bwMode="auto">
              <a:xfrm>
                <a:off x="4582" y="1948"/>
                <a:ext cx="63" cy="40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2" name="Rectangle 1671"/>
              <p:cNvSpPr>
                <a:spLocks noChangeArrowheads="1"/>
              </p:cNvSpPr>
              <p:nvPr/>
            </p:nvSpPr>
            <p:spPr bwMode="auto">
              <a:xfrm>
                <a:off x="4582" y="1988"/>
                <a:ext cx="63" cy="37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3" name="Rectangle 1672"/>
              <p:cNvSpPr>
                <a:spLocks noChangeArrowheads="1"/>
              </p:cNvSpPr>
              <p:nvPr/>
            </p:nvSpPr>
            <p:spPr bwMode="auto">
              <a:xfrm>
                <a:off x="4582" y="2025"/>
                <a:ext cx="63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4" name="Rectangle 1673"/>
              <p:cNvSpPr>
                <a:spLocks noChangeArrowheads="1"/>
              </p:cNvSpPr>
              <p:nvPr/>
            </p:nvSpPr>
            <p:spPr bwMode="auto">
              <a:xfrm>
                <a:off x="4645" y="1097"/>
                <a:ext cx="60" cy="38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5" name="Rectangle 1674"/>
              <p:cNvSpPr>
                <a:spLocks noChangeArrowheads="1"/>
              </p:cNvSpPr>
              <p:nvPr/>
            </p:nvSpPr>
            <p:spPr bwMode="auto">
              <a:xfrm>
                <a:off x="4645" y="1135"/>
                <a:ext cx="60" cy="39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6" name="Rectangle 1675"/>
              <p:cNvSpPr>
                <a:spLocks noChangeArrowheads="1"/>
              </p:cNvSpPr>
              <p:nvPr/>
            </p:nvSpPr>
            <p:spPr bwMode="auto">
              <a:xfrm>
                <a:off x="4645" y="1174"/>
                <a:ext cx="60" cy="40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7" name="Rectangle 1676"/>
              <p:cNvSpPr>
                <a:spLocks noChangeArrowheads="1"/>
              </p:cNvSpPr>
              <p:nvPr/>
            </p:nvSpPr>
            <p:spPr bwMode="auto">
              <a:xfrm>
                <a:off x="4645" y="1214"/>
                <a:ext cx="60" cy="38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8" name="Rectangle 1677"/>
              <p:cNvSpPr>
                <a:spLocks noChangeArrowheads="1"/>
              </p:cNvSpPr>
              <p:nvPr/>
            </p:nvSpPr>
            <p:spPr bwMode="auto">
              <a:xfrm>
                <a:off x="4645" y="1252"/>
                <a:ext cx="60" cy="39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59" name="Rectangle 1678"/>
              <p:cNvSpPr>
                <a:spLocks noChangeArrowheads="1"/>
              </p:cNvSpPr>
              <p:nvPr/>
            </p:nvSpPr>
            <p:spPr bwMode="auto">
              <a:xfrm>
                <a:off x="4645" y="1291"/>
                <a:ext cx="60" cy="38"/>
              </a:xfrm>
              <a:prstGeom prst="rect">
                <a:avLst/>
              </a:prstGeom>
              <a:solidFill>
                <a:srgbClr val="CFF100"/>
              </a:solidFill>
              <a:ln w="0">
                <a:solidFill>
                  <a:srgbClr val="CF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0" name="Rectangle 1679"/>
              <p:cNvSpPr>
                <a:spLocks noChangeArrowheads="1"/>
              </p:cNvSpPr>
              <p:nvPr/>
            </p:nvSpPr>
            <p:spPr bwMode="auto">
              <a:xfrm>
                <a:off x="4645" y="1329"/>
                <a:ext cx="60" cy="40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1" name="Rectangle 1680"/>
              <p:cNvSpPr>
                <a:spLocks noChangeArrowheads="1"/>
              </p:cNvSpPr>
              <p:nvPr/>
            </p:nvSpPr>
            <p:spPr bwMode="auto">
              <a:xfrm>
                <a:off x="4645" y="1369"/>
                <a:ext cx="60" cy="37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2" name="Rectangle 1681"/>
              <p:cNvSpPr>
                <a:spLocks noChangeArrowheads="1"/>
              </p:cNvSpPr>
              <p:nvPr/>
            </p:nvSpPr>
            <p:spPr bwMode="auto">
              <a:xfrm>
                <a:off x="4645" y="1406"/>
                <a:ext cx="60" cy="40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3" name="Rectangle 1682"/>
              <p:cNvSpPr>
                <a:spLocks noChangeArrowheads="1"/>
              </p:cNvSpPr>
              <p:nvPr/>
            </p:nvSpPr>
            <p:spPr bwMode="auto">
              <a:xfrm>
                <a:off x="4645" y="1446"/>
                <a:ext cx="60" cy="37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4" name="Rectangle 1683"/>
              <p:cNvSpPr>
                <a:spLocks noChangeArrowheads="1"/>
              </p:cNvSpPr>
              <p:nvPr/>
            </p:nvSpPr>
            <p:spPr bwMode="auto">
              <a:xfrm>
                <a:off x="4645" y="1483"/>
                <a:ext cx="60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5" name="Rectangle 1684"/>
              <p:cNvSpPr>
                <a:spLocks noChangeArrowheads="1"/>
              </p:cNvSpPr>
              <p:nvPr/>
            </p:nvSpPr>
            <p:spPr bwMode="auto">
              <a:xfrm>
                <a:off x="4645" y="1523"/>
                <a:ext cx="60" cy="40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6" name="Rectangle 1685"/>
              <p:cNvSpPr>
                <a:spLocks noChangeArrowheads="1"/>
              </p:cNvSpPr>
              <p:nvPr/>
            </p:nvSpPr>
            <p:spPr bwMode="auto">
              <a:xfrm>
                <a:off x="4645" y="1563"/>
                <a:ext cx="60" cy="37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7" name="Rectangle 1686"/>
              <p:cNvSpPr>
                <a:spLocks noChangeArrowheads="1"/>
              </p:cNvSpPr>
              <p:nvPr/>
            </p:nvSpPr>
            <p:spPr bwMode="auto">
              <a:xfrm>
                <a:off x="4645" y="1600"/>
                <a:ext cx="60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8" name="Rectangle 1687"/>
              <p:cNvSpPr>
                <a:spLocks noChangeArrowheads="1"/>
              </p:cNvSpPr>
              <p:nvPr/>
            </p:nvSpPr>
            <p:spPr bwMode="auto">
              <a:xfrm>
                <a:off x="4645" y="1640"/>
                <a:ext cx="60" cy="37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69" name="Rectangle 1688"/>
              <p:cNvSpPr>
                <a:spLocks noChangeArrowheads="1"/>
              </p:cNvSpPr>
              <p:nvPr/>
            </p:nvSpPr>
            <p:spPr bwMode="auto">
              <a:xfrm>
                <a:off x="4645" y="1677"/>
                <a:ext cx="60" cy="40"/>
              </a:xfrm>
              <a:prstGeom prst="rect">
                <a:avLst/>
              </a:prstGeom>
              <a:solidFill>
                <a:srgbClr val="D2F100"/>
              </a:solidFill>
              <a:ln w="0">
                <a:solidFill>
                  <a:srgbClr val="D2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0" name="Rectangle 1689"/>
              <p:cNvSpPr>
                <a:spLocks noChangeArrowheads="1"/>
              </p:cNvSpPr>
              <p:nvPr/>
            </p:nvSpPr>
            <p:spPr bwMode="auto">
              <a:xfrm>
                <a:off x="4645" y="1717"/>
                <a:ext cx="60" cy="37"/>
              </a:xfrm>
              <a:prstGeom prst="rect">
                <a:avLst/>
              </a:prstGeom>
              <a:solidFill>
                <a:srgbClr val="D4F000"/>
              </a:solidFill>
              <a:ln w="0">
                <a:solidFill>
                  <a:srgbClr val="D4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1" name="Rectangle 1690"/>
              <p:cNvSpPr>
                <a:spLocks noChangeArrowheads="1"/>
              </p:cNvSpPr>
              <p:nvPr/>
            </p:nvSpPr>
            <p:spPr bwMode="auto">
              <a:xfrm>
                <a:off x="4645" y="1754"/>
                <a:ext cx="60" cy="40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2" name="Rectangle 1691"/>
              <p:cNvSpPr>
                <a:spLocks noChangeArrowheads="1"/>
              </p:cNvSpPr>
              <p:nvPr/>
            </p:nvSpPr>
            <p:spPr bwMode="auto">
              <a:xfrm>
                <a:off x="4645" y="1794"/>
                <a:ext cx="60" cy="37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3" name="Rectangle 1692"/>
              <p:cNvSpPr>
                <a:spLocks noChangeArrowheads="1"/>
              </p:cNvSpPr>
              <p:nvPr/>
            </p:nvSpPr>
            <p:spPr bwMode="auto">
              <a:xfrm>
                <a:off x="4645" y="1831"/>
                <a:ext cx="60" cy="40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4" name="Rectangle 1693"/>
              <p:cNvSpPr>
                <a:spLocks noChangeArrowheads="1"/>
              </p:cNvSpPr>
              <p:nvPr/>
            </p:nvSpPr>
            <p:spPr bwMode="auto">
              <a:xfrm>
                <a:off x="4645" y="1871"/>
                <a:ext cx="60" cy="37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5" name="Rectangle 1694"/>
              <p:cNvSpPr>
                <a:spLocks noChangeArrowheads="1"/>
              </p:cNvSpPr>
              <p:nvPr/>
            </p:nvSpPr>
            <p:spPr bwMode="auto">
              <a:xfrm>
                <a:off x="4645" y="1908"/>
                <a:ext cx="60" cy="40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6" name="Rectangle 1695"/>
              <p:cNvSpPr>
                <a:spLocks noChangeArrowheads="1"/>
              </p:cNvSpPr>
              <p:nvPr/>
            </p:nvSpPr>
            <p:spPr bwMode="auto">
              <a:xfrm>
                <a:off x="4645" y="1948"/>
                <a:ext cx="60" cy="40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7" name="Rectangle 1696"/>
              <p:cNvSpPr>
                <a:spLocks noChangeArrowheads="1"/>
              </p:cNvSpPr>
              <p:nvPr/>
            </p:nvSpPr>
            <p:spPr bwMode="auto">
              <a:xfrm>
                <a:off x="4645" y="1988"/>
                <a:ext cx="60" cy="37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8" name="Rectangle 1697"/>
              <p:cNvSpPr>
                <a:spLocks noChangeArrowheads="1"/>
              </p:cNvSpPr>
              <p:nvPr/>
            </p:nvSpPr>
            <p:spPr bwMode="auto">
              <a:xfrm>
                <a:off x="4645" y="2025"/>
                <a:ext cx="60" cy="40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79" name="Rectangle 1698"/>
              <p:cNvSpPr>
                <a:spLocks noChangeArrowheads="1"/>
              </p:cNvSpPr>
              <p:nvPr/>
            </p:nvSpPr>
            <p:spPr bwMode="auto">
              <a:xfrm>
                <a:off x="4705" y="1097"/>
                <a:ext cx="60" cy="38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0" name="Rectangle 1699"/>
              <p:cNvSpPr>
                <a:spLocks noChangeArrowheads="1"/>
              </p:cNvSpPr>
              <p:nvPr/>
            </p:nvSpPr>
            <p:spPr bwMode="auto">
              <a:xfrm>
                <a:off x="4705" y="1135"/>
                <a:ext cx="60" cy="39"/>
              </a:xfrm>
              <a:prstGeom prst="rect">
                <a:avLst/>
              </a:prstGeom>
              <a:solidFill>
                <a:srgbClr val="DAED00"/>
              </a:solidFill>
              <a:ln w="0">
                <a:solidFill>
                  <a:srgbClr val="DA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1" name="Rectangle 1700"/>
              <p:cNvSpPr>
                <a:spLocks noChangeArrowheads="1"/>
              </p:cNvSpPr>
              <p:nvPr/>
            </p:nvSpPr>
            <p:spPr bwMode="auto">
              <a:xfrm>
                <a:off x="4705" y="1174"/>
                <a:ext cx="60" cy="40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2" name="Rectangle 1701"/>
              <p:cNvSpPr>
                <a:spLocks noChangeArrowheads="1"/>
              </p:cNvSpPr>
              <p:nvPr/>
            </p:nvSpPr>
            <p:spPr bwMode="auto">
              <a:xfrm>
                <a:off x="4705" y="1214"/>
                <a:ext cx="60" cy="38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3" name="Rectangle 1702"/>
              <p:cNvSpPr>
                <a:spLocks noChangeArrowheads="1"/>
              </p:cNvSpPr>
              <p:nvPr/>
            </p:nvSpPr>
            <p:spPr bwMode="auto">
              <a:xfrm>
                <a:off x="4705" y="1252"/>
                <a:ext cx="60" cy="39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4" name="Rectangle 1703"/>
              <p:cNvSpPr>
                <a:spLocks noChangeArrowheads="1"/>
              </p:cNvSpPr>
              <p:nvPr/>
            </p:nvSpPr>
            <p:spPr bwMode="auto">
              <a:xfrm>
                <a:off x="4705" y="1291"/>
                <a:ext cx="60" cy="38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5" name="Rectangle 1704"/>
              <p:cNvSpPr>
                <a:spLocks noChangeArrowheads="1"/>
              </p:cNvSpPr>
              <p:nvPr/>
            </p:nvSpPr>
            <p:spPr bwMode="auto">
              <a:xfrm>
                <a:off x="4705" y="1329"/>
                <a:ext cx="60" cy="40"/>
              </a:xfrm>
              <a:prstGeom prst="rect">
                <a:avLst/>
              </a:prstGeom>
              <a:solidFill>
                <a:srgbClr val="C9F300"/>
              </a:solidFill>
              <a:ln w="0">
                <a:solidFill>
                  <a:srgbClr val="C9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6" name="Rectangle 1705"/>
              <p:cNvSpPr>
                <a:spLocks noChangeArrowheads="1"/>
              </p:cNvSpPr>
              <p:nvPr/>
            </p:nvSpPr>
            <p:spPr bwMode="auto">
              <a:xfrm>
                <a:off x="4705" y="1369"/>
                <a:ext cx="60" cy="37"/>
              </a:xfrm>
              <a:prstGeom prst="rect">
                <a:avLst/>
              </a:prstGeom>
              <a:solidFill>
                <a:srgbClr val="C7F400"/>
              </a:solidFill>
              <a:ln w="0">
                <a:solidFill>
                  <a:srgbClr val="C7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7" name="Rectangle 1706"/>
              <p:cNvSpPr>
                <a:spLocks noChangeArrowheads="1"/>
              </p:cNvSpPr>
              <p:nvPr/>
            </p:nvSpPr>
            <p:spPr bwMode="auto">
              <a:xfrm>
                <a:off x="4705" y="1406"/>
                <a:ext cx="60" cy="40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8" name="Rectangle 1707"/>
              <p:cNvSpPr>
                <a:spLocks noChangeArrowheads="1"/>
              </p:cNvSpPr>
              <p:nvPr/>
            </p:nvSpPr>
            <p:spPr bwMode="auto">
              <a:xfrm>
                <a:off x="4705" y="1446"/>
                <a:ext cx="60" cy="37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89" name="Rectangle 1708"/>
              <p:cNvSpPr>
                <a:spLocks noChangeArrowheads="1"/>
              </p:cNvSpPr>
              <p:nvPr/>
            </p:nvSpPr>
            <p:spPr bwMode="auto">
              <a:xfrm>
                <a:off x="4705" y="1483"/>
                <a:ext cx="60" cy="40"/>
              </a:xfrm>
              <a:prstGeom prst="rect">
                <a:avLst/>
              </a:prstGeom>
              <a:solidFill>
                <a:srgbClr val="C1F600"/>
              </a:solidFill>
              <a:ln w="0">
                <a:solidFill>
                  <a:srgbClr val="C1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0" name="Rectangle 1709"/>
              <p:cNvSpPr>
                <a:spLocks noChangeArrowheads="1"/>
              </p:cNvSpPr>
              <p:nvPr/>
            </p:nvSpPr>
            <p:spPr bwMode="auto">
              <a:xfrm>
                <a:off x="4705" y="1523"/>
                <a:ext cx="60" cy="40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1" name="Rectangle 1710"/>
              <p:cNvSpPr>
                <a:spLocks noChangeArrowheads="1"/>
              </p:cNvSpPr>
              <p:nvPr/>
            </p:nvSpPr>
            <p:spPr bwMode="auto">
              <a:xfrm>
                <a:off x="4705" y="1563"/>
                <a:ext cx="60" cy="37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2" name="Rectangle 1711"/>
              <p:cNvSpPr>
                <a:spLocks noChangeArrowheads="1"/>
              </p:cNvSpPr>
              <p:nvPr/>
            </p:nvSpPr>
            <p:spPr bwMode="auto">
              <a:xfrm>
                <a:off x="4705" y="1600"/>
                <a:ext cx="60" cy="40"/>
              </a:xfrm>
              <a:prstGeom prst="rect">
                <a:avLst/>
              </a:prstGeom>
              <a:solidFill>
                <a:srgbClr val="C1F600"/>
              </a:solidFill>
              <a:ln w="0">
                <a:solidFill>
                  <a:srgbClr val="C1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3" name="Rectangle 1712"/>
              <p:cNvSpPr>
                <a:spLocks noChangeArrowheads="1"/>
              </p:cNvSpPr>
              <p:nvPr/>
            </p:nvSpPr>
            <p:spPr bwMode="auto">
              <a:xfrm>
                <a:off x="4705" y="1640"/>
                <a:ext cx="60" cy="37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4" name="Rectangle 1713"/>
              <p:cNvSpPr>
                <a:spLocks noChangeArrowheads="1"/>
              </p:cNvSpPr>
              <p:nvPr/>
            </p:nvSpPr>
            <p:spPr bwMode="auto">
              <a:xfrm>
                <a:off x="4705" y="1677"/>
                <a:ext cx="60" cy="40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5" name="Rectangle 1714"/>
              <p:cNvSpPr>
                <a:spLocks noChangeArrowheads="1"/>
              </p:cNvSpPr>
              <p:nvPr/>
            </p:nvSpPr>
            <p:spPr bwMode="auto">
              <a:xfrm>
                <a:off x="4705" y="1717"/>
                <a:ext cx="60" cy="37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6" name="Rectangle 1715"/>
              <p:cNvSpPr>
                <a:spLocks noChangeArrowheads="1"/>
              </p:cNvSpPr>
              <p:nvPr/>
            </p:nvSpPr>
            <p:spPr bwMode="auto">
              <a:xfrm>
                <a:off x="4705" y="1754"/>
                <a:ext cx="60" cy="40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7" name="Rectangle 1716"/>
              <p:cNvSpPr>
                <a:spLocks noChangeArrowheads="1"/>
              </p:cNvSpPr>
              <p:nvPr/>
            </p:nvSpPr>
            <p:spPr bwMode="auto">
              <a:xfrm>
                <a:off x="4705" y="1794"/>
                <a:ext cx="60" cy="37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8" name="Rectangle 1717"/>
              <p:cNvSpPr>
                <a:spLocks noChangeArrowheads="1"/>
              </p:cNvSpPr>
              <p:nvPr/>
            </p:nvSpPr>
            <p:spPr bwMode="auto">
              <a:xfrm>
                <a:off x="4705" y="1831"/>
                <a:ext cx="60" cy="40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599" name="Rectangle 1718"/>
              <p:cNvSpPr>
                <a:spLocks noChangeArrowheads="1"/>
              </p:cNvSpPr>
              <p:nvPr/>
            </p:nvSpPr>
            <p:spPr bwMode="auto">
              <a:xfrm>
                <a:off x="4705" y="1871"/>
                <a:ext cx="60" cy="37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0" name="Rectangle 1719"/>
              <p:cNvSpPr>
                <a:spLocks noChangeArrowheads="1"/>
              </p:cNvSpPr>
              <p:nvPr/>
            </p:nvSpPr>
            <p:spPr bwMode="auto">
              <a:xfrm>
                <a:off x="4705" y="1908"/>
                <a:ext cx="60" cy="40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1" name="Rectangle 1720"/>
              <p:cNvSpPr>
                <a:spLocks noChangeArrowheads="1"/>
              </p:cNvSpPr>
              <p:nvPr/>
            </p:nvSpPr>
            <p:spPr bwMode="auto">
              <a:xfrm>
                <a:off x="4705" y="1948"/>
                <a:ext cx="60" cy="40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2" name="Rectangle 1721"/>
              <p:cNvSpPr>
                <a:spLocks noChangeArrowheads="1"/>
              </p:cNvSpPr>
              <p:nvPr/>
            </p:nvSpPr>
            <p:spPr bwMode="auto">
              <a:xfrm>
                <a:off x="4705" y="1988"/>
                <a:ext cx="60" cy="37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3" name="Rectangle 1722"/>
              <p:cNvSpPr>
                <a:spLocks noChangeArrowheads="1"/>
              </p:cNvSpPr>
              <p:nvPr/>
            </p:nvSpPr>
            <p:spPr bwMode="auto">
              <a:xfrm>
                <a:off x="4705" y="2025"/>
                <a:ext cx="60" cy="40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4" name="Rectangle 1723"/>
              <p:cNvSpPr>
                <a:spLocks noChangeArrowheads="1"/>
              </p:cNvSpPr>
              <p:nvPr/>
            </p:nvSpPr>
            <p:spPr bwMode="auto">
              <a:xfrm>
                <a:off x="4765" y="1097"/>
                <a:ext cx="60" cy="38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5" name="Rectangle 1724"/>
              <p:cNvSpPr>
                <a:spLocks noChangeArrowheads="1"/>
              </p:cNvSpPr>
              <p:nvPr/>
            </p:nvSpPr>
            <p:spPr bwMode="auto">
              <a:xfrm>
                <a:off x="4765" y="1135"/>
                <a:ext cx="60" cy="39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6" name="Rectangle 1725"/>
              <p:cNvSpPr>
                <a:spLocks noChangeArrowheads="1"/>
              </p:cNvSpPr>
              <p:nvPr/>
            </p:nvSpPr>
            <p:spPr bwMode="auto">
              <a:xfrm>
                <a:off x="4765" y="1174"/>
                <a:ext cx="60" cy="40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7" name="Rectangle 1726"/>
              <p:cNvSpPr>
                <a:spLocks noChangeArrowheads="1"/>
              </p:cNvSpPr>
              <p:nvPr/>
            </p:nvSpPr>
            <p:spPr bwMode="auto">
              <a:xfrm>
                <a:off x="4765" y="1214"/>
                <a:ext cx="60" cy="38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8" name="Rectangle 1727"/>
              <p:cNvSpPr>
                <a:spLocks noChangeArrowheads="1"/>
              </p:cNvSpPr>
              <p:nvPr/>
            </p:nvSpPr>
            <p:spPr bwMode="auto">
              <a:xfrm>
                <a:off x="4765" y="1252"/>
                <a:ext cx="60" cy="39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09" name="Rectangle 1728"/>
              <p:cNvSpPr>
                <a:spLocks noChangeArrowheads="1"/>
              </p:cNvSpPr>
              <p:nvPr/>
            </p:nvSpPr>
            <p:spPr bwMode="auto">
              <a:xfrm>
                <a:off x="4765" y="1291"/>
                <a:ext cx="60" cy="38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0" name="Rectangle 1729"/>
              <p:cNvSpPr>
                <a:spLocks noChangeArrowheads="1"/>
              </p:cNvSpPr>
              <p:nvPr/>
            </p:nvSpPr>
            <p:spPr bwMode="auto">
              <a:xfrm>
                <a:off x="4765" y="1329"/>
                <a:ext cx="60" cy="40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1" name="Rectangle 1730"/>
              <p:cNvSpPr>
                <a:spLocks noChangeArrowheads="1"/>
              </p:cNvSpPr>
              <p:nvPr/>
            </p:nvSpPr>
            <p:spPr bwMode="auto">
              <a:xfrm>
                <a:off x="4765" y="1369"/>
                <a:ext cx="60" cy="37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2" name="Rectangle 1731"/>
              <p:cNvSpPr>
                <a:spLocks noChangeArrowheads="1"/>
              </p:cNvSpPr>
              <p:nvPr/>
            </p:nvSpPr>
            <p:spPr bwMode="auto">
              <a:xfrm>
                <a:off x="4765" y="1406"/>
                <a:ext cx="60" cy="40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3" name="Rectangle 1732"/>
              <p:cNvSpPr>
                <a:spLocks noChangeArrowheads="1"/>
              </p:cNvSpPr>
              <p:nvPr/>
            </p:nvSpPr>
            <p:spPr bwMode="auto">
              <a:xfrm>
                <a:off x="4765" y="1446"/>
                <a:ext cx="60" cy="37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4" name="Rectangle 1733"/>
              <p:cNvSpPr>
                <a:spLocks noChangeArrowheads="1"/>
              </p:cNvSpPr>
              <p:nvPr/>
            </p:nvSpPr>
            <p:spPr bwMode="auto">
              <a:xfrm>
                <a:off x="4765" y="1483"/>
                <a:ext cx="60" cy="40"/>
              </a:xfrm>
              <a:prstGeom prst="rect">
                <a:avLst/>
              </a:prstGeom>
              <a:solidFill>
                <a:srgbClr val="BCF701"/>
              </a:solidFill>
              <a:ln w="0">
                <a:solidFill>
                  <a:srgbClr val="BC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5" name="Freeform 1734"/>
              <p:cNvSpPr>
                <a:spLocks/>
              </p:cNvSpPr>
              <p:nvPr/>
            </p:nvSpPr>
            <p:spPr bwMode="auto">
              <a:xfrm>
                <a:off x="4765" y="1523"/>
                <a:ext cx="60" cy="40"/>
              </a:xfrm>
              <a:custGeom>
                <a:avLst/>
                <a:gdLst>
                  <a:gd name="T0" fmla="*/ 0 w 60"/>
                  <a:gd name="T1" fmla="*/ 40 h 40"/>
                  <a:gd name="T2" fmla="*/ 60 w 60"/>
                  <a:gd name="T3" fmla="*/ 37 h 40"/>
                  <a:gd name="T4" fmla="*/ 60 w 60"/>
                  <a:gd name="T5" fmla="*/ 0 h 40"/>
                  <a:gd name="T6" fmla="*/ 0 w 60"/>
                  <a:gd name="T7" fmla="*/ 0 h 40"/>
                  <a:gd name="T8" fmla="*/ 0 w 60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0"/>
                  <a:gd name="T17" fmla="*/ 60 w 6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0">
                    <a:moveTo>
                      <a:pt x="0" y="40"/>
                    </a:moveTo>
                    <a:lnTo>
                      <a:pt x="60" y="37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BAF802"/>
              </a:solidFill>
              <a:ln w="0">
                <a:solidFill>
                  <a:srgbClr val="BAF80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6" name="Freeform 1735"/>
              <p:cNvSpPr>
                <a:spLocks/>
              </p:cNvSpPr>
              <p:nvPr/>
            </p:nvSpPr>
            <p:spPr bwMode="auto">
              <a:xfrm>
                <a:off x="4765" y="1560"/>
                <a:ext cx="60" cy="40"/>
              </a:xfrm>
              <a:custGeom>
                <a:avLst/>
                <a:gdLst>
                  <a:gd name="T0" fmla="*/ 0 w 60"/>
                  <a:gd name="T1" fmla="*/ 40 h 40"/>
                  <a:gd name="T2" fmla="*/ 60 w 60"/>
                  <a:gd name="T3" fmla="*/ 40 h 40"/>
                  <a:gd name="T4" fmla="*/ 60 w 60"/>
                  <a:gd name="T5" fmla="*/ 0 h 40"/>
                  <a:gd name="T6" fmla="*/ 0 w 60"/>
                  <a:gd name="T7" fmla="*/ 3 h 40"/>
                  <a:gd name="T8" fmla="*/ 0 w 60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0"/>
                  <a:gd name="T17" fmla="*/ 60 w 6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0">
                    <a:moveTo>
                      <a:pt x="0" y="40"/>
                    </a:moveTo>
                    <a:lnTo>
                      <a:pt x="60" y="40"/>
                    </a:lnTo>
                    <a:lnTo>
                      <a:pt x="60" y="0"/>
                    </a:lnTo>
                    <a:lnTo>
                      <a:pt x="0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BAF802"/>
              </a:solidFill>
              <a:ln w="0">
                <a:solidFill>
                  <a:srgbClr val="BAF80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7" name="Rectangle 1736"/>
              <p:cNvSpPr>
                <a:spLocks noChangeArrowheads="1"/>
              </p:cNvSpPr>
              <p:nvPr/>
            </p:nvSpPr>
            <p:spPr bwMode="auto">
              <a:xfrm>
                <a:off x="4765" y="1600"/>
                <a:ext cx="60" cy="40"/>
              </a:xfrm>
              <a:prstGeom prst="rect">
                <a:avLst/>
              </a:prstGeom>
              <a:solidFill>
                <a:srgbClr val="BBF701"/>
              </a:solidFill>
              <a:ln w="0">
                <a:solidFill>
                  <a:srgbClr val="BB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8" name="Rectangle 1737"/>
              <p:cNvSpPr>
                <a:spLocks noChangeArrowheads="1"/>
              </p:cNvSpPr>
              <p:nvPr/>
            </p:nvSpPr>
            <p:spPr bwMode="auto">
              <a:xfrm>
                <a:off x="4765" y="1640"/>
                <a:ext cx="60" cy="37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19" name="Rectangle 1738"/>
              <p:cNvSpPr>
                <a:spLocks noChangeArrowheads="1"/>
              </p:cNvSpPr>
              <p:nvPr/>
            </p:nvSpPr>
            <p:spPr bwMode="auto">
              <a:xfrm>
                <a:off x="4765" y="1677"/>
                <a:ext cx="60" cy="40"/>
              </a:xfrm>
              <a:prstGeom prst="rect">
                <a:avLst/>
              </a:prstGeom>
              <a:solidFill>
                <a:srgbClr val="C1F600"/>
              </a:solidFill>
              <a:ln w="0">
                <a:solidFill>
                  <a:srgbClr val="C1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0" name="Rectangle 1739"/>
              <p:cNvSpPr>
                <a:spLocks noChangeArrowheads="1"/>
              </p:cNvSpPr>
              <p:nvPr/>
            </p:nvSpPr>
            <p:spPr bwMode="auto">
              <a:xfrm>
                <a:off x="4765" y="1717"/>
                <a:ext cx="60" cy="37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1" name="Rectangle 1740"/>
              <p:cNvSpPr>
                <a:spLocks noChangeArrowheads="1"/>
              </p:cNvSpPr>
              <p:nvPr/>
            </p:nvSpPr>
            <p:spPr bwMode="auto">
              <a:xfrm>
                <a:off x="4765" y="1754"/>
                <a:ext cx="60" cy="40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2" name="Rectangle 1741"/>
              <p:cNvSpPr>
                <a:spLocks noChangeArrowheads="1"/>
              </p:cNvSpPr>
              <p:nvPr/>
            </p:nvSpPr>
            <p:spPr bwMode="auto">
              <a:xfrm>
                <a:off x="4765" y="1794"/>
                <a:ext cx="60" cy="37"/>
              </a:xfrm>
              <a:prstGeom prst="rect">
                <a:avLst/>
              </a:prstGeom>
              <a:solidFill>
                <a:srgbClr val="C7F400"/>
              </a:solidFill>
              <a:ln w="0">
                <a:solidFill>
                  <a:srgbClr val="C7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3" name="Rectangle 1742"/>
              <p:cNvSpPr>
                <a:spLocks noChangeArrowheads="1"/>
              </p:cNvSpPr>
              <p:nvPr/>
            </p:nvSpPr>
            <p:spPr bwMode="auto">
              <a:xfrm>
                <a:off x="4765" y="1831"/>
                <a:ext cx="60" cy="40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4" name="Rectangle 1743"/>
              <p:cNvSpPr>
                <a:spLocks noChangeArrowheads="1"/>
              </p:cNvSpPr>
              <p:nvPr/>
            </p:nvSpPr>
            <p:spPr bwMode="auto">
              <a:xfrm>
                <a:off x="4765" y="1871"/>
                <a:ext cx="60" cy="37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5" name="Rectangle 1744"/>
              <p:cNvSpPr>
                <a:spLocks noChangeArrowheads="1"/>
              </p:cNvSpPr>
              <p:nvPr/>
            </p:nvSpPr>
            <p:spPr bwMode="auto">
              <a:xfrm>
                <a:off x="4765" y="1908"/>
                <a:ext cx="60" cy="40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6" name="Rectangle 1745"/>
              <p:cNvSpPr>
                <a:spLocks noChangeArrowheads="1"/>
              </p:cNvSpPr>
              <p:nvPr/>
            </p:nvSpPr>
            <p:spPr bwMode="auto">
              <a:xfrm>
                <a:off x="4765" y="1948"/>
                <a:ext cx="60" cy="40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7" name="Rectangle 1746"/>
              <p:cNvSpPr>
                <a:spLocks noChangeArrowheads="1"/>
              </p:cNvSpPr>
              <p:nvPr/>
            </p:nvSpPr>
            <p:spPr bwMode="auto">
              <a:xfrm>
                <a:off x="4765" y="1988"/>
                <a:ext cx="60" cy="37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8" name="Rectangle 1747"/>
              <p:cNvSpPr>
                <a:spLocks noChangeArrowheads="1"/>
              </p:cNvSpPr>
              <p:nvPr/>
            </p:nvSpPr>
            <p:spPr bwMode="auto">
              <a:xfrm>
                <a:off x="4765" y="2025"/>
                <a:ext cx="60" cy="40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29" name="Rectangle 1748"/>
              <p:cNvSpPr>
                <a:spLocks noChangeArrowheads="1"/>
              </p:cNvSpPr>
              <p:nvPr/>
            </p:nvSpPr>
            <p:spPr bwMode="auto">
              <a:xfrm>
                <a:off x="4825" y="1097"/>
                <a:ext cx="60" cy="38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0" name="Rectangle 1749"/>
              <p:cNvSpPr>
                <a:spLocks noChangeArrowheads="1"/>
              </p:cNvSpPr>
              <p:nvPr/>
            </p:nvSpPr>
            <p:spPr bwMode="auto">
              <a:xfrm>
                <a:off x="4825" y="1135"/>
                <a:ext cx="60" cy="39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1" name="Rectangle 1750"/>
              <p:cNvSpPr>
                <a:spLocks noChangeArrowheads="1"/>
              </p:cNvSpPr>
              <p:nvPr/>
            </p:nvSpPr>
            <p:spPr bwMode="auto">
              <a:xfrm>
                <a:off x="4825" y="1174"/>
                <a:ext cx="60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2" name="Rectangle 1751"/>
              <p:cNvSpPr>
                <a:spLocks noChangeArrowheads="1"/>
              </p:cNvSpPr>
              <p:nvPr/>
            </p:nvSpPr>
            <p:spPr bwMode="auto">
              <a:xfrm>
                <a:off x="4825" y="1214"/>
                <a:ext cx="60" cy="38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3" name="Rectangle 1752"/>
              <p:cNvSpPr>
                <a:spLocks noChangeArrowheads="1"/>
              </p:cNvSpPr>
              <p:nvPr/>
            </p:nvSpPr>
            <p:spPr bwMode="auto">
              <a:xfrm>
                <a:off x="4825" y="1252"/>
                <a:ext cx="60" cy="39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4" name="Rectangle 1753"/>
              <p:cNvSpPr>
                <a:spLocks noChangeArrowheads="1"/>
              </p:cNvSpPr>
              <p:nvPr/>
            </p:nvSpPr>
            <p:spPr bwMode="auto">
              <a:xfrm>
                <a:off x="4825" y="1291"/>
                <a:ext cx="60" cy="38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5" name="Rectangle 1754"/>
              <p:cNvSpPr>
                <a:spLocks noChangeArrowheads="1"/>
              </p:cNvSpPr>
              <p:nvPr/>
            </p:nvSpPr>
            <p:spPr bwMode="auto">
              <a:xfrm>
                <a:off x="4825" y="1329"/>
                <a:ext cx="60" cy="40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6" name="Rectangle 1755"/>
              <p:cNvSpPr>
                <a:spLocks noChangeArrowheads="1"/>
              </p:cNvSpPr>
              <p:nvPr/>
            </p:nvSpPr>
            <p:spPr bwMode="auto">
              <a:xfrm>
                <a:off x="4825" y="1369"/>
                <a:ext cx="60" cy="37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7" name="Rectangle 1756"/>
              <p:cNvSpPr>
                <a:spLocks noChangeArrowheads="1"/>
              </p:cNvSpPr>
              <p:nvPr/>
            </p:nvSpPr>
            <p:spPr bwMode="auto">
              <a:xfrm>
                <a:off x="4825" y="1406"/>
                <a:ext cx="60" cy="40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8" name="Rectangle 1757"/>
              <p:cNvSpPr>
                <a:spLocks noChangeArrowheads="1"/>
              </p:cNvSpPr>
              <p:nvPr/>
            </p:nvSpPr>
            <p:spPr bwMode="auto">
              <a:xfrm>
                <a:off x="4825" y="1446"/>
                <a:ext cx="60" cy="37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39" name="Rectangle 1758"/>
              <p:cNvSpPr>
                <a:spLocks noChangeArrowheads="1"/>
              </p:cNvSpPr>
              <p:nvPr/>
            </p:nvSpPr>
            <p:spPr bwMode="auto">
              <a:xfrm>
                <a:off x="4825" y="1483"/>
                <a:ext cx="60" cy="40"/>
              </a:xfrm>
              <a:prstGeom prst="rect">
                <a:avLst/>
              </a:prstGeom>
              <a:solidFill>
                <a:srgbClr val="BCF700"/>
              </a:solidFill>
              <a:ln w="0">
                <a:solidFill>
                  <a:srgbClr val="BC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0" name="Rectangle 1759"/>
              <p:cNvSpPr>
                <a:spLocks noChangeArrowheads="1"/>
              </p:cNvSpPr>
              <p:nvPr/>
            </p:nvSpPr>
            <p:spPr bwMode="auto">
              <a:xfrm>
                <a:off x="4825" y="1523"/>
                <a:ext cx="60" cy="37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1" name="Rectangle 1760"/>
              <p:cNvSpPr>
                <a:spLocks noChangeArrowheads="1"/>
              </p:cNvSpPr>
              <p:nvPr/>
            </p:nvSpPr>
            <p:spPr bwMode="auto">
              <a:xfrm>
                <a:off x="4825" y="1560"/>
                <a:ext cx="60" cy="40"/>
              </a:xfrm>
              <a:prstGeom prst="rect">
                <a:avLst/>
              </a:prstGeom>
              <a:solidFill>
                <a:srgbClr val="BCF700"/>
              </a:solidFill>
              <a:ln w="0">
                <a:solidFill>
                  <a:srgbClr val="BC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2" name="Rectangle 1761"/>
              <p:cNvSpPr>
                <a:spLocks noChangeArrowheads="1"/>
              </p:cNvSpPr>
              <p:nvPr/>
            </p:nvSpPr>
            <p:spPr bwMode="auto">
              <a:xfrm>
                <a:off x="4825" y="1600"/>
                <a:ext cx="60" cy="40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3" name="Rectangle 1762"/>
              <p:cNvSpPr>
                <a:spLocks noChangeArrowheads="1"/>
              </p:cNvSpPr>
              <p:nvPr/>
            </p:nvSpPr>
            <p:spPr bwMode="auto">
              <a:xfrm>
                <a:off x="4825" y="1640"/>
                <a:ext cx="60" cy="37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4" name="Rectangle 1763"/>
              <p:cNvSpPr>
                <a:spLocks noChangeArrowheads="1"/>
              </p:cNvSpPr>
              <p:nvPr/>
            </p:nvSpPr>
            <p:spPr bwMode="auto">
              <a:xfrm>
                <a:off x="4825" y="1677"/>
                <a:ext cx="60" cy="40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5" name="Freeform 1764"/>
              <p:cNvSpPr>
                <a:spLocks/>
              </p:cNvSpPr>
              <p:nvPr/>
            </p:nvSpPr>
            <p:spPr bwMode="auto">
              <a:xfrm>
                <a:off x="4825" y="1717"/>
                <a:ext cx="63" cy="37"/>
              </a:xfrm>
              <a:custGeom>
                <a:avLst/>
                <a:gdLst>
                  <a:gd name="T0" fmla="*/ 0 w 63"/>
                  <a:gd name="T1" fmla="*/ 37 h 37"/>
                  <a:gd name="T2" fmla="*/ 63 w 63"/>
                  <a:gd name="T3" fmla="*/ 37 h 37"/>
                  <a:gd name="T4" fmla="*/ 60 w 63"/>
                  <a:gd name="T5" fmla="*/ 0 h 37"/>
                  <a:gd name="T6" fmla="*/ 0 w 63"/>
                  <a:gd name="T7" fmla="*/ 0 h 37"/>
                  <a:gd name="T8" fmla="*/ 0 w 63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7"/>
                  <a:gd name="T17" fmla="*/ 63 w 63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7">
                    <a:moveTo>
                      <a:pt x="0" y="37"/>
                    </a:moveTo>
                    <a:lnTo>
                      <a:pt x="63" y="37"/>
                    </a:lnTo>
                    <a:lnTo>
                      <a:pt x="60" y="0"/>
                    </a:lnTo>
                    <a:lnTo>
                      <a:pt x="0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C2F600"/>
              </a:solidFill>
              <a:ln w="0">
                <a:solidFill>
                  <a:srgbClr val="C2F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6" name="Rectangle 1765"/>
              <p:cNvSpPr>
                <a:spLocks noChangeArrowheads="1"/>
              </p:cNvSpPr>
              <p:nvPr/>
            </p:nvSpPr>
            <p:spPr bwMode="auto">
              <a:xfrm>
                <a:off x="4825" y="1754"/>
                <a:ext cx="63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7" name="Rectangle 1766"/>
              <p:cNvSpPr>
                <a:spLocks noChangeArrowheads="1"/>
              </p:cNvSpPr>
              <p:nvPr/>
            </p:nvSpPr>
            <p:spPr bwMode="auto">
              <a:xfrm>
                <a:off x="4825" y="1794"/>
                <a:ext cx="63" cy="37"/>
              </a:xfrm>
              <a:prstGeom prst="rect">
                <a:avLst/>
              </a:prstGeom>
              <a:solidFill>
                <a:srgbClr val="C6F500"/>
              </a:solidFill>
              <a:ln w="0">
                <a:solidFill>
                  <a:srgbClr val="C6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8" name="Rectangle 1767"/>
              <p:cNvSpPr>
                <a:spLocks noChangeArrowheads="1"/>
              </p:cNvSpPr>
              <p:nvPr/>
            </p:nvSpPr>
            <p:spPr bwMode="auto">
              <a:xfrm>
                <a:off x="4825" y="1831"/>
                <a:ext cx="63" cy="40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49" name="Rectangle 1768"/>
              <p:cNvSpPr>
                <a:spLocks noChangeArrowheads="1"/>
              </p:cNvSpPr>
              <p:nvPr/>
            </p:nvSpPr>
            <p:spPr bwMode="auto">
              <a:xfrm>
                <a:off x="4825" y="1871"/>
                <a:ext cx="63" cy="37"/>
              </a:xfrm>
              <a:prstGeom prst="rect">
                <a:avLst/>
              </a:prstGeom>
              <a:solidFill>
                <a:srgbClr val="D4F000"/>
              </a:solidFill>
              <a:ln w="0">
                <a:solidFill>
                  <a:srgbClr val="D4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0" name="Rectangle 1769"/>
              <p:cNvSpPr>
                <a:spLocks noChangeArrowheads="1"/>
              </p:cNvSpPr>
              <p:nvPr/>
            </p:nvSpPr>
            <p:spPr bwMode="auto">
              <a:xfrm>
                <a:off x="4825" y="1908"/>
                <a:ext cx="63" cy="40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1" name="Rectangle 1770"/>
              <p:cNvSpPr>
                <a:spLocks noChangeArrowheads="1"/>
              </p:cNvSpPr>
              <p:nvPr/>
            </p:nvSpPr>
            <p:spPr bwMode="auto">
              <a:xfrm>
                <a:off x="4825" y="1948"/>
                <a:ext cx="63" cy="40"/>
              </a:xfrm>
              <a:prstGeom prst="rect">
                <a:avLst/>
              </a:prstGeom>
              <a:solidFill>
                <a:srgbClr val="E0EB00"/>
              </a:solidFill>
              <a:ln w="0">
                <a:solidFill>
                  <a:srgbClr val="E0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2" name="Rectangle 1771"/>
              <p:cNvSpPr>
                <a:spLocks noChangeArrowheads="1"/>
              </p:cNvSpPr>
              <p:nvPr/>
            </p:nvSpPr>
            <p:spPr bwMode="auto">
              <a:xfrm>
                <a:off x="4825" y="1988"/>
                <a:ext cx="63" cy="37"/>
              </a:xfrm>
              <a:prstGeom prst="rect">
                <a:avLst/>
              </a:prstGeom>
              <a:solidFill>
                <a:srgbClr val="DFEB00"/>
              </a:solidFill>
              <a:ln w="0">
                <a:solidFill>
                  <a:srgbClr val="DF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3" name="Rectangle 1772"/>
              <p:cNvSpPr>
                <a:spLocks noChangeArrowheads="1"/>
              </p:cNvSpPr>
              <p:nvPr/>
            </p:nvSpPr>
            <p:spPr bwMode="auto">
              <a:xfrm>
                <a:off x="4825" y="2025"/>
                <a:ext cx="63" cy="40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4" name="Rectangle 1773"/>
              <p:cNvSpPr>
                <a:spLocks noChangeArrowheads="1"/>
              </p:cNvSpPr>
              <p:nvPr/>
            </p:nvSpPr>
            <p:spPr bwMode="auto">
              <a:xfrm>
                <a:off x="4885" y="1097"/>
                <a:ext cx="63" cy="38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5" name="Rectangle 1774"/>
              <p:cNvSpPr>
                <a:spLocks noChangeArrowheads="1"/>
              </p:cNvSpPr>
              <p:nvPr/>
            </p:nvSpPr>
            <p:spPr bwMode="auto">
              <a:xfrm>
                <a:off x="4885" y="1135"/>
                <a:ext cx="63" cy="39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6" name="Rectangle 1775"/>
              <p:cNvSpPr>
                <a:spLocks noChangeArrowheads="1"/>
              </p:cNvSpPr>
              <p:nvPr/>
            </p:nvSpPr>
            <p:spPr bwMode="auto">
              <a:xfrm>
                <a:off x="4885" y="1174"/>
                <a:ext cx="63" cy="40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7" name="Rectangle 1776"/>
              <p:cNvSpPr>
                <a:spLocks noChangeArrowheads="1"/>
              </p:cNvSpPr>
              <p:nvPr/>
            </p:nvSpPr>
            <p:spPr bwMode="auto">
              <a:xfrm>
                <a:off x="4885" y="1214"/>
                <a:ext cx="63" cy="38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8" name="Rectangle 1777"/>
              <p:cNvSpPr>
                <a:spLocks noChangeArrowheads="1"/>
              </p:cNvSpPr>
              <p:nvPr/>
            </p:nvSpPr>
            <p:spPr bwMode="auto">
              <a:xfrm>
                <a:off x="4885" y="1252"/>
                <a:ext cx="63" cy="39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59" name="Rectangle 1778"/>
              <p:cNvSpPr>
                <a:spLocks noChangeArrowheads="1"/>
              </p:cNvSpPr>
              <p:nvPr/>
            </p:nvSpPr>
            <p:spPr bwMode="auto">
              <a:xfrm>
                <a:off x="4885" y="1291"/>
                <a:ext cx="63" cy="38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0" name="Rectangle 1779"/>
              <p:cNvSpPr>
                <a:spLocks noChangeArrowheads="1"/>
              </p:cNvSpPr>
              <p:nvPr/>
            </p:nvSpPr>
            <p:spPr bwMode="auto">
              <a:xfrm>
                <a:off x="4885" y="1329"/>
                <a:ext cx="63" cy="40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1" name="Rectangle 1780"/>
              <p:cNvSpPr>
                <a:spLocks noChangeArrowheads="1"/>
              </p:cNvSpPr>
              <p:nvPr/>
            </p:nvSpPr>
            <p:spPr bwMode="auto">
              <a:xfrm>
                <a:off x="4885" y="1369"/>
                <a:ext cx="63" cy="37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2" name="Rectangle 1781"/>
              <p:cNvSpPr>
                <a:spLocks noChangeArrowheads="1"/>
              </p:cNvSpPr>
              <p:nvPr/>
            </p:nvSpPr>
            <p:spPr bwMode="auto">
              <a:xfrm>
                <a:off x="4885" y="1406"/>
                <a:ext cx="63" cy="40"/>
              </a:xfrm>
              <a:prstGeom prst="rect">
                <a:avLst/>
              </a:prstGeom>
              <a:solidFill>
                <a:srgbClr val="C2F600"/>
              </a:solidFill>
              <a:ln w="0">
                <a:solidFill>
                  <a:srgbClr val="C2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3" name="Rectangle 1782"/>
              <p:cNvSpPr>
                <a:spLocks noChangeArrowheads="1"/>
              </p:cNvSpPr>
              <p:nvPr/>
            </p:nvSpPr>
            <p:spPr bwMode="auto">
              <a:xfrm>
                <a:off x="4885" y="1446"/>
                <a:ext cx="63" cy="37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4" name="Rectangle 1783"/>
              <p:cNvSpPr>
                <a:spLocks noChangeArrowheads="1"/>
              </p:cNvSpPr>
              <p:nvPr/>
            </p:nvSpPr>
            <p:spPr bwMode="auto">
              <a:xfrm>
                <a:off x="4885" y="1483"/>
                <a:ext cx="63" cy="40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5" name="Rectangle 1784"/>
              <p:cNvSpPr>
                <a:spLocks noChangeArrowheads="1"/>
              </p:cNvSpPr>
              <p:nvPr/>
            </p:nvSpPr>
            <p:spPr bwMode="auto">
              <a:xfrm>
                <a:off x="4885" y="1523"/>
                <a:ext cx="63" cy="37"/>
              </a:xfrm>
              <a:prstGeom prst="rect">
                <a:avLst/>
              </a:prstGeom>
              <a:solidFill>
                <a:srgbClr val="C2F600"/>
              </a:solidFill>
              <a:ln w="0">
                <a:solidFill>
                  <a:srgbClr val="C2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6" name="Rectangle 1785"/>
              <p:cNvSpPr>
                <a:spLocks noChangeArrowheads="1"/>
              </p:cNvSpPr>
              <p:nvPr/>
            </p:nvSpPr>
            <p:spPr bwMode="auto">
              <a:xfrm>
                <a:off x="4885" y="1560"/>
                <a:ext cx="63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7" name="Rectangle 1786"/>
              <p:cNvSpPr>
                <a:spLocks noChangeArrowheads="1"/>
              </p:cNvSpPr>
              <p:nvPr/>
            </p:nvSpPr>
            <p:spPr bwMode="auto">
              <a:xfrm>
                <a:off x="4885" y="1600"/>
                <a:ext cx="63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8" name="Rectangle 1787"/>
              <p:cNvSpPr>
                <a:spLocks noChangeArrowheads="1"/>
              </p:cNvSpPr>
              <p:nvPr/>
            </p:nvSpPr>
            <p:spPr bwMode="auto">
              <a:xfrm>
                <a:off x="4885" y="1640"/>
                <a:ext cx="63" cy="37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69" name="Rectangle 1788"/>
              <p:cNvSpPr>
                <a:spLocks noChangeArrowheads="1"/>
              </p:cNvSpPr>
              <p:nvPr/>
            </p:nvSpPr>
            <p:spPr bwMode="auto">
              <a:xfrm>
                <a:off x="4885" y="1677"/>
                <a:ext cx="63" cy="40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0" name="Freeform 1789"/>
              <p:cNvSpPr>
                <a:spLocks/>
              </p:cNvSpPr>
              <p:nvPr/>
            </p:nvSpPr>
            <p:spPr bwMode="auto">
              <a:xfrm>
                <a:off x="4885" y="1717"/>
                <a:ext cx="63" cy="37"/>
              </a:xfrm>
              <a:custGeom>
                <a:avLst/>
                <a:gdLst>
                  <a:gd name="T0" fmla="*/ 3 w 63"/>
                  <a:gd name="T1" fmla="*/ 37 h 37"/>
                  <a:gd name="T2" fmla="*/ 63 w 63"/>
                  <a:gd name="T3" fmla="*/ 37 h 37"/>
                  <a:gd name="T4" fmla="*/ 63 w 63"/>
                  <a:gd name="T5" fmla="*/ 0 h 37"/>
                  <a:gd name="T6" fmla="*/ 0 w 63"/>
                  <a:gd name="T7" fmla="*/ 0 h 37"/>
                  <a:gd name="T8" fmla="*/ 3 w 63"/>
                  <a:gd name="T9" fmla="*/ 37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37"/>
                  <a:gd name="T17" fmla="*/ 63 w 63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37">
                    <a:moveTo>
                      <a:pt x="3" y="37"/>
                    </a:moveTo>
                    <a:lnTo>
                      <a:pt x="63" y="37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3" y="37"/>
                    </a:lnTo>
                    <a:close/>
                  </a:path>
                </a:pathLst>
              </a:custGeom>
              <a:solidFill>
                <a:srgbClr val="C3F500"/>
              </a:solidFill>
              <a:ln w="0">
                <a:solidFill>
                  <a:srgbClr val="C3F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1" name="Rectangle 1790"/>
              <p:cNvSpPr>
                <a:spLocks noChangeArrowheads="1"/>
              </p:cNvSpPr>
              <p:nvPr/>
            </p:nvSpPr>
            <p:spPr bwMode="auto">
              <a:xfrm>
                <a:off x="4888" y="1754"/>
                <a:ext cx="60" cy="40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2" name="Rectangle 1791"/>
              <p:cNvSpPr>
                <a:spLocks noChangeArrowheads="1"/>
              </p:cNvSpPr>
              <p:nvPr/>
            </p:nvSpPr>
            <p:spPr bwMode="auto">
              <a:xfrm>
                <a:off x="4888" y="1794"/>
                <a:ext cx="60" cy="37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3" name="Rectangle 1792"/>
              <p:cNvSpPr>
                <a:spLocks noChangeArrowheads="1"/>
              </p:cNvSpPr>
              <p:nvPr/>
            </p:nvSpPr>
            <p:spPr bwMode="auto">
              <a:xfrm>
                <a:off x="4888" y="1831"/>
                <a:ext cx="60" cy="40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4" name="Rectangle 1793"/>
              <p:cNvSpPr>
                <a:spLocks noChangeArrowheads="1"/>
              </p:cNvSpPr>
              <p:nvPr/>
            </p:nvSpPr>
            <p:spPr bwMode="auto">
              <a:xfrm>
                <a:off x="4888" y="1871"/>
                <a:ext cx="60" cy="37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5" name="Rectangle 1794"/>
              <p:cNvSpPr>
                <a:spLocks noChangeArrowheads="1"/>
              </p:cNvSpPr>
              <p:nvPr/>
            </p:nvSpPr>
            <p:spPr bwMode="auto">
              <a:xfrm>
                <a:off x="4888" y="1908"/>
                <a:ext cx="60" cy="40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6" name="Rectangle 1795"/>
              <p:cNvSpPr>
                <a:spLocks noChangeArrowheads="1"/>
              </p:cNvSpPr>
              <p:nvPr/>
            </p:nvSpPr>
            <p:spPr bwMode="auto">
              <a:xfrm>
                <a:off x="4888" y="1948"/>
                <a:ext cx="60" cy="40"/>
              </a:xfrm>
              <a:prstGeom prst="rect">
                <a:avLst/>
              </a:prstGeom>
              <a:solidFill>
                <a:srgbClr val="E7E900"/>
              </a:solidFill>
              <a:ln w="0">
                <a:solidFill>
                  <a:srgbClr val="E7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7" name="Rectangle 1796"/>
              <p:cNvSpPr>
                <a:spLocks noChangeArrowheads="1"/>
              </p:cNvSpPr>
              <p:nvPr/>
            </p:nvSpPr>
            <p:spPr bwMode="auto">
              <a:xfrm>
                <a:off x="4888" y="1988"/>
                <a:ext cx="60" cy="37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8" name="Rectangle 1797"/>
              <p:cNvSpPr>
                <a:spLocks noChangeArrowheads="1"/>
              </p:cNvSpPr>
              <p:nvPr/>
            </p:nvSpPr>
            <p:spPr bwMode="auto">
              <a:xfrm>
                <a:off x="4888" y="2025"/>
                <a:ext cx="60" cy="40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79" name="Freeform 1798"/>
              <p:cNvSpPr>
                <a:spLocks/>
              </p:cNvSpPr>
              <p:nvPr/>
            </p:nvSpPr>
            <p:spPr bwMode="auto">
              <a:xfrm>
                <a:off x="3729" y="1942"/>
                <a:ext cx="131" cy="60"/>
              </a:xfrm>
              <a:custGeom>
                <a:avLst/>
                <a:gdLst>
                  <a:gd name="T0" fmla="*/ 131 w 131"/>
                  <a:gd name="T1" fmla="*/ 43 h 60"/>
                  <a:gd name="T2" fmla="*/ 128 w 131"/>
                  <a:gd name="T3" fmla="*/ 46 h 60"/>
                  <a:gd name="T4" fmla="*/ 69 w 131"/>
                  <a:gd name="T5" fmla="*/ 60 h 60"/>
                  <a:gd name="T6" fmla="*/ 9 w 131"/>
                  <a:gd name="T7" fmla="*/ 49 h 60"/>
                  <a:gd name="T8" fmla="*/ 0 w 131"/>
                  <a:gd name="T9" fmla="*/ 43 h 60"/>
                  <a:gd name="T10" fmla="*/ 6 w 131"/>
                  <a:gd name="T11" fmla="*/ 6 h 60"/>
                  <a:gd name="T12" fmla="*/ 9 w 131"/>
                  <a:gd name="T13" fmla="*/ 3 h 60"/>
                  <a:gd name="T14" fmla="*/ 69 w 131"/>
                  <a:gd name="T15" fmla="*/ 0 h 60"/>
                  <a:gd name="T16" fmla="*/ 80 w 131"/>
                  <a:gd name="T17" fmla="*/ 6 h 60"/>
                  <a:gd name="T18" fmla="*/ 128 w 131"/>
                  <a:gd name="T19" fmla="*/ 43 h 60"/>
                  <a:gd name="T20" fmla="*/ 131 w 131"/>
                  <a:gd name="T21" fmla="*/ 43 h 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1"/>
                  <a:gd name="T34" fmla="*/ 0 h 60"/>
                  <a:gd name="T35" fmla="*/ 131 w 131"/>
                  <a:gd name="T36" fmla="*/ 60 h 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1" h="60">
                    <a:moveTo>
                      <a:pt x="131" y="43"/>
                    </a:moveTo>
                    <a:lnTo>
                      <a:pt x="128" y="46"/>
                    </a:lnTo>
                    <a:lnTo>
                      <a:pt x="69" y="60"/>
                    </a:lnTo>
                    <a:lnTo>
                      <a:pt x="9" y="49"/>
                    </a:lnTo>
                    <a:lnTo>
                      <a:pt x="0" y="43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69" y="0"/>
                    </a:lnTo>
                    <a:lnTo>
                      <a:pt x="80" y="6"/>
                    </a:lnTo>
                    <a:lnTo>
                      <a:pt x="128" y="43"/>
                    </a:lnTo>
                    <a:lnTo>
                      <a:pt x="131" y="4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0" name="Freeform 1799"/>
              <p:cNvSpPr>
                <a:spLocks/>
              </p:cNvSpPr>
              <p:nvPr/>
            </p:nvSpPr>
            <p:spPr bwMode="auto">
              <a:xfrm>
                <a:off x="3680" y="1916"/>
                <a:ext cx="246" cy="106"/>
              </a:xfrm>
              <a:custGeom>
                <a:avLst/>
                <a:gdLst>
                  <a:gd name="T0" fmla="*/ 246 w 246"/>
                  <a:gd name="T1" fmla="*/ 69 h 106"/>
                  <a:gd name="T2" fmla="*/ 237 w 246"/>
                  <a:gd name="T3" fmla="*/ 75 h 106"/>
                  <a:gd name="T4" fmla="*/ 177 w 246"/>
                  <a:gd name="T5" fmla="*/ 100 h 106"/>
                  <a:gd name="T6" fmla="*/ 118 w 246"/>
                  <a:gd name="T7" fmla="*/ 106 h 106"/>
                  <a:gd name="T8" fmla="*/ 58 w 246"/>
                  <a:gd name="T9" fmla="*/ 95 h 106"/>
                  <a:gd name="T10" fmla="*/ 9 w 246"/>
                  <a:gd name="T11" fmla="*/ 69 h 106"/>
                  <a:gd name="T12" fmla="*/ 0 w 246"/>
                  <a:gd name="T13" fmla="*/ 32 h 106"/>
                  <a:gd name="T14" fmla="*/ 58 w 246"/>
                  <a:gd name="T15" fmla="*/ 0 h 106"/>
                  <a:gd name="T16" fmla="*/ 118 w 246"/>
                  <a:gd name="T17" fmla="*/ 3 h 106"/>
                  <a:gd name="T18" fmla="*/ 177 w 246"/>
                  <a:gd name="T19" fmla="*/ 23 h 106"/>
                  <a:gd name="T20" fmla="*/ 195 w 246"/>
                  <a:gd name="T21" fmla="*/ 32 h 106"/>
                  <a:gd name="T22" fmla="*/ 237 w 246"/>
                  <a:gd name="T23" fmla="*/ 63 h 106"/>
                  <a:gd name="T24" fmla="*/ 246 w 246"/>
                  <a:gd name="T25" fmla="*/ 69 h 10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6"/>
                  <a:gd name="T40" fmla="*/ 0 h 106"/>
                  <a:gd name="T41" fmla="*/ 246 w 246"/>
                  <a:gd name="T42" fmla="*/ 106 h 10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6" h="106">
                    <a:moveTo>
                      <a:pt x="246" y="69"/>
                    </a:moveTo>
                    <a:lnTo>
                      <a:pt x="237" y="75"/>
                    </a:lnTo>
                    <a:lnTo>
                      <a:pt x="177" y="100"/>
                    </a:lnTo>
                    <a:lnTo>
                      <a:pt x="118" y="106"/>
                    </a:lnTo>
                    <a:lnTo>
                      <a:pt x="58" y="95"/>
                    </a:lnTo>
                    <a:lnTo>
                      <a:pt x="9" y="69"/>
                    </a:lnTo>
                    <a:lnTo>
                      <a:pt x="0" y="32"/>
                    </a:lnTo>
                    <a:lnTo>
                      <a:pt x="58" y="0"/>
                    </a:lnTo>
                    <a:lnTo>
                      <a:pt x="118" y="3"/>
                    </a:lnTo>
                    <a:lnTo>
                      <a:pt x="177" y="23"/>
                    </a:lnTo>
                    <a:lnTo>
                      <a:pt x="195" y="32"/>
                    </a:lnTo>
                    <a:lnTo>
                      <a:pt x="237" y="63"/>
                    </a:lnTo>
                    <a:lnTo>
                      <a:pt x="246" y="6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1" name="Freeform 1800"/>
              <p:cNvSpPr>
                <a:spLocks/>
              </p:cNvSpPr>
              <p:nvPr/>
            </p:nvSpPr>
            <p:spPr bwMode="auto">
              <a:xfrm>
                <a:off x="3649" y="1888"/>
                <a:ext cx="345" cy="148"/>
              </a:xfrm>
              <a:custGeom>
                <a:avLst/>
                <a:gdLst>
                  <a:gd name="T0" fmla="*/ 345 w 345"/>
                  <a:gd name="T1" fmla="*/ 97 h 148"/>
                  <a:gd name="T2" fmla="*/ 328 w 345"/>
                  <a:gd name="T3" fmla="*/ 114 h 148"/>
                  <a:gd name="T4" fmla="*/ 297 w 345"/>
                  <a:gd name="T5" fmla="*/ 137 h 148"/>
                  <a:gd name="T6" fmla="*/ 268 w 345"/>
                  <a:gd name="T7" fmla="*/ 143 h 148"/>
                  <a:gd name="T8" fmla="*/ 208 w 345"/>
                  <a:gd name="T9" fmla="*/ 148 h 148"/>
                  <a:gd name="T10" fmla="*/ 149 w 345"/>
                  <a:gd name="T11" fmla="*/ 148 h 148"/>
                  <a:gd name="T12" fmla="*/ 89 w 345"/>
                  <a:gd name="T13" fmla="*/ 143 h 148"/>
                  <a:gd name="T14" fmla="*/ 71 w 345"/>
                  <a:gd name="T15" fmla="*/ 137 h 148"/>
                  <a:gd name="T16" fmla="*/ 26 w 345"/>
                  <a:gd name="T17" fmla="*/ 114 h 148"/>
                  <a:gd name="T18" fmla="*/ 9 w 345"/>
                  <a:gd name="T19" fmla="*/ 97 h 148"/>
                  <a:gd name="T20" fmla="*/ 0 w 345"/>
                  <a:gd name="T21" fmla="*/ 60 h 148"/>
                  <a:gd name="T22" fmla="*/ 26 w 345"/>
                  <a:gd name="T23" fmla="*/ 20 h 148"/>
                  <a:gd name="T24" fmla="*/ 26 w 345"/>
                  <a:gd name="T25" fmla="*/ 20 h 148"/>
                  <a:gd name="T26" fmla="*/ 89 w 345"/>
                  <a:gd name="T27" fmla="*/ 0 h 148"/>
                  <a:gd name="T28" fmla="*/ 149 w 345"/>
                  <a:gd name="T29" fmla="*/ 6 h 148"/>
                  <a:gd name="T30" fmla="*/ 191 w 345"/>
                  <a:gd name="T31" fmla="*/ 20 h 148"/>
                  <a:gd name="T32" fmla="*/ 208 w 345"/>
                  <a:gd name="T33" fmla="*/ 28 h 148"/>
                  <a:gd name="T34" fmla="*/ 268 w 345"/>
                  <a:gd name="T35" fmla="*/ 51 h 148"/>
                  <a:gd name="T36" fmla="*/ 291 w 345"/>
                  <a:gd name="T37" fmla="*/ 60 h 148"/>
                  <a:gd name="T38" fmla="*/ 328 w 345"/>
                  <a:gd name="T39" fmla="*/ 88 h 148"/>
                  <a:gd name="T40" fmla="*/ 345 w 345"/>
                  <a:gd name="T41" fmla="*/ 97 h 14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5"/>
                  <a:gd name="T64" fmla="*/ 0 h 148"/>
                  <a:gd name="T65" fmla="*/ 345 w 345"/>
                  <a:gd name="T66" fmla="*/ 148 h 14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5" h="148">
                    <a:moveTo>
                      <a:pt x="345" y="97"/>
                    </a:moveTo>
                    <a:lnTo>
                      <a:pt x="328" y="114"/>
                    </a:lnTo>
                    <a:lnTo>
                      <a:pt x="297" y="137"/>
                    </a:lnTo>
                    <a:lnTo>
                      <a:pt x="268" y="143"/>
                    </a:lnTo>
                    <a:lnTo>
                      <a:pt x="208" y="148"/>
                    </a:lnTo>
                    <a:lnTo>
                      <a:pt x="149" y="148"/>
                    </a:lnTo>
                    <a:lnTo>
                      <a:pt x="89" y="143"/>
                    </a:lnTo>
                    <a:lnTo>
                      <a:pt x="71" y="137"/>
                    </a:lnTo>
                    <a:lnTo>
                      <a:pt x="26" y="114"/>
                    </a:lnTo>
                    <a:lnTo>
                      <a:pt x="9" y="97"/>
                    </a:lnTo>
                    <a:lnTo>
                      <a:pt x="0" y="60"/>
                    </a:lnTo>
                    <a:lnTo>
                      <a:pt x="26" y="20"/>
                    </a:lnTo>
                    <a:lnTo>
                      <a:pt x="89" y="0"/>
                    </a:lnTo>
                    <a:lnTo>
                      <a:pt x="149" y="6"/>
                    </a:lnTo>
                    <a:lnTo>
                      <a:pt x="191" y="20"/>
                    </a:lnTo>
                    <a:lnTo>
                      <a:pt x="208" y="28"/>
                    </a:lnTo>
                    <a:lnTo>
                      <a:pt x="268" y="51"/>
                    </a:lnTo>
                    <a:lnTo>
                      <a:pt x="291" y="60"/>
                    </a:lnTo>
                    <a:lnTo>
                      <a:pt x="328" y="88"/>
                    </a:lnTo>
                    <a:lnTo>
                      <a:pt x="345" y="97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2" name="Freeform 1801"/>
              <p:cNvSpPr>
                <a:spLocks/>
              </p:cNvSpPr>
              <p:nvPr/>
            </p:nvSpPr>
            <p:spPr bwMode="auto">
              <a:xfrm>
                <a:off x="4029" y="1517"/>
                <a:ext cx="154" cy="68"/>
              </a:xfrm>
              <a:custGeom>
                <a:avLst/>
                <a:gdLst>
                  <a:gd name="T0" fmla="*/ 154 w 154"/>
                  <a:gd name="T1" fmla="*/ 46 h 68"/>
                  <a:gd name="T2" fmla="*/ 131 w 154"/>
                  <a:gd name="T3" fmla="*/ 57 h 68"/>
                  <a:gd name="T4" fmla="*/ 71 w 154"/>
                  <a:gd name="T5" fmla="*/ 68 h 68"/>
                  <a:gd name="T6" fmla="*/ 11 w 154"/>
                  <a:gd name="T7" fmla="*/ 51 h 68"/>
                  <a:gd name="T8" fmla="*/ 0 w 154"/>
                  <a:gd name="T9" fmla="*/ 46 h 68"/>
                  <a:gd name="T10" fmla="*/ 11 w 154"/>
                  <a:gd name="T11" fmla="*/ 8 h 68"/>
                  <a:gd name="T12" fmla="*/ 14 w 154"/>
                  <a:gd name="T13" fmla="*/ 6 h 68"/>
                  <a:gd name="T14" fmla="*/ 71 w 154"/>
                  <a:gd name="T15" fmla="*/ 0 h 68"/>
                  <a:gd name="T16" fmla="*/ 97 w 154"/>
                  <a:gd name="T17" fmla="*/ 6 h 68"/>
                  <a:gd name="T18" fmla="*/ 131 w 154"/>
                  <a:gd name="T19" fmla="*/ 23 h 68"/>
                  <a:gd name="T20" fmla="*/ 154 w 154"/>
                  <a:gd name="T21" fmla="*/ 46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4"/>
                  <a:gd name="T34" fmla="*/ 0 h 68"/>
                  <a:gd name="T35" fmla="*/ 154 w 154"/>
                  <a:gd name="T36" fmla="*/ 68 h 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4" h="68">
                    <a:moveTo>
                      <a:pt x="154" y="46"/>
                    </a:moveTo>
                    <a:lnTo>
                      <a:pt x="131" y="57"/>
                    </a:lnTo>
                    <a:lnTo>
                      <a:pt x="71" y="68"/>
                    </a:lnTo>
                    <a:lnTo>
                      <a:pt x="11" y="51"/>
                    </a:lnTo>
                    <a:lnTo>
                      <a:pt x="0" y="46"/>
                    </a:lnTo>
                    <a:lnTo>
                      <a:pt x="11" y="8"/>
                    </a:lnTo>
                    <a:lnTo>
                      <a:pt x="14" y="6"/>
                    </a:lnTo>
                    <a:lnTo>
                      <a:pt x="71" y="0"/>
                    </a:lnTo>
                    <a:lnTo>
                      <a:pt x="97" y="6"/>
                    </a:lnTo>
                    <a:lnTo>
                      <a:pt x="131" y="23"/>
                    </a:lnTo>
                    <a:lnTo>
                      <a:pt x="154" y="4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3" name="Freeform 1802"/>
              <p:cNvSpPr>
                <a:spLocks/>
              </p:cNvSpPr>
              <p:nvPr/>
            </p:nvSpPr>
            <p:spPr bwMode="auto">
              <a:xfrm>
                <a:off x="3623" y="1854"/>
                <a:ext cx="466" cy="197"/>
              </a:xfrm>
              <a:custGeom>
                <a:avLst/>
                <a:gdLst>
                  <a:gd name="T0" fmla="*/ 446 w 466"/>
                  <a:gd name="T1" fmla="*/ 171 h 197"/>
                  <a:gd name="T2" fmla="*/ 417 w 466"/>
                  <a:gd name="T3" fmla="*/ 177 h 197"/>
                  <a:gd name="T4" fmla="*/ 354 w 466"/>
                  <a:gd name="T5" fmla="*/ 188 h 197"/>
                  <a:gd name="T6" fmla="*/ 294 w 466"/>
                  <a:gd name="T7" fmla="*/ 194 h 197"/>
                  <a:gd name="T8" fmla="*/ 234 w 466"/>
                  <a:gd name="T9" fmla="*/ 197 h 197"/>
                  <a:gd name="T10" fmla="*/ 175 w 466"/>
                  <a:gd name="T11" fmla="*/ 197 h 197"/>
                  <a:gd name="T12" fmla="*/ 115 w 466"/>
                  <a:gd name="T13" fmla="*/ 194 h 197"/>
                  <a:gd name="T14" fmla="*/ 52 w 466"/>
                  <a:gd name="T15" fmla="*/ 177 h 197"/>
                  <a:gd name="T16" fmla="*/ 49 w 466"/>
                  <a:gd name="T17" fmla="*/ 171 h 197"/>
                  <a:gd name="T18" fmla="*/ 12 w 466"/>
                  <a:gd name="T19" fmla="*/ 131 h 197"/>
                  <a:gd name="T20" fmla="*/ 0 w 466"/>
                  <a:gd name="T21" fmla="*/ 94 h 197"/>
                  <a:gd name="T22" fmla="*/ 15 w 466"/>
                  <a:gd name="T23" fmla="*/ 54 h 197"/>
                  <a:gd name="T24" fmla="*/ 49 w 466"/>
                  <a:gd name="T25" fmla="*/ 17 h 197"/>
                  <a:gd name="T26" fmla="*/ 52 w 466"/>
                  <a:gd name="T27" fmla="*/ 8 h 197"/>
                  <a:gd name="T28" fmla="*/ 115 w 466"/>
                  <a:gd name="T29" fmla="*/ 0 h 197"/>
                  <a:gd name="T30" fmla="*/ 175 w 466"/>
                  <a:gd name="T31" fmla="*/ 11 h 197"/>
                  <a:gd name="T32" fmla="*/ 183 w 466"/>
                  <a:gd name="T33" fmla="*/ 17 h 197"/>
                  <a:gd name="T34" fmla="*/ 234 w 466"/>
                  <a:gd name="T35" fmla="*/ 34 h 197"/>
                  <a:gd name="T36" fmla="*/ 289 w 466"/>
                  <a:gd name="T37" fmla="*/ 54 h 197"/>
                  <a:gd name="T38" fmla="*/ 294 w 466"/>
                  <a:gd name="T39" fmla="*/ 57 h 197"/>
                  <a:gd name="T40" fmla="*/ 354 w 466"/>
                  <a:gd name="T41" fmla="*/ 80 h 197"/>
                  <a:gd name="T42" fmla="*/ 394 w 466"/>
                  <a:gd name="T43" fmla="*/ 94 h 197"/>
                  <a:gd name="T44" fmla="*/ 417 w 466"/>
                  <a:gd name="T45" fmla="*/ 108 h 197"/>
                  <a:gd name="T46" fmla="*/ 466 w 466"/>
                  <a:gd name="T47" fmla="*/ 131 h 197"/>
                  <a:gd name="T48" fmla="*/ 446 w 466"/>
                  <a:gd name="T49" fmla="*/ 171 h 19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66"/>
                  <a:gd name="T76" fmla="*/ 0 h 197"/>
                  <a:gd name="T77" fmla="*/ 466 w 466"/>
                  <a:gd name="T78" fmla="*/ 197 h 19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66" h="197">
                    <a:moveTo>
                      <a:pt x="446" y="171"/>
                    </a:moveTo>
                    <a:lnTo>
                      <a:pt x="417" y="177"/>
                    </a:lnTo>
                    <a:lnTo>
                      <a:pt x="354" y="188"/>
                    </a:lnTo>
                    <a:lnTo>
                      <a:pt x="294" y="194"/>
                    </a:lnTo>
                    <a:lnTo>
                      <a:pt x="234" y="197"/>
                    </a:lnTo>
                    <a:lnTo>
                      <a:pt x="175" y="197"/>
                    </a:lnTo>
                    <a:lnTo>
                      <a:pt x="115" y="194"/>
                    </a:lnTo>
                    <a:lnTo>
                      <a:pt x="52" y="177"/>
                    </a:lnTo>
                    <a:lnTo>
                      <a:pt x="49" y="171"/>
                    </a:lnTo>
                    <a:lnTo>
                      <a:pt x="12" y="131"/>
                    </a:lnTo>
                    <a:lnTo>
                      <a:pt x="0" y="94"/>
                    </a:lnTo>
                    <a:lnTo>
                      <a:pt x="15" y="54"/>
                    </a:lnTo>
                    <a:lnTo>
                      <a:pt x="49" y="17"/>
                    </a:lnTo>
                    <a:lnTo>
                      <a:pt x="52" y="8"/>
                    </a:lnTo>
                    <a:lnTo>
                      <a:pt x="115" y="0"/>
                    </a:lnTo>
                    <a:lnTo>
                      <a:pt x="175" y="11"/>
                    </a:lnTo>
                    <a:lnTo>
                      <a:pt x="183" y="17"/>
                    </a:lnTo>
                    <a:lnTo>
                      <a:pt x="234" y="34"/>
                    </a:lnTo>
                    <a:lnTo>
                      <a:pt x="289" y="54"/>
                    </a:lnTo>
                    <a:lnTo>
                      <a:pt x="294" y="57"/>
                    </a:lnTo>
                    <a:lnTo>
                      <a:pt x="354" y="80"/>
                    </a:lnTo>
                    <a:lnTo>
                      <a:pt x="394" y="94"/>
                    </a:lnTo>
                    <a:lnTo>
                      <a:pt x="417" y="108"/>
                    </a:lnTo>
                    <a:lnTo>
                      <a:pt x="466" y="131"/>
                    </a:lnTo>
                    <a:lnTo>
                      <a:pt x="446" y="171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4" name="Freeform 1803"/>
              <p:cNvSpPr>
                <a:spLocks/>
              </p:cNvSpPr>
              <p:nvPr/>
            </p:nvSpPr>
            <p:spPr bwMode="auto">
              <a:xfrm>
                <a:off x="4328" y="1759"/>
                <a:ext cx="75" cy="38"/>
              </a:xfrm>
              <a:custGeom>
                <a:avLst/>
                <a:gdLst>
                  <a:gd name="T0" fmla="*/ 75 w 75"/>
                  <a:gd name="T1" fmla="*/ 35 h 38"/>
                  <a:gd name="T2" fmla="*/ 75 w 75"/>
                  <a:gd name="T3" fmla="*/ 35 h 38"/>
                  <a:gd name="T4" fmla="*/ 15 w 75"/>
                  <a:gd name="T5" fmla="*/ 38 h 38"/>
                  <a:gd name="T6" fmla="*/ 0 w 75"/>
                  <a:gd name="T7" fmla="*/ 35 h 38"/>
                  <a:gd name="T8" fmla="*/ 15 w 75"/>
                  <a:gd name="T9" fmla="*/ 0 h 38"/>
                  <a:gd name="T10" fmla="*/ 75 w 75"/>
                  <a:gd name="T11" fmla="*/ 32 h 38"/>
                  <a:gd name="T12" fmla="*/ 75 w 75"/>
                  <a:gd name="T13" fmla="*/ 35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38"/>
                  <a:gd name="T23" fmla="*/ 75 w 75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38">
                    <a:moveTo>
                      <a:pt x="75" y="35"/>
                    </a:moveTo>
                    <a:lnTo>
                      <a:pt x="75" y="35"/>
                    </a:lnTo>
                    <a:lnTo>
                      <a:pt x="15" y="38"/>
                    </a:lnTo>
                    <a:lnTo>
                      <a:pt x="0" y="35"/>
                    </a:lnTo>
                    <a:lnTo>
                      <a:pt x="15" y="0"/>
                    </a:lnTo>
                    <a:lnTo>
                      <a:pt x="75" y="32"/>
                    </a:lnTo>
                    <a:lnTo>
                      <a:pt x="75" y="3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5" name="Freeform 1804"/>
              <p:cNvSpPr>
                <a:spLocks/>
              </p:cNvSpPr>
              <p:nvPr/>
            </p:nvSpPr>
            <p:spPr bwMode="auto">
              <a:xfrm>
                <a:off x="3772" y="1351"/>
                <a:ext cx="693" cy="400"/>
              </a:xfrm>
              <a:custGeom>
                <a:avLst/>
                <a:gdLst>
                  <a:gd name="T0" fmla="*/ 691 w 693"/>
                  <a:gd name="T1" fmla="*/ 172 h 400"/>
                  <a:gd name="T2" fmla="*/ 691 w 693"/>
                  <a:gd name="T3" fmla="*/ 180 h 400"/>
                  <a:gd name="T4" fmla="*/ 685 w 693"/>
                  <a:gd name="T5" fmla="*/ 212 h 400"/>
                  <a:gd name="T6" fmla="*/ 668 w 693"/>
                  <a:gd name="T7" fmla="*/ 249 h 400"/>
                  <a:gd name="T8" fmla="*/ 633 w 693"/>
                  <a:gd name="T9" fmla="*/ 286 h 400"/>
                  <a:gd name="T10" fmla="*/ 631 w 693"/>
                  <a:gd name="T11" fmla="*/ 289 h 400"/>
                  <a:gd name="T12" fmla="*/ 571 w 693"/>
                  <a:gd name="T13" fmla="*/ 326 h 400"/>
                  <a:gd name="T14" fmla="*/ 571 w 693"/>
                  <a:gd name="T15" fmla="*/ 329 h 400"/>
                  <a:gd name="T16" fmla="*/ 531 w 693"/>
                  <a:gd name="T17" fmla="*/ 366 h 400"/>
                  <a:gd name="T18" fmla="*/ 508 w 693"/>
                  <a:gd name="T19" fmla="*/ 400 h 400"/>
                  <a:gd name="T20" fmla="*/ 448 w 693"/>
                  <a:gd name="T21" fmla="*/ 374 h 400"/>
                  <a:gd name="T22" fmla="*/ 419 w 693"/>
                  <a:gd name="T23" fmla="*/ 366 h 400"/>
                  <a:gd name="T24" fmla="*/ 388 w 693"/>
                  <a:gd name="T25" fmla="*/ 357 h 400"/>
                  <a:gd name="T26" fmla="*/ 328 w 693"/>
                  <a:gd name="T27" fmla="*/ 354 h 400"/>
                  <a:gd name="T28" fmla="*/ 268 w 693"/>
                  <a:gd name="T29" fmla="*/ 349 h 400"/>
                  <a:gd name="T30" fmla="*/ 205 w 693"/>
                  <a:gd name="T31" fmla="*/ 349 h 400"/>
                  <a:gd name="T32" fmla="*/ 145 w 693"/>
                  <a:gd name="T33" fmla="*/ 343 h 400"/>
                  <a:gd name="T34" fmla="*/ 85 w 693"/>
                  <a:gd name="T35" fmla="*/ 329 h 400"/>
                  <a:gd name="T36" fmla="*/ 77 w 693"/>
                  <a:gd name="T37" fmla="*/ 326 h 400"/>
                  <a:gd name="T38" fmla="*/ 26 w 693"/>
                  <a:gd name="T39" fmla="*/ 294 h 400"/>
                  <a:gd name="T40" fmla="*/ 20 w 693"/>
                  <a:gd name="T41" fmla="*/ 286 h 400"/>
                  <a:gd name="T42" fmla="*/ 3 w 693"/>
                  <a:gd name="T43" fmla="*/ 249 h 400"/>
                  <a:gd name="T44" fmla="*/ 0 w 693"/>
                  <a:gd name="T45" fmla="*/ 212 h 400"/>
                  <a:gd name="T46" fmla="*/ 3 w 693"/>
                  <a:gd name="T47" fmla="*/ 172 h 400"/>
                  <a:gd name="T48" fmla="*/ 11 w 693"/>
                  <a:gd name="T49" fmla="*/ 132 h 400"/>
                  <a:gd name="T50" fmla="*/ 26 w 693"/>
                  <a:gd name="T51" fmla="*/ 97 h 400"/>
                  <a:gd name="T52" fmla="*/ 28 w 693"/>
                  <a:gd name="T53" fmla="*/ 95 h 400"/>
                  <a:gd name="T54" fmla="*/ 68 w 693"/>
                  <a:gd name="T55" fmla="*/ 55 h 400"/>
                  <a:gd name="T56" fmla="*/ 85 w 693"/>
                  <a:gd name="T57" fmla="*/ 40 h 400"/>
                  <a:gd name="T58" fmla="*/ 145 w 693"/>
                  <a:gd name="T59" fmla="*/ 35 h 400"/>
                  <a:gd name="T60" fmla="*/ 205 w 693"/>
                  <a:gd name="T61" fmla="*/ 37 h 400"/>
                  <a:gd name="T62" fmla="*/ 268 w 693"/>
                  <a:gd name="T63" fmla="*/ 40 h 400"/>
                  <a:gd name="T64" fmla="*/ 328 w 693"/>
                  <a:gd name="T65" fmla="*/ 40 h 400"/>
                  <a:gd name="T66" fmla="*/ 388 w 693"/>
                  <a:gd name="T67" fmla="*/ 20 h 400"/>
                  <a:gd name="T68" fmla="*/ 399 w 693"/>
                  <a:gd name="T69" fmla="*/ 18 h 400"/>
                  <a:gd name="T70" fmla="*/ 448 w 693"/>
                  <a:gd name="T71" fmla="*/ 6 h 400"/>
                  <a:gd name="T72" fmla="*/ 508 w 693"/>
                  <a:gd name="T73" fmla="*/ 0 h 400"/>
                  <a:gd name="T74" fmla="*/ 571 w 693"/>
                  <a:gd name="T75" fmla="*/ 9 h 400"/>
                  <a:gd name="T76" fmla="*/ 585 w 693"/>
                  <a:gd name="T77" fmla="*/ 18 h 400"/>
                  <a:gd name="T78" fmla="*/ 631 w 693"/>
                  <a:gd name="T79" fmla="*/ 40 h 400"/>
                  <a:gd name="T80" fmla="*/ 653 w 693"/>
                  <a:gd name="T81" fmla="*/ 55 h 400"/>
                  <a:gd name="T82" fmla="*/ 688 w 693"/>
                  <a:gd name="T83" fmla="*/ 95 h 400"/>
                  <a:gd name="T84" fmla="*/ 691 w 693"/>
                  <a:gd name="T85" fmla="*/ 109 h 400"/>
                  <a:gd name="T86" fmla="*/ 693 w 693"/>
                  <a:gd name="T87" fmla="*/ 132 h 400"/>
                  <a:gd name="T88" fmla="*/ 691 w 693"/>
                  <a:gd name="T89" fmla="*/ 172 h 4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93"/>
                  <a:gd name="T136" fmla="*/ 0 h 400"/>
                  <a:gd name="T137" fmla="*/ 693 w 693"/>
                  <a:gd name="T138" fmla="*/ 400 h 4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93" h="400">
                    <a:moveTo>
                      <a:pt x="691" y="172"/>
                    </a:moveTo>
                    <a:lnTo>
                      <a:pt x="691" y="180"/>
                    </a:lnTo>
                    <a:lnTo>
                      <a:pt x="685" y="212"/>
                    </a:lnTo>
                    <a:lnTo>
                      <a:pt x="668" y="249"/>
                    </a:lnTo>
                    <a:lnTo>
                      <a:pt x="633" y="286"/>
                    </a:lnTo>
                    <a:lnTo>
                      <a:pt x="631" y="289"/>
                    </a:lnTo>
                    <a:lnTo>
                      <a:pt x="571" y="326"/>
                    </a:lnTo>
                    <a:lnTo>
                      <a:pt x="571" y="329"/>
                    </a:lnTo>
                    <a:lnTo>
                      <a:pt x="531" y="366"/>
                    </a:lnTo>
                    <a:lnTo>
                      <a:pt x="508" y="400"/>
                    </a:lnTo>
                    <a:lnTo>
                      <a:pt x="448" y="374"/>
                    </a:lnTo>
                    <a:lnTo>
                      <a:pt x="419" y="366"/>
                    </a:lnTo>
                    <a:lnTo>
                      <a:pt x="388" y="357"/>
                    </a:lnTo>
                    <a:lnTo>
                      <a:pt x="328" y="354"/>
                    </a:lnTo>
                    <a:lnTo>
                      <a:pt x="268" y="349"/>
                    </a:lnTo>
                    <a:lnTo>
                      <a:pt x="205" y="349"/>
                    </a:lnTo>
                    <a:lnTo>
                      <a:pt x="145" y="343"/>
                    </a:lnTo>
                    <a:lnTo>
                      <a:pt x="85" y="329"/>
                    </a:lnTo>
                    <a:lnTo>
                      <a:pt x="77" y="326"/>
                    </a:lnTo>
                    <a:lnTo>
                      <a:pt x="26" y="294"/>
                    </a:lnTo>
                    <a:lnTo>
                      <a:pt x="20" y="286"/>
                    </a:lnTo>
                    <a:lnTo>
                      <a:pt x="3" y="249"/>
                    </a:lnTo>
                    <a:lnTo>
                      <a:pt x="0" y="212"/>
                    </a:lnTo>
                    <a:lnTo>
                      <a:pt x="3" y="172"/>
                    </a:lnTo>
                    <a:lnTo>
                      <a:pt x="11" y="132"/>
                    </a:lnTo>
                    <a:lnTo>
                      <a:pt x="26" y="97"/>
                    </a:lnTo>
                    <a:lnTo>
                      <a:pt x="28" y="95"/>
                    </a:lnTo>
                    <a:lnTo>
                      <a:pt x="68" y="55"/>
                    </a:lnTo>
                    <a:lnTo>
                      <a:pt x="85" y="40"/>
                    </a:lnTo>
                    <a:lnTo>
                      <a:pt x="145" y="35"/>
                    </a:lnTo>
                    <a:lnTo>
                      <a:pt x="205" y="37"/>
                    </a:lnTo>
                    <a:lnTo>
                      <a:pt x="268" y="40"/>
                    </a:lnTo>
                    <a:lnTo>
                      <a:pt x="328" y="40"/>
                    </a:lnTo>
                    <a:lnTo>
                      <a:pt x="388" y="20"/>
                    </a:lnTo>
                    <a:lnTo>
                      <a:pt x="399" y="18"/>
                    </a:lnTo>
                    <a:lnTo>
                      <a:pt x="448" y="6"/>
                    </a:lnTo>
                    <a:lnTo>
                      <a:pt x="508" y="0"/>
                    </a:lnTo>
                    <a:lnTo>
                      <a:pt x="571" y="9"/>
                    </a:lnTo>
                    <a:lnTo>
                      <a:pt x="585" y="18"/>
                    </a:lnTo>
                    <a:lnTo>
                      <a:pt x="631" y="40"/>
                    </a:lnTo>
                    <a:lnTo>
                      <a:pt x="653" y="55"/>
                    </a:lnTo>
                    <a:lnTo>
                      <a:pt x="688" y="95"/>
                    </a:lnTo>
                    <a:lnTo>
                      <a:pt x="691" y="109"/>
                    </a:lnTo>
                    <a:lnTo>
                      <a:pt x="693" y="132"/>
                    </a:lnTo>
                    <a:lnTo>
                      <a:pt x="691" y="17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6" name="Freeform 1805"/>
              <p:cNvSpPr>
                <a:spLocks/>
              </p:cNvSpPr>
              <p:nvPr/>
            </p:nvSpPr>
            <p:spPr bwMode="auto">
              <a:xfrm>
                <a:off x="3712" y="1097"/>
                <a:ext cx="925" cy="819"/>
              </a:xfrm>
              <a:custGeom>
                <a:avLst/>
                <a:gdLst>
                  <a:gd name="T0" fmla="*/ 568 w 925"/>
                  <a:gd name="T1" fmla="*/ 6 h 819"/>
                  <a:gd name="T2" fmla="*/ 628 w 925"/>
                  <a:gd name="T3" fmla="*/ 55 h 819"/>
                  <a:gd name="T4" fmla="*/ 691 w 925"/>
                  <a:gd name="T5" fmla="*/ 100 h 819"/>
                  <a:gd name="T6" fmla="*/ 751 w 925"/>
                  <a:gd name="T7" fmla="*/ 135 h 819"/>
                  <a:gd name="T8" fmla="*/ 810 w 925"/>
                  <a:gd name="T9" fmla="*/ 189 h 819"/>
                  <a:gd name="T10" fmla="*/ 859 w 925"/>
                  <a:gd name="T11" fmla="*/ 232 h 819"/>
                  <a:gd name="T12" fmla="*/ 882 w 925"/>
                  <a:gd name="T13" fmla="*/ 272 h 819"/>
                  <a:gd name="T14" fmla="*/ 902 w 925"/>
                  <a:gd name="T15" fmla="*/ 349 h 819"/>
                  <a:gd name="T16" fmla="*/ 896 w 925"/>
                  <a:gd name="T17" fmla="*/ 426 h 819"/>
                  <a:gd name="T18" fmla="*/ 893 w 925"/>
                  <a:gd name="T19" fmla="*/ 503 h 819"/>
                  <a:gd name="T20" fmla="*/ 893 w 925"/>
                  <a:gd name="T21" fmla="*/ 580 h 819"/>
                  <a:gd name="T22" fmla="*/ 905 w 925"/>
                  <a:gd name="T23" fmla="*/ 657 h 819"/>
                  <a:gd name="T24" fmla="*/ 925 w 925"/>
                  <a:gd name="T25" fmla="*/ 734 h 819"/>
                  <a:gd name="T26" fmla="*/ 870 w 925"/>
                  <a:gd name="T27" fmla="*/ 805 h 819"/>
                  <a:gd name="T28" fmla="*/ 810 w 925"/>
                  <a:gd name="T29" fmla="*/ 811 h 819"/>
                  <a:gd name="T30" fmla="*/ 751 w 925"/>
                  <a:gd name="T31" fmla="*/ 811 h 819"/>
                  <a:gd name="T32" fmla="*/ 691 w 925"/>
                  <a:gd name="T33" fmla="*/ 819 h 819"/>
                  <a:gd name="T34" fmla="*/ 631 w 925"/>
                  <a:gd name="T35" fmla="*/ 808 h 819"/>
                  <a:gd name="T36" fmla="*/ 508 w 925"/>
                  <a:gd name="T37" fmla="*/ 782 h 819"/>
                  <a:gd name="T38" fmla="*/ 468 w 925"/>
                  <a:gd name="T39" fmla="*/ 734 h 819"/>
                  <a:gd name="T40" fmla="*/ 411 w 925"/>
                  <a:gd name="T41" fmla="*/ 697 h 819"/>
                  <a:gd name="T42" fmla="*/ 328 w 925"/>
                  <a:gd name="T43" fmla="*/ 668 h 819"/>
                  <a:gd name="T44" fmla="*/ 248 w 925"/>
                  <a:gd name="T45" fmla="*/ 657 h 819"/>
                  <a:gd name="T46" fmla="*/ 145 w 925"/>
                  <a:gd name="T47" fmla="*/ 643 h 819"/>
                  <a:gd name="T48" fmla="*/ 46 w 925"/>
                  <a:gd name="T49" fmla="*/ 620 h 819"/>
                  <a:gd name="T50" fmla="*/ 14 w 925"/>
                  <a:gd name="T51" fmla="*/ 580 h 819"/>
                  <a:gd name="T52" fmla="*/ 0 w 925"/>
                  <a:gd name="T53" fmla="*/ 503 h 819"/>
                  <a:gd name="T54" fmla="*/ 3 w 925"/>
                  <a:gd name="T55" fmla="*/ 426 h 819"/>
                  <a:gd name="T56" fmla="*/ 11 w 925"/>
                  <a:gd name="T57" fmla="*/ 349 h 819"/>
                  <a:gd name="T58" fmla="*/ 26 w 925"/>
                  <a:gd name="T59" fmla="*/ 277 h 819"/>
                  <a:gd name="T60" fmla="*/ 37 w 925"/>
                  <a:gd name="T61" fmla="*/ 232 h 819"/>
                  <a:gd name="T62" fmla="*/ 28 w 925"/>
                  <a:gd name="T63" fmla="*/ 155 h 819"/>
                  <a:gd name="T64" fmla="*/ 20 w 925"/>
                  <a:gd name="T65" fmla="*/ 117 h 819"/>
                  <a:gd name="T66" fmla="*/ 26 w 925"/>
                  <a:gd name="T67" fmla="*/ 63 h 819"/>
                  <a:gd name="T68" fmla="*/ 57 w 925"/>
                  <a:gd name="T69" fmla="*/ 0 h 81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25"/>
                  <a:gd name="T106" fmla="*/ 0 h 819"/>
                  <a:gd name="T107" fmla="*/ 925 w 925"/>
                  <a:gd name="T108" fmla="*/ 819 h 81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25" h="819">
                    <a:moveTo>
                      <a:pt x="559" y="0"/>
                    </a:moveTo>
                    <a:lnTo>
                      <a:pt x="568" y="6"/>
                    </a:lnTo>
                    <a:lnTo>
                      <a:pt x="608" y="38"/>
                    </a:lnTo>
                    <a:lnTo>
                      <a:pt x="628" y="55"/>
                    </a:lnTo>
                    <a:lnTo>
                      <a:pt x="653" y="77"/>
                    </a:lnTo>
                    <a:lnTo>
                      <a:pt x="691" y="100"/>
                    </a:lnTo>
                    <a:lnTo>
                      <a:pt x="716" y="117"/>
                    </a:lnTo>
                    <a:lnTo>
                      <a:pt x="751" y="135"/>
                    </a:lnTo>
                    <a:lnTo>
                      <a:pt x="773" y="155"/>
                    </a:lnTo>
                    <a:lnTo>
                      <a:pt x="810" y="189"/>
                    </a:lnTo>
                    <a:lnTo>
                      <a:pt x="816" y="194"/>
                    </a:lnTo>
                    <a:lnTo>
                      <a:pt x="859" y="232"/>
                    </a:lnTo>
                    <a:lnTo>
                      <a:pt x="870" y="254"/>
                    </a:lnTo>
                    <a:lnTo>
                      <a:pt x="882" y="272"/>
                    </a:lnTo>
                    <a:lnTo>
                      <a:pt x="896" y="309"/>
                    </a:lnTo>
                    <a:lnTo>
                      <a:pt x="902" y="349"/>
                    </a:lnTo>
                    <a:lnTo>
                      <a:pt x="902" y="386"/>
                    </a:lnTo>
                    <a:lnTo>
                      <a:pt x="896" y="426"/>
                    </a:lnTo>
                    <a:lnTo>
                      <a:pt x="893" y="466"/>
                    </a:lnTo>
                    <a:lnTo>
                      <a:pt x="893" y="503"/>
                    </a:lnTo>
                    <a:lnTo>
                      <a:pt x="896" y="540"/>
                    </a:lnTo>
                    <a:lnTo>
                      <a:pt x="893" y="580"/>
                    </a:lnTo>
                    <a:lnTo>
                      <a:pt x="896" y="620"/>
                    </a:lnTo>
                    <a:lnTo>
                      <a:pt x="905" y="657"/>
                    </a:lnTo>
                    <a:lnTo>
                      <a:pt x="916" y="697"/>
                    </a:lnTo>
                    <a:lnTo>
                      <a:pt x="925" y="734"/>
                    </a:lnTo>
                    <a:lnTo>
                      <a:pt x="916" y="774"/>
                    </a:lnTo>
                    <a:lnTo>
                      <a:pt x="870" y="805"/>
                    </a:lnTo>
                    <a:lnTo>
                      <a:pt x="813" y="811"/>
                    </a:lnTo>
                    <a:lnTo>
                      <a:pt x="810" y="811"/>
                    </a:lnTo>
                    <a:lnTo>
                      <a:pt x="808" y="811"/>
                    </a:lnTo>
                    <a:lnTo>
                      <a:pt x="751" y="811"/>
                    </a:lnTo>
                    <a:lnTo>
                      <a:pt x="742" y="811"/>
                    </a:lnTo>
                    <a:lnTo>
                      <a:pt x="691" y="819"/>
                    </a:lnTo>
                    <a:lnTo>
                      <a:pt x="653" y="811"/>
                    </a:lnTo>
                    <a:lnTo>
                      <a:pt x="631" y="808"/>
                    </a:lnTo>
                    <a:lnTo>
                      <a:pt x="568" y="805"/>
                    </a:lnTo>
                    <a:lnTo>
                      <a:pt x="508" y="782"/>
                    </a:lnTo>
                    <a:lnTo>
                      <a:pt x="499" y="774"/>
                    </a:lnTo>
                    <a:lnTo>
                      <a:pt x="468" y="734"/>
                    </a:lnTo>
                    <a:lnTo>
                      <a:pt x="448" y="717"/>
                    </a:lnTo>
                    <a:lnTo>
                      <a:pt x="411" y="697"/>
                    </a:lnTo>
                    <a:lnTo>
                      <a:pt x="388" y="685"/>
                    </a:lnTo>
                    <a:lnTo>
                      <a:pt x="328" y="668"/>
                    </a:lnTo>
                    <a:lnTo>
                      <a:pt x="265" y="660"/>
                    </a:lnTo>
                    <a:lnTo>
                      <a:pt x="248" y="657"/>
                    </a:lnTo>
                    <a:lnTo>
                      <a:pt x="205" y="651"/>
                    </a:lnTo>
                    <a:lnTo>
                      <a:pt x="145" y="643"/>
                    </a:lnTo>
                    <a:lnTo>
                      <a:pt x="86" y="634"/>
                    </a:lnTo>
                    <a:lnTo>
                      <a:pt x="46" y="620"/>
                    </a:lnTo>
                    <a:lnTo>
                      <a:pt x="26" y="600"/>
                    </a:lnTo>
                    <a:lnTo>
                      <a:pt x="14" y="580"/>
                    </a:lnTo>
                    <a:lnTo>
                      <a:pt x="3" y="540"/>
                    </a:lnTo>
                    <a:lnTo>
                      <a:pt x="0" y="503"/>
                    </a:lnTo>
                    <a:lnTo>
                      <a:pt x="0" y="466"/>
                    </a:lnTo>
                    <a:lnTo>
                      <a:pt x="3" y="426"/>
                    </a:lnTo>
                    <a:lnTo>
                      <a:pt x="8" y="386"/>
                    </a:lnTo>
                    <a:lnTo>
                      <a:pt x="11" y="349"/>
                    </a:lnTo>
                    <a:lnTo>
                      <a:pt x="20" y="309"/>
                    </a:lnTo>
                    <a:lnTo>
                      <a:pt x="26" y="277"/>
                    </a:lnTo>
                    <a:lnTo>
                      <a:pt x="28" y="272"/>
                    </a:lnTo>
                    <a:lnTo>
                      <a:pt x="37" y="232"/>
                    </a:lnTo>
                    <a:lnTo>
                      <a:pt x="37" y="194"/>
                    </a:lnTo>
                    <a:lnTo>
                      <a:pt x="28" y="155"/>
                    </a:lnTo>
                    <a:lnTo>
                      <a:pt x="26" y="140"/>
                    </a:lnTo>
                    <a:lnTo>
                      <a:pt x="20" y="117"/>
                    </a:lnTo>
                    <a:lnTo>
                      <a:pt x="20" y="77"/>
                    </a:lnTo>
                    <a:lnTo>
                      <a:pt x="26" y="63"/>
                    </a:lnTo>
                    <a:lnTo>
                      <a:pt x="43" y="38"/>
                    </a:lnTo>
                    <a:lnTo>
                      <a:pt x="57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7" name="Freeform 1806"/>
              <p:cNvSpPr>
                <a:spLocks/>
              </p:cNvSpPr>
              <p:nvPr/>
            </p:nvSpPr>
            <p:spPr bwMode="auto">
              <a:xfrm>
                <a:off x="4548" y="1097"/>
                <a:ext cx="171" cy="63"/>
              </a:xfrm>
              <a:custGeom>
                <a:avLst/>
                <a:gdLst>
                  <a:gd name="T0" fmla="*/ 171 w 171"/>
                  <a:gd name="T1" fmla="*/ 0 h 63"/>
                  <a:gd name="T2" fmla="*/ 163 w 171"/>
                  <a:gd name="T3" fmla="*/ 38 h 63"/>
                  <a:gd name="T4" fmla="*/ 157 w 171"/>
                  <a:gd name="T5" fmla="*/ 46 h 63"/>
                  <a:gd name="T6" fmla="*/ 97 w 171"/>
                  <a:gd name="T7" fmla="*/ 63 h 63"/>
                  <a:gd name="T8" fmla="*/ 34 w 171"/>
                  <a:gd name="T9" fmla="*/ 55 h 63"/>
                  <a:gd name="T10" fmla="*/ 17 w 171"/>
                  <a:gd name="T11" fmla="*/ 38 h 63"/>
                  <a:gd name="T12" fmla="*/ 0 w 171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1"/>
                  <a:gd name="T22" fmla="*/ 0 h 63"/>
                  <a:gd name="T23" fmla="*/ 171 w 171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1" h="63">
                    <a:moveTo>
                      <a:pt x="171" y="0"/>
                    </a:moveTo>
                    <a:lnTo>
                      <a:pt x="163" y="38"/>
                    </a:lnTo>
                    <a:lnTo>
                      <a:pt x="157" y="46"/>
                    </a:lnTo>
                    <a:lnTo>
                      <a:pt x="97" y="63"/>
                    </a:lnTo>
                    <a:lnTo>
                      <a:pt x="34" y="55"/>
                    </a:lnTo>
                    <a:lnTo>
                      <a:pt x="17" y="38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8" name="Freeform 1807"/>
              <p:cNvSpPr>
                <a:spLocks/>
              </p:cNvSpPr>
              <p:nvPr/>
            </p:nvSpPr>
            <p:spPr bwMode="auto">
              <a:xfrm>
                <a:off x="3806" y="1831"/>
                <a:ext cx="1142" cy="231"/>
              </a:xfrm>
              <a:custGeom>
                <a:avLst/>
                <a:gdLst>
                  <a:gd name="T0" fmla="*/ 1142 w 1142"/>
                  <a:gd name="T1" fmla="*/ 85 h 231"/>
                  <a:gd name="T2" fmla="*/ 1082 w 1142"/>
                  <a:gd name="T3" fmla="*/ 97 h 231"/>
                  <a:gd name="T4" fmla="*/ 1053 w 1142"/>
                  <a:gd name="T5" fmla="*/ 117 h 231"/>
                  <a:gd name="T6" fmla="*/ 1042 w 1142"/>
                  <a:gd name="T7" fmla="*/ 154 h 231"/>
                  <a:gd name="T8" fmla="*/ 1056 w 1142"/>
                  <a:gd name="T9" fmla="*/ 194 h 231"/>
                  <a:gd name="T10" fmla="*/ 1019 w 1142"/>
                  <a:gd name="T11" fmla="*/ 231 h 231"/>
                  <a:gd name="T12" fmla="*/ 959 w 1142"/>
                  <a:gd name="T13" fmla="*/ 231 h 231"/>
                  <a:gd name="T14" fmla="*/ 899 w 1142"/>
                  <a:gd name="T15" fmla="*/ 231 h 231"/>
                  <a:gd name="T16" fmla="*/ 839 w 1142"/>
                  <a:gd name="T17" fmla="*/ 231 h 231"/>
                  <a:gd name="T18" fmla="*/ 776 w 1142"/>
                  <a:gd name="T19" fmla="*/ 231 h 231"/>
                  <a:gd name="T20" fmla="*/ 716 w 1142"/>
                  <a:gd name="T21" fmla="*/ 231 h 231"/>
                  <a:gd name="T22" fmla="*/ 657 w 1142"/>
                  <a:gd name="T23" fmla="*/ 231 h 231"/>
                  <a:gd name="T24" fmla="*/ 597 w 1142"/>
                  <a:gd name="T25" fmla="*/ 231 h 231"/>
                  <a:gd name="T26" fmla="*/ 537 w 1142"/>
                  <a:gd name="T27" fmla="*/ 231 h 231"/>
                  <a:gd name="T28" fmla="*/ 474 w 1142"/>
                  <a:gd name="T29" fmla="*/ 231 h 231"/>
                  <a:gd name="T30" fmla="*/ 445 w 1142"/>
                  <a:gd name="T31" fmla="*/ 194 h 231"/>
                  <a:gd name="T32" fmla="*/ 414 w 1142"/>
                  <a:gd name="T33" fmla="*/ 162 h 231"/>
                  <a:gd name="T34" fmla="*/ 408 w 1142"/>
                  <a:gd name="T35" fmla="*/ 154 h 231"/>
                  <a:gd name="T36" fmla="*/ 354 w 1142"/>
                  <a:gd name="T37" fmla="*/ 117 h 231"/>
                  <a:gd name="T38" fmla="*/ 351 w 1142"/>
                  <a:gd name="T39" fmla="*/ 117 h 231"/>
                  <a:gd name="T40" fmla="*/ 294 w 1142"/>
                  <a:gd name="T41" fmla="*/ 85 h 231"/>
                  <a:gd name="T42" fmla="*/ 234 w 1142"/>
                  <a:gd name="T43" fmla="*/ 80 h 231"/>
                  <a:gd name="T44" fmla="*/ 223 w 1142"/>
                  <a:gd name="T45" fmla="*/ 77 h 231"/>
                  <a:gd name="T46" fmla="*/ 171 w 1142"/>
                  <a:gd name="T47" fmla="*/ 63 h 231"/>
                  <a:gd name="T48" fmla="*/ 111 w 1142"/>
                  <a:gd name="T49" fmla="*/ 45 h 231"/>
                  <a:gd name="T50" fmla="*/ 89 w 1142"/>
                  <a:gd name="T51" fmla="*/ 40 h 231"/>
                  <a:gd name="T52" fmla="*/ 51 w 1142"/>
                  <a:gd name="T53" fmla="*/ 23 h 231"/>
                  <a:gd name="T54" fmla="*/ 0 w 1142"/>
                  <a:gd name="T55" fmla="*/ 0 h 23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42"/>
                  <a:gd name="T85" fmla="*/ 0 h 231"/>
                  <a:gd name="T86" fmla="*/ 1142 w 1142"/>
                  <a:gd name="T87" fmla="*/ 231 h 23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42" h="231">
                    <a:moveTo>
                      <a:pt x="1142" y="85"/>
                    </a:moveTo>
                    <a:lnTo>
                      <a:pt x="1082" y="97"/>
                    </a:lnTo>
                    <a:lnTo>
                      <a:pt x="1053" y="117"/>
                    </a:lnTo>
                    <a:lnTo>
                      <a:pt x="1042" y="154"/>
                    </a:lnTo>
                    <a:lnTo>
                      <a:pt x="1056" y="194"/>
                    </a:lnTo>
                    <a:lnTo>
                      <a:pt x="1019" y="231"/>
                    </a:lnTo>
                    <a:lnTo>
                      <a:pt x="959" y="231"/>
                    </a:lnTo>
                    <a:lnTo>
                      <a:pt x="899" y="231"/>
                    </a:lnTo>
                    <a:lnTo>
                      <a:pt x="839" y="231"/>
                    </a:lnTo>
                    <a:lnTo>
                      <a:pt x="776" y="231"/>
                    </a:lnTo>
                    <a:lnTo>
                      <a:pt x="716" y="231"/>
                    </a:lnTo>
                    <a:lnTo>
                      <a:pt x="657" y="231"/>
                    </a:lnTo>
                    <a:lnTo>
                      <a:pt x="597" y="231"/>
                    </a:lnTo>
                    <a:lnTo>
                      <a:pt x="537" y="231"/>
                    </a:lnTo>
                    <a:lnTo>
                      <a:pt x="474" y="231"/>
                    </a:lnTo>
                    <a:lnTo>
                      <a:pt x="445" y="194"/>
                    </a:lnTo>
                    <a:lnTo>
                      <a:pt x="414" y="162"/>
                    </a:lnTo>
                    <a:lnTo>
                      <a:pt x="408" y="154"/>
                    </a:lnTo>
                    <a:lnTo>
                      <a:pt x="354" y="117"/>
                    </a:lnTo>
                    <a:lnTo>
                      <a:pt x="351" y="117"/>
                    </a:lnTo>
                    <a:lnTo>
                      <a:pt x="294" y="85"/>
                    </a:lnTo>
                    <a:lnTo>
                      <a:pt x="234" y="80"/>
                    </a:lnTo>
                    <a:lnTo>
                      <a:pt x="223" y="77"/>
                    </a:lnTo>
                    <a:lnTo>
                      <a:pt x="171" y="63"/>
                    </a:lnTo>
                    <a:lnTo>
                      <a:pt x="111" y="45"/>
                    </a:lnTo>
                    <a:lnTo>
                      <a:pt x="89" y="40"/>
                    </a:lnTo>
                    <a:lnTo>
                      <a:pt x="51" y="23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89" name="Freeform 1808"/>
              <p:cNvSpPr>
                <a:spLocks/>
              </p:cNvSpPr>
              <p:nvPr/>
            </p:nvSpPr>
            <p:spPr bwMode="auto">
              <a:xfrm>
                <a:off x="3435" y="1751"/>
                <a:ext cx="371" cy="314"/>
              </a:xfrm>
              <a:custGeom>
                <a:avLst/>
                <a:gdLst>
                  <a:gd name="T0" fmla="*/ 371 w 371"/>
                  <a:gd name="T1" fmla="*/ 80 h 314"/>
                  <a:gd name="T2" fmla="*/ 363 w 371"/>
                  <a:gd name="T3" fmla="*/ 74 h 314"/>
                  <a:gd name="T4" fmla="*/ 303 w 371"/>
                  <a:gd name="T5" fmla="*/ 43 h 314"/>
                  <a:gd name="T6" fmla="*/ 300 w 371"/>
                  <a:gd name="T7" fmla="*/ 43 h 314"/>
                  <a:gd name="T8" fmla="*/ 248 w 371"/>
                  <a:gd name="T9" fmla="*/ 3 h 314"/>
                  <a:gd name="T10" fmla="*/ 240 w 371"/>
                  <a:gd name="T11" fmla="*/ 0 h 314"/>
                  <a:gd name="T12" fmla="*/ 217 w 371"/>
                  <a:gd name="T13" fmla="*/ 3 h 314"/>
                  <a:gd name="T14" fmla="*/ 180 w 371"/>
                  <a:gd name="T15" fmla="*/ 28 h 314"/>
                  <a:gd name="T16" fmla="*/ 180 w 371"/>
                  <a:gd name="T17" fmla="*/ 43 h 314"/>
                  <a:gd name="T18" fmla="*/ 180 w 371"/>
                  <a:gd name="T19" fmla="*/ 46 h 314"/>
                  <a:gd name="T20" fmla="*/ 197 w 371"/>
                  <a:gd name="T21" fmla="*/ 80 h 314"/>
                  <a:gd name="T22" fmla="*/ 188 w 371"/>
                  <a:gd name="T23" fmla="*/ 120 h 314"/>
                  <a:gd name="T24" fmla="*/ 180 w 371"/>
                  <a:gd name="T25" fmla="*/ 131 h 314"/>
                  <a:gd name="T26" fmla="*/ 171 w 371"/>
                  <a:gd name="T27" fmla="*/ 157 h 314"/>
                  <a:gd name="T28" fmla="*/ 163 w 371"/>
                  <a:gd name="T29" fmla="*/ 197 h 314"/>
                  <a:gd name="T30" fmla="*/ 174 w 371"/>
                  <a:gd name="T31" fmla="*/ 234 h 314"/>
                  <a:gd name="T32" fmla="*/ 180 w 371"/>
                  <a:gd name="T33" fmla="*/ 248 h 314"/>
                  <a:gd name="T34" fmla="*/ 197 w 371"/>
                  <a:gd name="T35" fmla="*/ 274 h 314"/>
                  <a:gd name="T36" fmla="*/ 180 w 371"/>
                  <a:gd name="T37" fmla="*/ 314 h 314"/>
                  <a:gd name="T38" fmla="*/ 120 w 371"/>
                  <a:gd name="T39" fmla="*/ 314 h 314"/>
                  <a:gd name="T40" fmla="*/ 60 w 371"/>
                  <a:gd name="T41" fmla="*/ 314 h 314"/>
                  <a:gd name="T42" fmla="*/ 0 w 371"/>
                  <a:gd name="T43" fmla="*/ 314 h 31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71"/>
                  <a:gd name="T67" fmla="*/ 0 h 314"/>
                  <a:gd name="T68" fmla="*/ 371 w 371"/>
                  <a:gd name="T69" fmla="*/ 314 h 31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71" h="314">
                    <a:moveTo>
                      <a:pt x="371" y="80"/>
                    </a:moveTo>
                    <a:lnTo>
                      <a:pt x="363" y="74"/>
                    </a:lnTo>
                    <a:lnTo>
                      <a:pt x="303" y="43"/>
                    </a:lnTo>
                    <a:lnTo>
                      <a:pt x="300" y="43"/>
                    </a:lnTo>
                    <a:lnTo>
                      <a:pt x="248" y="3"/>
                    </a:lnTo>
                    <a:lnTo>
                      <a:pt x="240" y="0"/>
                    </a:lnTo>
                    <a:lnTo>
                      <a:pt x="217" y="3"/>
                    </a:lnTo>
                    <a:lnTo>
                      <a:pt x="180" y="28"/>
                    </a:lnTo>
                    <a:lnTo>
                      <a:pt x="180" y="43"/>
                    </a:lnTo>
                    <a:lnTo>
                      <a:pt x="180" y="46"/>
                    </a:lnTo>
                    <a:lnTo>
                      <a:pt x="197" y="80"/>
                    </a:lnTo>
                    <a:lnTo>
                      <a:pt x="188" y="120"/>
                    </a:lnTo>
                    <a:lnTo>
                      <a:pt x="180" y="131"/>
                    </a:lnTo>
                    <a:lnTo>
                      <a:pt x="171" y="157"/>
                    </a:lnTo>
                    <a:lnTo>
                      <a:pt x="163" y="197"/>
                    </a:lnTo>
                    <a:lnTo>
                      <a:pt x="174" y="234"/>
                    </a:lnTo>
                    <a:lnTo>
                      <a:pt x="180" y="248"/>
                    </a:lnTo>
                    <a:lnTo>
                      <a:pt x="197" y="274"/>
                    </a:lnTo>
                    <a:lnTo>
                      <a:pt x="180" y="314"/>
                    </a:lnTo>
                    <a:lnTo>
                      <a:pt x="120" y="314"/>
                    </a:lnTo>
                    <a:lnTo>
                      <a:pt x="60" y="314"/>
                    </a:lnTo>
                    <a:lnTo>
                      <a:pt x="0" y="31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0" name="Freeform 1809"/>
              <p:cNvSpPr>
                <a:spLocks/>
              </p:cNvSpPr>
              <p:nvPr/>
            </p:nvSpPr>
            <p:spPr bwMode="auto">
              <a:xfrm>
                <a:off x="3435" y="1097"/>
                <a:ext cx="248" cy="951"/>
              </a:xfrm>
              <a:custGeom>
                <a:avLst/>
                <a:gdLst>
                  <a:gd name="T0" fmla="*/ 183 w 248"/>
                  <a:gd name="T1" fmla="*/ 0 h 951"/>
                  <a:gd name="T2" fmla="*/ 186 w 248"/>
                  <a:gd name="T3" fmla="*/ 38 h 951"/>
                  <a:gd name="T4" fmla="*/ 191 w 248"/>
                  <a:gd name="T5" fmla="*/ 77 h 951"/>
                  <a:gd name="T6" fmla="*/ 206 w 248"/>
                  <a:gd name="T7" fmla="*/ 117 h 951"/>
                  <a:gd name="T8" fmla="*/ 223 w 248"/>
                  <a:gd name="T9" fmla="*/ 155 h 951"/>
                  <a:gd name="T10" fmla="*/ 234 w 248"/>
                  <a:gd name="T11" fmla="*/ 194 h 951"/>
                  <a:gd name="T12" fmla="*/ 240 w 248"/>
                  <a:gd name="T13" fmla="*/ 223 h 951"/>
                  <a:gd name="T14" fmla="*/ 243 w 248"/>
                  <a:gd name="T15" fmla="*/ 232 h 951"/>
                  <a:gd name="T16" fmla="*/ 245 w 248"/>
                  <a:gd name="T17" fmla="*/ 272 h 951"/>
                  <a:gd name="T18" fmla="*/ 248 w 248"/>
                  <a:gd name="T19" fmla="*/ 309 h 951"/>
                  <a:gd name="T20" fmla="*/ 245 w 248"/>
                  <a:gd name="T21" fmla="*/ 349 h 951"/>
                  <a:gd name="T22" fmla="*/ 243 w 248"/>
                  <a:gd name="T23" fmla="*/ 386 h 951"/>
                  <a:gd name="T24" fmla="*/ 240 w 248"/>
                  <a:gd name="T25" fmla="*/ 403 h 951"/>
                  <a:gd name="T26" fmla="*/ 240 w 248"/>
                  <a:gd name="T27" fmla="*/ 426 h 951"/>
                  <a:gd name="T28" fmla="*/ 234 w 248"/>
                  <a:gd name="T29" fmla="*/ 466 h 951"/>
                  <a:gd name="T30" fmla="*/ 231 w 248"/>
                  <a:gd name="T31" fmla="*/ 503 h 951"/>
                  <a:gd name="T32" fmla="*/ 226 w 248"/>
                  <a:gd name="T33" fmla="*/ 540 h 951"/>
                  <a:gd name="T34" fmla="*/ 203 w 248"/>
                  <a:gd name="T35" fmla="*/ 580 h 951"/>
                  <a:gd name="T36" fmla="*/ 180 w 248"/>
                  <a:gd name="T37" fmla="*/ 594 h 951"/>
                  <a:gd name="T38" fmla="*/ 143 w 248"/>
                  <a:gd name="T39" fmla="*/ 620 h 951"/>
                  <a:gd name="T40" fmla="*/ 120 w 248"/>
                  <a:gd name="T41" fmla="*/ 651 h 951"/>
                  <a:gd name="T42" fmla="*/ 117 w 248"/>
                  <a:gd name="T43" fmla="*/ 657 h 951"/>
                  <a:gd name="T44" fmla="*/ 120 w 248"/>
                  <a:gd name="T45" fmla="*/ 662 h 951"/>
                  <a:gd name="T46" fmla="*/ 137 w 248"/>
                  <a:gd name="T47" fmla="*/ 697 h 951"/>
                  <a:gd name="T48" fmla="*/ 154 w 248"/>
                  <a:gd name="T49" fmla="*/ 734 h 951"/>
                  <a:gd name="T50" fmla="*/ 154 w 248"/>
                  <a:gd name="T51" fmla="*/ 774 h 951"/>
                  <a:gd name="T52" fmla="*/ 143 w 248"/>
                  <a:gd name="T53" fmla="*/ 811 h 951"/>
                  <a:gd name="T54" fmla="*/ 140 w 248"/>
                  <a:gd name="T55" fmla="*/ 851 h 951"/>
                  <a:gd name="T56" fmla="*/ 151 w 248"/>
                  <a:gd name="T57" fmla="*/ 888 h 951"/>
                  <a:gd name="T58" fmla="*/ 157 w 248"/>
                  <a:gd name="T59" fmla="*/ 928 h 951"/>
                  <a:gd name="T60" fmla="*/ 120 w 248"/>
                  <a:gd name="T61" fmla="*/ 948 h 951"/>
                  <a:gd name="T62" fmla="*/ 60 w 248"/>
                  <a:gd name="T63" fmla="*/ 951 h 951"/>
                  <a:gd name="T64" fmla="*/ 0 w 248"/>
                  <a:gd name="T65" fmla="*/ 939 h 9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8"/>
                  <a:gd name="T100" fmla="*/ 0 h 951"/>
                  <a:gd name="T101" fmla="*/ 248 w 248"/>
                  <a:gd name="T102" fmla="*/ 951 h 95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8" h="951">
                    <a:moveTo>
                      <a:pt x="183" y="0"/>
                    </a:moveTo>
                    <a:lnTo>
                      <a:pt x="186" y="38"/>
                    </a:lnTo>
                    <a:lnTo>
                      <a:pt x="191" y="77"/>
                    </a:lnTo>
                    <a:lnTo>
                      <a:pt x="206" y="117"/>
                    </a:lnTo>
                    <a:lnTo>
                      <a:pt x="223" y="155"/>
                    </a:lnTo>
                    <a:lnTo>
                      <a:pt x="234" y="194"/>
                    </a:lnTo>
                    <a:lnTo>
                      <a:pt x="240" y="223"/>
                    </a:lnTo>
                    <a:lnTo>
                      <a:pt x="243" y="232"/>
                    </a:lnTo>
                    <a:lnTo>
                      <a:pt x="245" y="272"/>
                    </a:lnTo>
                    <a:lnTo>
                      <a:pt x="248" y="309"/>
                    </a:lnTo>
                    <a:lnTo>
                      <a:pt x="245" y="349"/>
                    </a:lnTo>
                    <a:lnTo>
                      <a:pt x="243" y="386"/>
                    </a:lnTo>
                    <a:lnTo>
                      <a:pt x="240" y="403"/>
                    </a:lnTo>
                    <a:lnTo>
                      <a:pt x="240" y="426"/>
                    </a:lnTo>
                    <a:lnTo>
                      <a:pt x="234" y="466"/>
                    </a:lnTo>
                    <a:lnTo>
                      <a:pt x="231" y="503"/>
                    </a:lnTo>
                    <a:lnTo>
                      <a:pt x="226" y="540"/>
                    </a:lnTo>
                    <a:lnTo>
                      <a:pt x="203" y="580"/>
                    </a:lnTo>
                    <a:lnTo>
                      <a:pt x="180" y="594"/>
                    </a:lnTo>
                    <a:lnTo>
                      <a:pt x="143" y="620"/>
                    </a:lnTo>
                    <a:lnTo>
                      <a:pt x="120" y="651"/>
                    </a:lnTo>
                    <a:lnTo>
                      <a:pt x="117" y="657"/>
                    </a:lnTo>
                    <a:lnTo>
                      <a:pt x="120" y="662"/>
                    </a:lnTo>
                    <a:lnTo>
                      <a:pt x="137" y="697"/>
                    </a:lnTo>
                    <a:lnTo>
                      <a:pt x="154" y="734"/>
                    </a:lnTo>
                    <a:lnTo>
                      <a:pt x="154" y="774"/>
                    </a:lnTo>
                    <a:lnTo>
                      <a:pt x="143" y="811"/>
                    </a:lnTo>
                    <a:lnTo>
                      <a:pt x="140" y="851"/>
                    </a:lnTo>
                    <a:lnTo>
                      <a:pt x="151" y="888"/>
                    </a:lnTo>
                    <a:lnTo>
                      <a:pt x="157" y="928"/>
                    </a:lnTo>
                    <a:lnTo>
                      <a:pt x="120" y="948"/>
                    </a:lnTo>
                    <a:lnTo>
                      <a:pt x="60" y="951"/>
                    </a:lnTo>
                    <a:lnTo>
                      <a:pt x="0" y="93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1" name="Freeform 1810"/>
              <p:cNvSpPr>
                <a:spLocks/>
              </p:cNvSpPr>
              <p:nvPr/>
            </p:nvSpPr>
            <p:spPr bwMode="auto">
              <a:xfrm>
                <a:off x="3435" y="1097"/>
                <a:ext cx="211" cy="934"/>
              </a:xfrm>
              <a:custGeom>
                <a:avLst/>
                <a:gdLst>
                  <a:gd name="T0" fmla="*/ 100 w 211"/>
                  <a:gd name="T1" fmla="*/ 0 h 934"/>
                  <a:gd name="T2" fmla="*/ 111 w 211"/>
                  <a:gd name="T3" fmla="*/ 38 h 934"/>
                  <a:gd name="T4" fmla="*/ 120 w 211"/>
                  <a:gd name="T5" fmla="*/ 66 h 934"/>
                  <a:gd name="T6" fmla="*/ 123 w 211"/>
                  <a:gd name="T7" fmla="*/ 77 h 934"/>
                  <a:gd name="T8" fmla="*/ 143 w 211"/>
                  <a:gd name="T9" fmla="*/ 117 h 934"/>
                  <a:gd name="T10" fmla="*/ 163 w 211"/>
                  <a:gd name="T11" fmla="*/ 155 h 934"/>
                  <a:gd name="T12" fmla="*/ 180 w 211"/>
                  <a:gd name="T13" fmla="*/ 194 h 934"/>
                  <a:gd name="T14" fmla="*/ 180 w 211"/>
                  <a:gd name="T15" fmla="*/ 197 h 934"/>
                  <a:gd name="T16" fmla="*/ 194 w 211"/>
                  <a:gd name="T17" fmla="*/ 232 h 934"/>
                  <a:gd name="T18" fmla="*/ 203 w 211"/>
                  <a:gd name="T19" fmla="*/ 272 h 934"/>
                  <a:gd name="T20" fmla="*/ 211 w 211"/>
                  <a:gd name="T21" fmla="*/ 309 h 934"/>
                  <a:gd name="T22" fmla="*/ 211 w 211"/>
                  <a:gd name="T23" fmla="*/ 349 h 934"/>
                  <a:gd name="T24" fmla="*/ 211 w 211"/>
                  <a:gd name="T25" fmla="*/ 386 h 934"/>
                  <a:gd name="T26" fmla="*/ 208 w 211"/>
                  <a:gd name="T27" fmla="*/ 426 h 934"/>
                  <a:gd name="T28" fmla="*/ 206 w 211"/>
                  <a:gd name="T29" fmla="*/ 466 h 934"/>
                  <a:gd name="T30" fmla="*/ 197 w 211"/>
                  <a:gd name="T31" fmla="*/ 503 h 934"/>
                  <a:gd name="T32" fmla="*/ 180 w 211"/>
                  <a:gd name="T33" fmla="*/ 540 h 934"/>
                  <a:gd name="T34" fmla="*/ 180 w 211"/>
                  <a:gd name="T35" fmla="*/ 540 h 934"/>
                  <a:gd name="T36" fmla="*/ 140 w 211"/>
                  <a:gd name="T37" fmla="*/ 580 h 934"/>
                  <a:gd name="T38" fmla="*/ 120 w 211"/>
                  <a:gd name="T39" fmla="*/ 591 h 934"/>
                  <a:gd name="T40" fmla="*/ 94 w 211"/>
                  <a:gd name="T41" fmla="*/ 620 h 934"/>
                  <a:gd name="T42" fmla="*/ 89 w 211"/>
                  <a:gd name="T43" fmla="*/ 657 h 934"/>
                  <a:gd name="T44" fmla="*/ 106 w 211"/>
                  <a:gd name="T45" fmla="*/ 697 h 934"/>
                  <a:gd name="T46" fmla="*/ 120 w 211"/>
                  <a:gd name="T47" fmla="*/ 731 h 934"/>
                  <a:gd name="T48" fmla="*/ 123 w 211"/>
                  <a:gd name="T49" fmla="*/ 734 h 934"/>
                  <a:gd name="T50" fmla="*/ 126 w 211"/>
                  <a:gd name="T51" fmla="*/ 774 h 934"/>
                  <a:gd name="T52" fmla="*/ 120 w 211"/>
                  <a:gd name="T53" fmla="*/ 797 h 934"/>
                  <a:gd name="T54" fmla="*/ 114 w 211"/>
                  <a:gd name="T55" fmla="*/ 811 h 934"/>
                  <a:gd name="T56" fmla="*/ 114 w 211"/>
                  <a:gd name="T57" fmla="*/ 851 h 934"/>
                  <a:gd name="T58" fmla="*/ 120 w 211"/>
                  <a:gd name="T59" fmla="*/ 862 h 934"/>
                  <a:gd name="T60" fmla="*/ 128 w 211"/>
                  <a:gd name="T61" fmla="*/ 888 h 934"/>
                  <a:gd name="T62" fmla="*/ 120 w 211"/>
                  <a:gd name="T63" fmla="*/ 922 h 934"/>
                  <a:gd name="T64" fmla="*/ 111 w 211"/>
                  <a:gd name="T65" fmla="*/ 928 h 934"/>
                  <a:gd name="T66" fmla="*/ 60 w 211"/>
                  <a:gd name="T67" fmla="*/ 934 h 934"/>
                  <a:gd name="T68" fmla="*/ 37 w 211"/>
                  <a:gd name="T69" fmla="*/ 928 h 934"/>
                  <a:gd name="T70" fmla="*/ 0 w 211"/>
                  <a:gd name="T71" fmla="*/ 916 h 9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11"/>
                  <a:gd name="T109" fmla="*/ 0 h 934"/>
                  <a:gd name="T110" fmla="*/ 211 w 211"/>
                  <a:gd name="T111" fmla="*/ 934 h 9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11" h="934">
                    <a:moveTo>
                      <a:pt x="100" y="0"/>
                    </a:moveTo>
                    <a:lnTo>
                      <a:pt x="111" y="38"/>
                    </a:lnTo>
                    <a:lnTo>
                      <a:pt x="120" y="66"/>
                    </a:lnTo>
                    <a:lnTo>
                      <a:pt x="123" y="77"/>
                    </a:lnTo>
                    <a:lnTo>
                      <a:pt x="143" y="117"/>
                    </a:lnTo>
                    <a:lnTo>
                      <a:pt x="163" y="155"/>
                    </a:lnTo>
                    <a:lnTo>
                      <a:pt x="180" y="194"/>
                    </a:lnTo>
                    <a:lnTo>
                      <a:pt x="180" y="197"/>
                    </a:lnTo>
                    <a:lnTo>
                      <a:pt x="194" y="232"/>
                    </a:lnTo>
                    <a:lnTo>
                      <a:pt x="203" y="272"/>
                    </a:lnTo>
                    <a:lnTo>
                      <a:pt x="211" y="309"/>
                    </a:lnTo>
                    <a:lnTo>
                      <a:pt x="211" y="349"/>
                    </a:lnTo>
                    <a:lnTo>
                      <a:pt x="211" y="386"/>
                    </a:lnTo>
                    <a:lnTo>
                      <a:pt x="208" y="426"/>
                    </a:lnTo>
                    <a:lnTo>
                      <a:pt x="206" y="466"/>
                    </a:lnTo>
                    <a:lnTo>
                      <a:pt x="197" y="503"/>
                    </a:lnTo>
                    <a:lnTo>
                      <a:pt x="180" y="540"/>
                    </a:lnTo>
                    <a:lnTo>
                      <a:pt x="140" y="580"/>
                    </a:lnTo>
                    <a:lnTo>
                      <a:pt x="120" y="591"/>
                    </a:lnTo>
                    <a:lnTo>
                      <a:pt x="94" y="620"/>
                    </a:lnTo>
                    <a:lnTo>
                      <a:pt x="89" y="657"/>
                    </a:lnTo>
                    <a:lnTo>
                      <a:pt x="106" y="697"/>
                    </a:lnTo>
                    <a:lnTo>
                      <a:pt x="120" y="731"/>
                    </a:lnTo>
                    <a:lnTo>
                      <a:pt x="123" y="734"/>
                    </a:lnTo>
                    <a:lnTo>
                      <a:pt x="126" y="774"/>
                    </a:lnTo>
                    <a:lnTo>
                      <a:pt x="120" y="797"/>
                    </a:lnTo>
                    <a:lnTo>
                      <a:pt x="114" y="811"/>
                    </a:lnTo>
                    <a:lnTo>
                      <a:pt x="114" y="851"/>
                    </a:lnTo>
                    <a:lnTo>
                      <a:pt x="120" y="862"/>
                    </a:lnTo>
                    <a:lnTo>
                      <a:pt x="128" y="888"/>
                    </a:lnTo>
                    <a:lnTo>
                      <a:pt x="120" y="922"/>
                    </a:lnTo>
                    <a:lnTo>
                      <a:pt x="111" y="928"/>
                    </a:lnTo>
                    <a:lnTo>
                      <a:pt x="60" y="934"/>
                    </a:lnTo>
                    <a:lnTo>
                      <a:pt x="37" y="928"/>
                    </a:lnTo>
                    <a:lnTo>
                      <a:pt x="0" y="91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2" name="Freeform 1811"/>
              <p:cNvSpPr>
                <a:spLocks/>
              </p:cNvSpPr>
              <p:nvPr/>
            </p:nvSpPr>
            <p:spPr bwMode="auto">
              <a:xfrm>
                <a:off x="3435" y="1097"/>
                <a:ext cx="183" cy="914"/>
              </a:xfrm>
              <a:custGeom>
                <a:avLst/>
                <a:gdLst>
                  <a:gd name="T0" fmla="*/ 23 w 183"/>
                  <a:gd name="T1" fmla="*/ 0 h 914"/>
                  <a:gd name="T2" fmla="*/ 43 w 183"/>
                  <a:gd name="T3" fmla="*/ 38 h 914"/>
                  <a:gd name="T4" fmla="*/ 60 w 183"/>
                  <a:gd name="T5" fmla="*/ 60 h 914"/>
                  <a:gd name="T6" fmla="*/ 69 w 183"/>
                  <a:gd name="T7" fmla="*/ 77 h 914"/>
                  <a:gd name="T8" fmla="*/ 89 w 183"/>
                  <a:gd name="T9" fmla="*/ 117 h 914"/>
                  <a:gd name="T10" fmla="*/ 111 w 183"/>
                  <a:gd name="T11" fmla="*/ 155 h 914"/>
                  <a:gd name="T12" fmla="*/ 120 w 183"/>
                  <a:gd name="T13" fmla="*/ 169 h 914"/>
                  <a:gd name="T14" fmla="*/ 134 w 183"/>
                  <a:gd name="T15" fmla="*/ 194 h 914"/>
                  <a:gd name="T16" fmla="*/ 151 w 183"/>
                  <a:gd name="T17" fmla="*/ 232 h 914"/>
                  <a:gd name="T18" fmla="*/ 166 w 183"/>
                  <a:gd name="T19" fmla="*/ 272 h 914"/>
                  <a:gd name="T20" fmla="*/ 174 w 183"/>
                  <a:gd name="T21" fmla="*/ 309 h 914"/>
                  <a:gd name="T22" fmla="*/ 180 w 183"/>
                  <a:gd name="T23" fmla="*/ 349 h 914"/>
                  <a:gd name="T24" fmla="*/ 180 w 183"/>
                  <a:gd name="T25" fmla="*/ 349 h 914"/>
                  <a:gd name="T26" fmla="*/ 183 w 183"/>
                  <a:gd name="T27" fmla="*/ 386 h 914"/>
                  <a:gd name="T28" fmla="*/ 180 w 183"/>
                  <a:gd name="T29" fmla="*/ 417 h 914"/>
                  <a:gd name="T30" fmla="*/ 180 w 183"/>
                  <a:gd name="T31" fmla="*/ 426 h 914"/>
                  <a:gd name="T32" fmla="*/ 174 w 183"/>
                  <a:gd name="T33" fmla="*/ 466 h 914"/>
                  <a:gd name="T34" fmla="*/ 166 w 183"/>
                  <a:gd name="T35" fmla="*/ 503 h 914"/>
                  <a:gd name="T36" fmla="*/ 140 w 183"/>
                  <a:gd name="T37" fmla="*/ 540 h 914"/>
                  <a:gd name="T38" fmla="*/ 120 w 183"/>
                  <a:gd name="T39" fmla="*/ 560 h 914"/>
                  <a:gd name="T40" fmla="*/ 91 w 183"/>
                  <a:gd name="T41" fmla="*/ 580 h 914"/>
                  <a:gd name="T42" fmla="*/ 60 w 183"/>
                  <a:gd name="T43" fmla="*/ 614 h 914"/>
                  <a:gd name="T44" fmla="*/ 57 w 183"/>
                  <a:gd name="T45" fmla="*/ 620 h 914"/>
                  <a:gd name="T46" fmla="*/ 60 w 183"/>
                  <a:gd name="T47" fmla="*/ 643 h 914"/>
                  <a:gd name="T48" fmla="*/ 60 w 183"/>
                  <a:gd name="T49" fmla="*/ 657 h 914"/>
                  <a:gd name="T50" fmla="*/ 83 w 183"/>
                  <a:gd name="T51" fmla="*/ 697 h 914"/>
                  <a:gd name="T52" fmla="*/ 100 w 183"/>
                  <a:gd name="T53" fmla="*/ 734 h 914"/>
                  <a:gd name="T54" fmla="*/ 100 w 183"/>
                  <a:gd name="T55" fmla="*/ 774 h 914"/>
                  <a:gd name="T56" fmla="*/ 86 w 183"/>
                  <a:gd name="T57" fmla="*/ 811 h 914"/>
                  <a:gd name="T58" fmla="*/ 86 w 183"/>
                  <a:gd name="T59" fmla="*/ 851 h 914"/>
                  <a:gd name="T60" fmla="*/ 97 w 183"/>
                  <a:gd name="T61" fmla="*/ 888 h 914"/>
                  <a:gd name="T62" fmla="*/ 60 w 183"/>
                  <a:gd name="T63" fmla="*/ 914 h 914"/>
                  <a:gd name="T64" fmla="*/ 0 w 183"/>
                  <a:gd name="T65" fmla="*/ 899 h 91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3"/>
                  <a:gd name="T100" fmla="*/ 0 h 914"/>
                  <a:gd name="T101" fmla="*/ 183 w 183"/>
                  <a:gd name="T102" fmla="*/ 914 h 91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3" h="914">
                    <a:moveTo>
                      <a:pt x="23" y="0"/>
                    </a:moveTo>
                    <a:lnTo>
                      <a:pt x="43" y="38"/>
                    </a:lnTo>
                    <a:lnTo>
                      <a:pt x="60" y="60"/>
                    </a:lnTo>
                    <a:lnTo>
                      <a:pt x="69" y="77"/>
                    </a:lnTo>
                    <a:lnTo>
                      <a:pt x="89" y="117"/>
                    </a:lnTo>
                    <a:lnTo>
                      <a:pt x="111" y="155"/>
                    </a:lnTo>
                    <a:lnTo>
                      <a:pt x="120" y="169"/>
                    </a:lnTo>
                    <a:lnTo>
                      <a:pt x="134" y="194"/>
                    </a:lnTo>
                    <a:lnTo>
                      <a:pt x="151" y="232"/>
                    </a:lnTo>
                    <a:lnTo>
                      <a:pt x="166" y="272"/>
                    </a:lnTo>
                    <a:lnTo>
                      <a:pt x="174" y="309"/>
                    </a:lnTo>
                    <a:lnTo>
                      <a:pt x="180" y="349"/>
                    </a:lnTo>
                    <a:lnTo>
                      <a:pt x="183" y="386"/>
                    </a:lnTo>
                    <a:lnTo>
                      <a:pt x="180" y="417"/>
                    </a:lnTo>
                    <a:lnTo>
                      <a:pt x="180" y="426"/>
                    </a:lnTo>
                    <a:lnTo>
                      <a:pt x="174" y="466"/>
                    </a:lnTo>
                    <a:lnTo>
                      <a:pt x="166" y="503"/>
                    </a:lnTo>
                    <a:lnTo>
                      <a:pt x="140" y="540"/>
                    </a:lnTo>
                    <a:lnTo>
                      <a:pt x="120" y="560"/>
                    </a:lnTo>
                    <a:lnTo>
                      <a:pt x="91" y="580"/>
                    </a:lnTo>
                    <a:lnTo>
                      <a:pt x="60" y="614"/>
                    </a:lnTo>
                    <a:lnTo>
                      <a:pt x="57" y="620"/>
                    </a:lnTo>
                    <a:lnTo>
                      <a:pt x="60" y="643"/>
                    </a:lnTo>
                    <a:lnTo>
                      <a:pt x="60" y="657"/>
                    </a:lnTo>
                    <a:lnTo>
                      <a:pt x="83" y="697"/>
                    </a:lnTo>
                    <a:lnTo>
                      <a:pt x="100" y="734"/>
                    </a:lnTo>
                    <a:lnTo>
                      <a:pt x="100" y="774"/>
                    </a:lnTo>
                    <a:lnTo>
                      <a:pt x="86" y="811"/>
                    </a:lnTo>
                    <a:lnTo>
                      <a:pt x="86" y="851"/>
                    </a:lnTo>
                    <a:lnTo>
                      <a:pt x="97" y="888"/>
                    </a:lnTo>
                    <a:lnTo>
                      <a:pt x="60" y="914"/>
                    </a:lnTo>
                    <a:lnTo>
                      <a:pt x="0" y="89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3" name="Freeform 1812"/>
              <p:cNvSpPr>
                <a:spLocks/>
              </p:cNvSpPr>
              <p:nvPr/>
            </p:nvSpPr>
            <p:spPr bwMode="auto">
              <a:xfrm>
                <a:off x="3432" y="1177"/>
                <a:ext cx="160" cy="791"/>
              </a:xfrm>
              <a:custGeom>
                <a:avLst/>
                <a:gdLst>
                  <a:gd name="T0" fmla="*/ 3 w 160"/>
                  <a:gd name="T1" fmla="*/ 791 h 791"/>
                  <a:gd name="T2" fmla="*/ 49 w 160"/>
                  <a:gd name="T3" fmla="*/ 771 h 791"/>
                  <a:gd name="T4" fmla="*/ 52 w 160"/>
                  <a:gd name="T5" fmla="*/ 731 h 791"/>
                  <a:gd name="T6" fmla="*/ 63 w 160"/>
                  <a:gd name="T7" fmla="*/ 722 h 791"/>
                  <a:gd name="T8" fmla="*/ 74 w 160"/>
                  <a:gd name="T9" fmla="*/ 694 h 791"/>
                  <a:gd name="T10" fmla="*/ 80 w 160"/>
                  <a:gd name="T11" fmla="*/ 654 h 791"/>
                  <a:gd name="T12" fmla="*/ 63 w 160"/>
                  <a:gd name="T13" fmla="*/ 617 h 791"/>
                  <a:gd name="T14" fmla="*/ 63 w 160"/>
                  <a:gd name="T15" fmla="*/ 614 h 791"/>
                  <a:gd name="T16" fmla="*/ 43 w 160"/>
                  <a:gd name="T17" fmla="*/ 577 h 791"/>
                  <a:gd name="T18" fmla="*/ 32 w 160"/>
                  <a:gd name="T19" fmla="*/ 540 h 791"/>
                  <a:gd name="T20" fmla="*/ 54 w 160"/>
                  <a:gd name="T21" fmla="*/ 500 h 791"/>
                  <a:gd name="T22" fmla="*/ 63 w 160"/>
                  <a:gd name="T23" fmla="*/ 494 h 791"/>
                  <a:gd name="T24" fmla="*/ 106 w 160"/>
                  <a:gd name="T25" fmla="*/ 460 h 791"/>
                  <a:gd name="T26" fmla="*/ 123 w 160"/>
                  <a:gd name="T27" fmla="*/ 443 h 791"/>
                  <a:gd name="T28" fmla="*/ 140 w 160"/>
                  <a:gd name="T29" fmla="*/ 423 h 791"/>
                  <a:gd name="T30" fmla="*/ 154 w 160"/>
                  <a:gd name="T31" fmla="*/ 386 h 791"/>
                  <a:gd name="T32" fmla="*/ 160 w 160"/>
                  <a:gd name="T33" fmla="*/ 346 h 791"/>
                  <a:gd name="T34" fmla="*/ 160 w 160"/>
                  <a:gd name="T35" fmla="*/ 306 h 791"/>
                  <a:gd name="T36" fmla="*/ 157 w 160"/>
                  <a:gd name="T37" fmla="*/ 269 h 791"/>
                  <a:gd name="T38" fmla="*/ 151 w 160"/>
                  <a:gd name="T39" fmla="*/ 229 h 791"/>
                  <a:gd name="T40" fmla="*/ 137 w 160"/>
                  <a:gd name="T41" fmla="*/ 192 h 791"/>
                  <a:gd name="T42" fmla="*/ 123 w 160"/>
                  <a:gd name="T43" fmla="*/ 160 h 791"/>
                  <a:gd name="T44" fmla="*/ 117 w 160"/>
                  <a:gd name="T45" fmla="*/ 152 h 791"/>
                  <a:gd name="T46" fmla="*/ 94 w 160"/>
                  <a:gd name="T47" fmla="*/ 114 h 791"/>
                  <a:gd name="T48" fmla="*/ 66 w 160"/>
                  <a:gd name="T49" fmla="*/ 75 h 791"/>
                  <a:gd name="T50" fmla="*/ 63 w 160"/>
                  <a:gd name="T51" fmla="*/ 69 h 791"/>
                  <a:gd name="T52" fmla="*/ 32 w 160"/>
                  <a:gd name="T53" fmla="*/ 37 h 791"/>
                  <a:gd name="T54" fmla="*/ 0 w 160"/>
                  <a:gd name="T55" fmla="*/ 0 h 7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60"/>
                  <a:gd name="T85" fmla="*/ 0 h 791"/>
                  <a:gd name="T86" fmla="*/ 160 w 160"/>
                  <a:gd name="T87" fmla="*/ 791 h 7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60" h="791">
                    <a:moveTo>
                      <a:pt x="3" y="791"/>
                    </a:moveTo>
                    <a:lnTo>
                      <a:pt x="49" y="771"/>
                    </a:lnTo>
                    <a:lnTo>
                      <a:pt x="52" y="731"/>
                    </a:lnTo>
                    <a:lnTo>
                      <a:pt x="63" y="722"/>
                    </a:lnTo>
                    <a:lnTo>
                      <a:pt x="74" y="694"/>
                    </a:lnTo>
                    <a:lnTo>
                      <a:pt x="80" y="654"/>
                    </a:lnTo>
                    <a:lnTo>
                      <a:pt x="63" y="617"/>
                    </a:lnTo>
                    <a:lnTo>
                      <a:pt x="63" y="614"/>
                    </a:lnTo>
                    <a:lnTo>
                      <a:pt x="43" y="577"/>
                    </a:lnTo>
                    <a:lnTo>
                      <a:pt x="32" y="540"/>
                    </a:lnTo>
                    <a:lnTo>
                      <a:pt x="54" y="500"/>
                    </a:lnTo>
                    <a:lnTo>
                      <a:pt x="63" y="494"/>
                    </a:lnTo>
                    <a:lnTo>
                      <a:pt x="106" y="460"/>
                    </a:lnTo>
                    <a:lnTo>
                      <a:pt x="123" y="443"/>
                    </a:lnTo>
                    <a:lnTo>
                      <a:pt x="140" y="423"/>
                    </a:lnTo>
                    <a:lnTo>
                      <a:pt x="154" y="386"/>
                    </a:lnTo>
                    <a:lnTo>
                      <a:pt x="160" y="346"/>
                    </a:lnTo>
                    <a:lnTo>
                      <a:pt x="160" y="306"/>
                    </a:lnTo>
                    <a:lnTo>
                      <a:pt x="157" y="269"/>
                    </a:lnTo>
                    <a:lnTo>
                      <a:pt x="151" y="229"/>
                    </a:lnTo>
                    <a:lnTo>
                      <a:pt x="137" y="192"/>
                    </a:lnTo>
                    <a:lnTo>
                      <a:pt x="123" y="160"/>
                    </a:lnTo>
                    <a:lnTo>
                      <a:pt x="117" y="152"/>
                    </a:lnTo>
                    <a:lnTo>
                      <a:pt x="94" y="114"/>
                    </a:lnTo>
                    <a:lnTo>
                      <a:pt x="66" y="75"/>
                    </a:lnTo>
                    <a:lnTo>
                      <a:pt x="63" y="69"/>
                    </a:lnTo>
                    <a:lnTo>
                      <a:pt x="32" y="37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4" name="Freeform 1813"/>
              <p:cNvSpPr>
                <a:spLocks/>
              </p:cNvSpPr>
              <p:nvPr/>
            </p:nvSpPr>
            <p:spPr bwMode="auto">
              <a:xfrm>
                <a:off x="3432" y="1249"/>
                <a:ext cx="137" cy="656"/>
              </a:xfrm>
              <a:custGeom>
                <a:avLst/>
                <a:gdLst>
                  <a:gd name="T0" fmla="*/ 3 w 137"/>
                  <a:gd name="T1" fmla="*/ 656 h 656"/>
                  <a:gd name="T2" fmla="*/ 43 w 137"/>
                  <a:gd name="T3" fmla="*/ 622 h 656"/>
                  <a:gd name="T4" fmla="*/ 57 w 137"/>
                  <a:gd name="T5" fmla="*/ 582 h 656"/>
                  <a:gd name="T6" fmla="*/ 46 w 137"/>
                  <a:gd name="T7" fmla="*/ 545 h 656"/>
                  <a:gd name="T8" fmla="*/ 23 w 137"/>
                  <a:gd name="T9" fmla="*/ 505 h 656"/>
                  <a:gd name="T10" fmla="*/ 6 w 137"/>
                  <a:gd name="T11" fmla="*/ 468 h 656"/>
                  <a:gd name="T12" fmla="*/ 14 w 137"/>
                  <a:gd name="T13" fmla="*/ 428 h 656"/>
                  <a:gd name="T14" fmla="*/ 63 w 137"/>
                  <a:gd name="T15" fmla="*/ 396 h 656"/>
                  <a:gd name="T16" fmla="*/ 72 w 137"/>
                  <a:gd name="T17" fmla="*/ 388 h 656"/>
                  <a:gd name="T18" fmla="*/ 111 w 137"/>
                  <a:gd name="T19" fmla="*/ 351 h 656"/>
                  <a:gd name="T20" fmla="*/ 123 w 137"/>
                  <a:gd name="T21" fmla="*/ 328 h 656"/>
                  <a:gd name="T22" fmla="*/ 129 w 137"/>
                  <a:gd name="T23" fmla="*/ 314 h 656"/>
                  <a:gd name="T24" fmla="*/ 137 w 137"/>
                  <a:gd name="T25" fmla="*/ 274 h 656"/>
                  <a:gd name="T26" fmla="*/ 137 w 137"/>
                  <a:gd name="T27" fmla="*/ 234 h 656"/>
                  <a:gd name="T28" fmla="*/ 134 w 137"/>
                  <a:gd name="T29" fmla="*/ 197 h 656"/>
                  <a:gd name="T30" fmla="*/ 123 w 137"/>
                  <a:gd name="T31" fmla="*/ 157 h 656"/>
                  <a:gd name="T32" fmla="*/ 123 w 137"/>
                  <a:gd name="T33" fmla="*/ 157 h 656"/>
                  <a:gd name="T34" fmla="*/ 106 w 137"/>
                  <a:gd name="T35" fmla="*/ 120 h 656"/>
                  <a:gd name="T36" fmla="*/ 80 w 137"/>
                  <a:gd name="T37" fmla="*/ 80 h 656"/>
                  <a:gd name="T38" fmla="*/ 63 w 137"/>
                  <a:gd name="T39" fmla="*/ 54 h 656"/>
                  <a:gd name="T40" fmla="*/ 49 w 137"/>
                  <a:gd name="T41" fmla="*/ 42 h 656"/>
                  <a:gd name="T42" fmla="*/ 3 w 137"/>
                  <a:gd name="T43" fmla="*/ 3 h 656"/>
                  <a:gd name="T44" fmla="*/ 0 w 137"/>
                  <a:gd name="T45" fmla="*/ 0 h 6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37"/>
                  <a:gd name="T70" fmla="*/ 0 h 656"/>
                  <a:gd name="T71" fmla="*/ 137 w 137"/>
                  <a:gd name="T72" fmla="*/ 656 h 6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37" h="656">
                    <a:moveTo>
                      <a:pt x="3" y="656"/>
                    </a:moveTo>
                    <a:lnTo>
                      <a:pt x="43" y="622"/>
                    </a:lnTo>
                    <a:lnTo>
                      <a:pt x="57" y="582"/>
                    </a:lnTo>
                    <a:lnTo>
                      <a:pt x="46" y="545"/>
                    </a:lnTo>
                    <a:lnTo>
                      <a:pt x="23" y="505"/>
                    </a:lnTo>
                    <a:lnTo>
                      <a:pt x="6" y="468"/>
                    </a:lnTo>
                    <a:lnTo>
                      <a:pt x="14" y="428"/>
                    </a:lnTo>
                    <a:lnTo>
                      <a:pt x="63" y="396"/>
                    </a:lnTo>
                    <a:lnTo>
                      <a:pt x="72" y="388"/>
                    </a:lnTo>
                    <a:lnTo>
                      <a:pt x="111" y="351"/>
                    </a:lnTo>
                    <a:lnTo>
                      <a:pt x="123" y="328"/>
                    </a:lnTo>
                    <a:lnTo>
                      <a:pt x="129" y="314"/>
                    </a:lnTo>
                    <a:lnTo>
                      <a:pt x="137" y="274"/>
                    </a:lnTo>
                    <a:lnTo>
                      <a:pt x="137" y="234"/>
                    </a:lnTo>
                    <a:lnTo>
                      <a:pt x="134" y="197"/>
                    </a:lnTo>
                    <a:lnTo>
                      <a:pt x="123" y="157"/>
                    </a:lnTo>
                    <a:lnTo>
                      <a:pt x="106" y="120"/>
                    </a:lnTo>
                    <a:lnTo>
                      <a:pt x="80" y="80"/>
                    </a:lnTo>
                    <a:lnTo>
                      <a:pt x="63" y="54"/>
                    </a:lnTo>
                    <a:lnTo>
                      <a:pt x="49" y="42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5" name="Freeform 1814"/>
              <p:cNvSpPr>
                <a:spLocks/>
              </p:cNvSpPr>
              <p:nvPr/>
            </p:nvSpPr>
            <p:spPr bwMode="auto">
              <a:xfrm>
                <a:off x="3432" y="1297"/>
                <a:ext cx="114" cy="360"/>
              </a:xfrm>
              <a:custGeom>
                <a:avLst/>
                <a:gdLst>
                  <a:gd name="T0" fmla="*/ 3 w 114"/>
                  <a:gd name="T1" fmla="*/ 360 h 360"/>
                  <a:gd name="T2" fmla="*/ 29 w 114"/>
                  <a:gd name="T3" fmla="*/ 340 h 360"/>
                  <a:gd name="T4" fmla="*/ 63 w 114"/>
                  <a:gd name="T5" fmla="*/ 320 h 360"/>
                  <a:gd name="T6" fmla="*/ 83 w 114"/>
                  <a:gd name="T7" fmla="*/ 303 h 360"/>
                  <a:gd name="T8" fmla="*/ 106 w 114"/>
                  <a:gd name="T9" fmla="*/ 266 h 360"/>
                  <a:gd name="T10" fmla="*/ 114 w 114"/>
                  <a:gd name="T11" fmla="*/ 226 h 360"/>
                  <a:gd name="T12" fmla="*/ 114 w 114"/>
                  <a:gd name="T13" fmla="*/ 186 h 360"/>
                  <a:gd name="T14" fmla="*/ 109 w 114"/>
                  <a:gd name="T15" fmla="*/ 149 h 360"/>
                  <a:gd name="T16" fmla="*/ 94 w 114"/>
                  <a:gd name="T17" fmla="*/ 109 h 360"/>
                  <a:gd name="T18" fmla="*/ 74 w 114"/>
                  <a:gd name="T19" fmla="*/ 72 h 360"/>
                  <a:gd name="T20" fmla="*/ 63 w 114"/>
                  <a:gd name="T21" fmla="*/ 54 h 360"/>
                  <a:gd name="T22" fmla="*/ 40 w 114"/>
                  <a:gd name="T23" fmla="*/ 32 h 360"/>
                  <a:gd name="T24" fmla="*/ 0 w 114"/>
                  <a:gd name="T25" fmla="*/ 0 h 3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4"/>
                  <a:gd name="T40" fmla="*/ 0 h 360"/>
                  <a:gd name="T41" fmla="*/ 114 w 114"/>
                  <a:gd name="T42" fmla="*/ 360 h 3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4" h="360">
                    <a:moveTo>
                      <a:pt x="3" y="360"/>
                    </a:moveTo>
                    <a:lnTo>
                      <a:pt x="29" y="340"/>
                    </a:lnTo>
                    <a:lnTo>
                      <a:pt x="63" y="320"/>
                    </a:lnTo>
                    <a:lnTo>
                      <a:pt x="83" y="303"/>
                    </a:lnTo>
                    <a:lnTo>
                      <a:pt x="106" y="266"/>
                    </a:lnTo>
                    <a:lnTo>
                      <a:pt x="114" y="226"/>
                    </a:lnTo>
                    <a:lnTo>
                      <a:pt x="114" y="186"/>
                    </a:lnTo>
                    <a:lnTo>
                      <a:pt x="109" y="149"/>
                    </a:lnTo>
                    <a:lnTo>
                      <a:pt x="94" y="109"/>
                    </a:lnTo>
                    <a:lnTo>
                      <a:pt x="74" y="72"/>
                    </a:lnTo>
                    <a:lnTo>
                      <a:pt x="63" y="54"/>
                    </a:lnTo>
                    <a:lnTo>
                      <a:pt x="40" y="32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6" name="Freeform 1815"/>
              <p:cNvSpPr>
                <a:spLocks/>
              </p:cNvSpPr>
              <p:nvPr/>
            </p:nvSpPr>
            <p:spPr bwMode="auto">
              <a:xfrm>
                <a:off x="3435" y="1751"/>
                <a:ext cx="31" cy="120"/>
              </a:xfrm>
              <a:custGeom>
                <a:avLst/>
                <a:gdLst>
                  <a:gd name="T0" fmla="*/ 0 w 31"/>
                  <a:gd name="T1" fmla="*/ 120 h 120"/>
                  <a:gd name="T2" fmla="*/ 0 w 31"/>
                  <a:gd name="T3" fmla="*/ 120 h 120"/>
                  <a:gd name="T4" fmla="*/ 31 w 31"/>
                  <a:gd name="T5" fmla="*/ 80 h 120"/>
                  <a:gd name="T6" fmla="*/ 23 w 31"/>
                  <a:gd name="T7" fmla="*/ 43 h 120"/>
                  <a:gd name="T8" fmla="*/ 0 w 31"/>
                  <a:gd name="T9" fmla="*/ 3 h 120"/>
                  <a:gd name="T10" fmla="*/ 0 w 31"/>
                  <a:gd name="T11" fmla="*/ 0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"/>
                  <a:gd name="T19" fmla="*/ 0 h 120"/>
                  <a:gd name="T20" fmla="*/ 31 w 31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" h="120">
                    <a:moveTo>
                      <a:pt x="0" y="120"/>
                    </a:moveTo>
                    <a:lnTo>
                      <a:pt x="0" y="120"/>
                    </a:lnTo>
                    <a:lnTo>
                      <a:pt x="31" y="80"/>
                    </a:lnTo>
                    <a:lnTo>
                      <a:pt x="23" y="4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697" name="Freeform 1816"/>
              <p:cNvSpPr>
                <a:spLocks/>
              </p:cNvSpPr>
              <p:nvPr/>
            </p:nvSpPr>
            <p:spPr bwMode="auto">
              <a:xfrm>
                <a:off x="3432" y="1337"/>
                <a:ext cx="92" cy="288"/>
              </a:xfrm>
              <a:custGeom>
                <a:avLst/>
                <a:gdLst>
                  <a:gd name="T0" fmla="*/ 3 w 92"/>
                  <a:gd name="T1" fmla="*/ 288 h 288"/>
                  <a:gd name="T2" fmla="*/ 49 w 92"/>
                  <a:gd name="T3" fmla="*/ 263 h 288"/>
                  <a:gd name="T4" fmla="*/ 63 w 92"/>
                  <a:gd name="T5" fmla="*/ 251 h 288"/>
                  <a:gd name="T6" fmla="*/ 80 w 92"/>
                  <a:gd name="T7" fmla="*/ 226 h 288"/>
                  <a:gd name="T8" fmla="*/ 92 w 92"/>
                  <a:gd name="T9" fmla="*/ 186 h 288"/>
                  <a:gd name="T10" fmla="*/ 92 w 92"/>
                  <a:gd name="T11" fmla="*/ 146 h 288"/>
                  <a:gd name="T12" fmla="*/ 83 w 92"/>
                  <a:gd name="T13" fmla="*/ 109 h 288"/>
                  <a:gd name="T14" fmla="*/ 69 w 92"/>
                  <a:gd name="T15" fmla="*/ 69 h 288"/>
                  <a:gd name="T16" fmla="*/ 63 w 92"/>
                  <a:gd name="T17" fmla="*/ 60 h 288"/>
                  <a:gd name="T18" fmla="*/ 34 w 92"/>
                  <a:gd name="T19" fmla="*/ 32 h 288"/>
                  <a:gd name="T20" fmla="*/ 0 w 92"/>
                  <a:gd name="T21" fmla="*/ 0 h 2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288"/>
                  <a:gd name="T35" fmla="*/ 92 w 92"/>
                  <a:gd name="T36" fmla="*/ 288 h 28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288">
                    <a:moveTo>
                      <a:pt x="3" y="288"/>
                    </a:moveTo>
                    <a:lnTo>
                      <a:pt x="49" y="263"/>
                    </a:lnTo>
                    <a:lnTo>
                      <a:pt x="63" y="251"/>
                    </a:lnTo>
                    <a:lnTo>
                      <a:pt x="80" y="226"/>
                    </a:lnTo>
                    <a:lnTo>
                      <a:pt x="92" y="186"/>
                    </a:lnTo>
                    <a:lnTo>
                      <a:pt x="92" y="146"/>
                    </a:lnTo>
                    <a:lnTo>
                      <a:pt x="83" y="109"/>
                    </a:lnTo>
                    <a:lnTo>
                      <a:pt x="69" y="69"/>
                    </a:lnTo>
                    <a:lnTo>
                      <a:pt x="63" y="60"/>
                    </a:lnTo>
                    <a:lnTo>
                      <a:pt x="34" y="32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sp>
          <p:nvSpPr>
            <p:cNvPr id="1392483" name="Freeform 1818"/>
            <p:cNvSpPr>
              <a:spLocks/>
            </p:cNvSpPr>
            <p:nvPr/>
          </p:nvSpPr>
          <p:spPr bwMode="auto">
            <a:xfrm>
              <a:off x="3435" y="1782"/>
              <a:ext cx="6" cy="60"/>
            </a:xfrm>
            <a:custGeom>
              <a:avLst/>
              <a:gdLst>
                <a:gd name="T0" fmla="*/ 0 w 6"/>
                <a:gd name="T1" fmla="*/ 60 h 60"/>
                <a:gd name="T2" fmla="*/ 6 w 6"/>
                <a:gd name="T3" fmla="*/ 49 h 60"/>
                <a:gd name="T4" fmla="*/ 3 w 6"/>
                <a:gd name="T5" fmla="*/ 12 h 60"/>
                <a:gd name="T6" fmla="*/ 0 w 6"/>
                <a:gd name="T7" fmla="*/ 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0"/>
                <a:gd name="T14" fmla="*/ 6 w 6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0">
                  <a:moveTo>
                    <a:pt x="0" y="60"/>
                  </a:moveTo>
                  <a:lnTo>
                    <a:pt x="6" y="49"/>
                  </a:lnTo>
                  <a:lnTo>
                    <a:pt x="3" y="12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84" name="Freeform 1819"/>
            <p:cNvSpPr>
              <a:spLocks/>
            </p:cNvSpPr>
            <p:nvPr/>
          </p:nvSpPr>
          <p:spPr bwMode="auto">
            <a:xfrm>
              <a:off x="3432" y="1377"/>
              <a:ext cx="69" cy="223"/>
            </a:xfrm>
            <a:custGeom>
              <a:avLst/>
              <a:gdLst>
                <a:gd name="T0" fmla="*/ 3 w 69"/>
                <a:gd name="T1" fmla="*/ 223 h 223"/>
                <a:gd name="T2" fmla="*/ 3 w 69"/>
                <a:gd name="T3" fmla="*/ 223 h 223"/>
                <a:gd name="T4" fmla="*/ 52 w 69"/>
                <a:gd name="T5" fmla="*/ 186 h 223"/>
                <a:gd name="T6" fmla="*/ 63 w 69"/>
                <a:gd name="T7" fmla="*/ 166 h 223"/>
                <a:gd name="T8" fmla="*/ 69 w 69"/>
                <a:gd name="T9" fmla="*/ 146 h 223"/>
                <a:gd name="T10" fmla="*/ 69 w 69"/>
                <a:gd name="T11" fmla="*/ 106 h 223"/>
                <a:gd name="T12" fmla="*/ 63 w 69"/>
                <a:gd name="T13" fmla="*/ 80 h 223"/>
                <a:gd name="T14" fmla="*/ 57 w 69"/>
                <a:gd name="T15" fmla="*/ 69 h 223"/>
                <a:gd name="T16" fmla="*/ 32 w 69"/>
                <a:gd name="T17" fmla="*/ 29 h 223"/>
                <a:gd name="T18" fmla="*/ 0 w 69"/>
                <a:gd name="T19" fmla="*/ 0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223"/>
                <a:gd name="T32" fmla="*/ 69 w 69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223">
                  <a:moveTo>
                    <a:pt x="3" y="223"/>
                  </a:moveTo>
                  <a:lnTo>
                    <a:pt x="3" y="223"/>
                  </a:lnTo>
                  <a:lnTo>
                    <a:pt x="52" y="186"/>
                  </a:lnTo>
                  <a:lnTo>
                    <a:pt x="63" y="166"/>
                  </a:lnTo>
                  <a:lnTo>
                    <a:pt x="69" y="146"/>
                  </a:lnTo>
                  <a:lnTo>
                    <a:pt x="69" y="106"/>
                  </a:lnTo>
                  <a:lnTo>
                    <a:pt x="63" y="80"/>
                  </a:lnTo>
                  <a:lnTo>
                    <a:pt x="57" y="69"/>
                  </a:lnTo>
                  <a:lnTo>
                    <a:pt x="32" y="29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85" name="Freeform 1820"/>
            <p:cNvSpPr>
              <a:spLocks/>
            </p:cNvSpPr>
            <p:nvPr/>
          </p:nvSpPr>
          <p:spPr bwMode="auto">
            <a:xfrm>
              <a:off x="3432" y="1420"/>
              <a:ext cx="34" cy="151"/>
            </a:xfrm>
            <a:custGeom>
              <a:avLst/>
              <a:gdLst>
                <a:gd name="T0" fmla="*/ 0 w 34"/>
                <a:gd name="T1" fmla="*/ 151 h 151"/>
                <a:gd name="T2" fmla="*/ 12 w 34"/>
                <a:gd name="T3" fmla="*/ 143 h 151"/>
                <a:gd name="T4" fmla="*/ 34 w 34"/>
                <a:gd name="T5" fmla="*/ 103 h 151"/>
                <a:gd name="T6" fmla="*/ 34 w 34"/>
                <a:gd name="T7" fmla="*/ 63 h 151"/>
                <a:gd name="T8" fmla="*/ 20 w 34"/>
                <a:gd name="T9" fmla="*/ 26 h 151"/>
                <a:gd name="T10" fmla="*/ 0 w 34"/>
                <a:gd name="T11" fmla="*/ 0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151"/>
                <a:gd name="T20" fmla="*/ 34 w 34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151">
                  <a:moveTo>
                    <a:pt x="0" y="151"/>
                  </a:moveTo>
                  <a:lnTo>
                    <a:pt x="12" y="143"/>
                  </a:lnTo>
                  <a:lnTo>
                    <a:pt x="34" y="103"/>
                  </a:lnTo>
                  <a:lnTo>
                    <a:pt x="34" y="63"/>
                  </a:lnTo>
                  <a:lnTo>
                    <a:pt x="20" y="26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86" name="Line 1821"/>
            <p:cNvSpPr>
              <a:spLocks noChangeShapeType="1"/>
            </p:cNvSpPr>
            <p:nvPr/>
          </p:nvSpPr>
          <p:spPr bwMode="auto">
            <a:xfrm flipH="1">
              <a:off x="3435" y="2062"/>
              <a:ext cx="1513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92487" name="Line 1822"/>
            <p:cNvSpPr>
              <a:spLocks noChangeShapeType="1"/>
            </p:cNvSpPr>
            <p:nvPr/>
          </p:nvSpPr>
          <p:spPr bwMode="auto">
            <a:xfrm>
              <a:off x="3432" y="1097"/>
              <a:ext cx="3" cy="9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92488" name="Freeform 1823"/>
            <p:cNvSpPr>
              <a:spLocks/>
            </p:cNvSpPr>
            <p:nvPr/>
          </p:nvSpPr>
          <p:spPr bwMode="auto">
            <a:xfrm>
              <a:off x="2984" y="1543"/>
              <a:ext cx="20" cy="57"/>
            </a:xfrm>
            <a:custGeom>
              <a:avLst/>
              <a:gdLst>
                <a:gd name="T0" fmla="*/ 20 w 20"/>
                <a:gd name="T1" fmla="*/ 51 h 57"/>
                <a:gd name="T2" fmla="*/ 20 w 20"/>
                <a:gd name="T3" fmla="*/ 57 h 57"/>
                <a:gd name="T4" fmla="*/ 17 w 20"/>
                <a:gd name="T5" fmla="*/ 57 h 57"/>
                <a:gd name="T6" fmla="*/ 17 w 20"/>
                <a:gd name="T7" fmla="*/ 57 h 57"/>
                <a:gd name="T8" fmla="*/ 11 w 20"/>
                <a:gd name="T9" fmla="*/ 57 h 57"/>
                <a:gd name="T10" fmla="*/ 11 w 20"/>
                <a:gd name="T11" fmla="*/ 57 h 57"/>
                <a:gd name="T12" fmla="*/ 9 w 20"/>
                <a:gd name="T13" fmla="*/ 54 h 57"/>
                <a:gd name="T14" fmla="*/ 6 w 20"/>
                <a:gd name="T15" fmla="*/ 54 h 57"/>
                <a:gd name="T16" fmla="*/ 6 w 20"/>
                <a:gd name="T17" fmla="*/ 48 h 57"/>
                <a:gd name="T18" fmla="*/ 6 w 20"/>
                <a:gd name="T19" fmla="*/ 45 h 57"/>
                <a:gd name="T20" fmla="*/ 6 w 20"/>
                <a:gd name="T21" fmla="*/ 20 h 57"/>
                <a:gd name="T22" fmla="*/ 0 w 20"/>
                <a:gd name="T23" fmla="*/ 20 h 57"/>
                <a:gd name="T24" fmla="*/ 0 w 20"/>
                <a:gd name="T25" fmla="*/ 14 h 57"/>
                <a:gd name="T26" fmla="*/ 6 w 20"/>
                <a:gd name="T27" fmla="*/ 14 h 57"/>
                <a:gd name="T28" fmla="*/ 6 w 20"/>
                <a:gd name="T29" fmla="*/ 5 h 57"/>
                <a:gd name="T30" fmla="*/ 14 w 20"/>
                <a:gd name="T31" fmla="*/ 0 h 57"/>
                <a:gd name="T32" fmla="*/ 14 w 20"/>
                <a:gd name="T33" fmla="*/ 14 h 57"/>
                <a:gd name="T34" fmla="*/ 20 w 20"/>
                <a:gd name="T35" fmla="*/ 14 h 57"/>
                <a:gd name="T36" fmla="*/ 20 w 20"/>
                <a:gd name="T37" fmla="*/ 20 h 57"/>
                <a:gd name="T38" fmla="*/ 14 w 20"/>
                <a:gd name="T39" fmla="*/ 20 h 57"/>
                <a:gd name="T40" fmla="*/ 14 w 20"/>
                <a:gd name="T41" fmla="*/ 45 h 57"/>
                <a:gd name="T42" fmla="*/ 14 w 20"/>
                <a:gd name="T43" fmla="*/ 48 h 57"/>
                <a:gd name="T44" fmla="*/ 14 w 20"/>
                <a:gd name="T45" fmla="*/ 48 h 57"/>
                <a:gd name="T46" fmla="*/ 14 w 20"/>
                <a:gd name="T47" fmla="*/ 48 h 57"/>
                <a:gd name="T48" fmla="*/ 14 w 20"/>
                <a:gd name="T49" fmla="*/ 51 h 57"/>
                <a:gd name="T50" fmla="*/ 17 w 20"/>
                <a:gd name="T51" fmla="*/ 51 h 57"/>
                <a:gd name="T52" fmla="*/ 17 w 20"/>
                <a:gd name="T53" fmla="*/ 51 h 57"/>
                <a:gd name="T54" fmla="*/ 20 w 20"/>
                <a:gd name="T55" fmla="*/ 51 h 57"/>
                <a:gd name="T56" fmla="*/ 20 w 20"/>
                <a:gd name="T57" fmla="*/ 5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"/>
                <a:gd name="T88" fmla="*/ 0 h 57"/>
                <a:gd name="T89" fmla="*/ 20 w 2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" h="57">
                  <a:moveTo>
                    <a:pt x="20" y="51"/>
                  </a:moveTo>
                  <a:lnTo>
                    <a:pt x="20" y="57"/>
                  </a:lnTo>
                  <a:lnTo>
                    <a:pt x="17" y="57"/>
                  </a:lnTo>
                  <a:lnTo>
                    <a:pt x="11" y="57"/>
                  </a:lnTo>
                  <a:lnTo>
                    <a:pt x="9" y="54"/>
                  </a:lnTo>
                  <a:lnTo>
                    <a:pt x="6" y="54"/>
                  </a:lnTo>
                  <a:lnTo>
                    <a:pt x="6" y="48"/>
                  </a:lnTo>
                  <a:lnTo>
                    <a:pt x="6" y="45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5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0" y="14"/>
                  </a:lnTo>
                  <a:lnTo>
                    <a:pt x="20" y="20"/>
                  </a:lnTo>
                  <a:lnTo>
                    <a:pt x="14" y="20"/>
                  </a:lnTo>
                  <a:lnTo>
                    <a:pt x="14" y="45"/>
                  </a:lnTo>
                  <a:lnTo>
                    <a:pt x="14" y="48"/>
                  </a:lnTo>
                  <a:lnTo>
                    <a:pt x="14" y="51"/>
                  </a:lnTo>
                  <a:lnTo>
                    <a:pt x="17" y="51"/>
                  </a:lnTo>
                  <a:lnTo>
                    <a:pt x="20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89" name="Freeform 1824"/>
            <p:cNvSpPr>
              <a:spLocks/>
            </p:cNvSpPr>
            <p:nvPr/>
          </p:nvSpPr>
          <p:spPr bwMode="auto">
            <a:xfrm>
              <a:off x="3007" y="1577"/>
              <a:ext cx="31" cy="46"/>
            </a:xfrm>
            <a:custGeom>
              <a:avLst/>
              <a:gdLst>
                <a:gd name="T0" fmla="*/ 31 w 31"/>
                <a:gd name="T1" fmla="*/ 40 h 46"/>
                <a:gd name="T2" fmla="*/ 31 w 31"/>
                <a:gd name="T3" fmla="*/ 46 h 46"/>
                <a:gd name="T4" fmla="*/ 0 w 31"/>
                <a:gd name="T5" fmla="*/ 46 h 46"/>
                <a:gd name="T6" fmla="*/ 0 w 31"/>
                <a:gd name="T7" fmla="*/ 43 h 46"/>
                <a:gd name="T8" fmla="*/ 3 w 31"/>
                <a:gd name="T9" fmla="*/ 43 h 46"/>
                <a:gd name="T10" fmla="*/ 3 w 31"/>
                <a:gd name="T11" fmla="*/ 40 h 46"/>
                <a:gd name="T12" fmla="*/ 6 w 31"/>
                <a:gd name="T13" fmla="*/ 34 h 46"/>
                <a:gd name="T14" fmla="*/ 8 w 31"/>
                <a:gd name="T15" fmla="*/ 31 h 46"/>
                <a:gd name="T16" fmla="*/ 11 w 31"/>
                <a:gd name="T17" fmla="*/ 28 h 46"/>
                <a:gd name="T18" fmla="*/ 17 w 31"/>
                <a:gd name="T19" fmla="*/ 23 h 46"/>
                <a:gd name="T20" fmla="*/ 23 w 31"/>
                <a:gd name="T21" fmla="*/ 20 h 46"/>
                <a:gd name="T22" fmla="*/ 23 w 31"/>
                <a:gd name="T23" fmla="*/ 17 h 46"/>
                <a:gd name="T24" fmla="*/ 26 w 31"/>
                <a:gd name="T25" fmla="*/ 11 h 46"/>
                <a:gd name="T26" fmla="*/ 23 w 31"/>
                <a:gd name="T27" fmla="*/ 8 h 46"/>
                <a:gd name="T28" fmla="*/ 23 w 31"/>
                <a:gd name="T29" fmla="*/ 8 h 46"/>
                <a:gd name="T30" fmla="*/ 20 w 31"/>
                <a:gd name="T31" fmla="*/ 6 h 46"/>
                <a:gd name="T32" fmla="*/ 17 w 31"/>
                <a:gd name="T33" fmla="*/ 6 h 46"/>
                <a:gd name="T34" fmla="*/ 14 w 31"/>
                <a:gd name="T35" fmla="*/ 6 h 46"/>
                <a:gd name="T36" fmla="*/ 11 w 31"/>
                <a:gd name="T37" fmla="*/ 8 h 46"/>
                <a:gd name="T38" fmla="*/ 8 w 31"/>
                <a:gd name="T39" fmla="*/ 11 h 46"/>
                <a:gd name="T40" fmla="*/ 8 w 31"/>
                <a:gd name="T41" fmla="*/ 14 h 46"/>
                <a:gd name="T42" fmla="*/ 3 w 31"/>
                <a:gd name="T43" fmla="*/ 11 h 46"/>
                <a:gd name="T44" fmla="*/ 3 w 31"/>
                <a:gd name="T45" fmla="*/ 8 h 46"/>
                <a:gd name="T46" fmla="*/ 6 w 31"/>
                <a:gd name="T47" fmla="*/ 3 h 46"/>
                <a:gd name="T48" fmla="*/ 11 w 31"/>
                <a:gd name="T49" fmla="*/ 0 h 46"/>
                <a:gd name="T50" fmla="*/ 17 w 31"/>
                <a:gd name="T51" fmla="*/ 0 h 46"/>
                <a:gd name="T52" fmla="*/ 23 w 31"/>
                <a:gd name="T53" fmla="*/ 0 h 46"/>
                <a:gd name="T54" fmla="*/ 26 w 31"/>
                <a:gd name="T55" fmla="*/ 3 h 46"/>
                <a:gd name="T56" fmla="*/ 28 w 31"/>
                <a:gd name="T57" fmla="*/ 8 h 46"/>
                <a:gd name="T58" fmla="*/ 31 w 31"/>
                <a:gd name="T59" fmla="*/ 11 h 46"/>
                <a:gd name="T60" fmla="*/ 31 w 31"/>
                <a:gd name="T61" fmla="*/ 14 h 46"/>
                <a:gd name="T62" fmla="*/ 28 w 31"/>
                <a:gd name="T63" fmla="*/ 17 h 46"/>
                <a:gd name="T64" fmla="*/ 28 w 31"/>
                <a:gd name="T65" fmla="*/ 20 h 46"/>
                <a:gd name="T66" fmla="*/ 26 w 31"/>
                <a:gd name="T67" fmla="*/ 23 h 46"/>
                <a:gd name="T68" fmla="*/ 23 w 31"/>
                <a:gd name="T69" fmla="*/ 28 h 46"/>
                <a:gd name="T70" fmla="*/ 17 w 31"/>
                <a:gd name="T71" fmla="*/ 31 h 46"/>
                <a:gd name="T72" fmla="*/ 14 w 31"/>
                <a:gd name="T73" fmla="*/ 34 h 46"/>
                <a:gd name="T74" fmla="*/ 11 w 31"/>
                <a:gd name="T75" fmla="*/ 37 h 46"/>
                <a:gd name="T76" fmla="*/ 11 w 31"/>
                <a:gd name="T77" fmla="*/ 40 h 46"/>
                <a:gd name="T78" fmla="*/ 8 w 31"/>
                <a:gd name="T79" fmla="*/ 40 h 46"/>
                <a:gd name="T80" fmla="*/ 31 w 31"/>
                <a:gd name="T81" fmla="*/ 40 h 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"/>
                <a:gd name="T124" fmla="*/ 0 h 46"/>
                <a:gd name="T125" fmla="*/ 31 w 31"/>
                <a:gd name="T126" fmla="*/ 46 h 4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" h="46">
                  <a:moveTo>
                    <a:pt x="31" y="40"/>
                  </a:moveTo>
                  <a:lnTo>
                    <a:pt x="31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3" y="43"/>
                  </a:lnTo>
                  <a:lnTo>
                    <a:pt x="3" y="40"/>
                  </a:lnTo>
                  <a:lnTo>
                    <a:pt x="6" y="34"/>
                  </a:lnTo>
                  <a:lnTo>
                    <a:pt x="8" y="31"/>
                  </a:lnTo>
                  <a:lnTo>
                    <a:pt x="11" y="28"/>
                  </a:lnTo>
                  <a:lnTo>
                    <a:pt x="17" y="23"/>
                  </a:lnTo>
                  <a:lnTo>
                    <a:pt x="23" y="20"/>
                  </a:lnTo>
                  <a:lnTo>
                    <a:pt x="23" y="17"/>
                  </a:lnTo>
                  <a:lnTo>
                    <a:pt x="26" y="11"/>
                  </a:lnTo>
                  <a:lnTo>
                    <a:pt x="23" y="8"/>
                  </a:lnTo>
                  <a:lnTo>
                    <a:pt x="20" y="6"/>
                  </a:lnTo>
                  <a:lnTo>
                    <a:pt x="17" y="6"/>
                  </a:lnTo>
                  <a:lnTo>
                    <a:pt x="14" y="6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3" y="11"/>
                  </a:lnTo>
                  <a:lnTo>
                    <a:pt x="3" y="8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6" y="3"/>
                  </a:lnTo>
                  <a:lnTo>
                    <a:pt x="28" y="8"/>
                  </a:lnTo>
                  <a:lnTo>
                    <a:pt x="31" y="11"/>
                  </a:lnTo>
                  <a:lnTo>
                    <a:pt x="31" y="14"/>
                  </a:lnTo>
                  <a:lnTo>
                    <a:pt x="28" y="17"/>
                  </a:lnTo>
                  <a:lnTo>
                    <a:pt x="28" y="20"/>
                  </a:lnTo>
                  <a:lnTo>
                    <a:pt x="26" y="23"/>
                  </a:lnTo>
                  <a:lnTo>
                    <a:pt x="23" y="28"/>
                  </a:lnTo>
                  <a:lnTo>
                    <a:pt x="17" y="31"/>
                  </a:lnTo>
                  <a:lnTo>
                    <a:pt x="14" y="34"/>
                  </a:lnTo>
                  <a:lnTo>
                    <a:pt x="11" y="37"/>
                  </a:lnTo>
                  <a:lnTo>
                    <a:pt x="11" y="40"/>
                  </a:lnTo>
                  <a:lnTo>
                    <a:pt x="8" y="40"/>
                  </a:lnTo>
                  <a:lnTo>
                    <a:pt x="31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0" name="Freeform 1825"/>
            <p:cNvSpPr>
              <a:spLocks/>
            </p:cNvSpPr>
            <p:nvPr/>
          </p:nvSpPr>
          <p:spPr bwMode="auto">
            <a:xfrm>
              <a:off x="3041" y="1543"/>
              <a:ext cx="23" cy="57"/>
            </a:xfrm>
            <a:custGeom>
              <a:avLst/>
              <a:gdLst>
                <a:gd name="T0" fmla="*/ 0 w 23"/>
                <a:gd name="T1" fmla="*/ 57 h 57"/>
                <a:gd name="T2" fmla="*/ 17 w 23"/>
                <a:gd name="T3" fmla="*/ 0 h 57"/>
                <a:gd name="T4" fmla="*/ 23 w 23"/>
                <a:gd name="T5" fmla="*/ 0 h 57"/>
                <a:gd name="T6" fmla="*/ 6 w 23"/>
                <a:gd name="T7" fmla="*/ 57 h 57"/>
                <a:gd name="T8" fmla="*/ 0 w 23"/>
                <a:gd name="T9" fmla="*/ 5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7"/>
                <a:gd name="T17" fmla="*/ 23 w 2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7">
                  <a:moveTo>
                    <a:pt x="0" y="57"/>
                  </a:moveTo>
                  <a:lnTo>
                    <a:pt x="17" y="0"/>
                  </a:lnTo>
                  <a:lnTo>
                    <a:pt x="23" y="0"/>
                  </a:lnTo>
                  <a:lnTo>
                    <a:pt x="6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1" name="Freeform 1826"/>
            <p:cNvSpPr>
              <a:spLocks/>
            </p:cNvSpPr>
            <p:nvPr/>
          </p:nvSpPr>
          <p:spPr bwMode="auto">
            <a:xfrm>
              <a:off x="3067" y="1540"/>
              <a:ext cx="23" cy="60"/>
            </a:xfrm>
            <a:custGeom>
              <a:avLst/>
              <a:gdLst>
                <a:gd name="T0" fmla="*/ 6 w 23"/>
                <a:gd name="T1" fmla="*/ 60 h 60"/>
                <a:gd name="T2" fmla="*/ 6 w 23"/>
                <a:gd name="T3" fmla="*/ 23 h 60"/>
                <a:gd name="T4" fmla="*/ 0 w 23"/>
                <a:gd name="T5" fmla="*/ 23 h 60"/>
                <a:gd name="T6" fmla="*/ 0 w 23"/>
                <a:gd name="T7" fmla="*/ 17 h 60"/>
                <a:gd name="T8" fmla="*/ 6 w 23"/>
                <a:gd name="T9" fmla="*/ 17 h 60"/>
                <a:gd name="T10" fmla="*/ 6 w 23"/>
                <a:gd name="T11" fmla="*/ 14 h 60"/>
                <a:gd name="T12" fmla="*/ 6 w 23"/>
                <a:gd name="T13" fmla="*/ 8 h 60"/>
                <a:gd name="T14" fmla="*/ 6 w 23"/>
                <a:gd name="T15" fmla="*/ 5 h 60"/>
                <a:gd name="T16" fmla="*/ 6 w 23"/>
                <a:gd name="T17" fmla="*/ 5 h 60"/>
                <a:gd name="T18" fmla="*/ 8 w 23"/>
                <a:gd name="T19" fmla="*/ 3 h 60"/>
                <a:gd name="T20" fmla="*/ 11 w 23"/>
                <a:gd name="T21" fmla="*/ 0 h 60"/>
                <a:gd name="T22" fmla="*/ 17 w 23"/>
                <a:gd name="T23" fmla="*/ 0 h 60"/>
                <a:gd name="T24" fmla="*/ 20 w 23"/>
                <a:gd name="T25" fmla="*/ 0 h 60"/>
                <a:gd name="T26" fmla="*/ 23 w 23"/>
                <a:gd name="T27" fmla="*/ 3 h 60"/>
                <a:gd name="T28" fmla="*/ 23 w 23"/>
                <a:gd name="T29" fmla="*/ 8 h 60"/>
                <a:gd name="T30" fmla="*/ 20 w 23"/>
                <a:gd name="T31" fmla="*/ 8 h 60"/>
                <a:gd name="T32" fmla="*/ 17 w 23"/>
                <a:gd name="T33" fmla="*/ 8 h 60"/>
                <a:gd name="T34" fmla="*/ 14 w 23"/>
                <a:gd name="T35" fmla="*/ 8 h 60"/>
                <a:gd name="T36" fmla="*/ 14 w 23"/>
                <a:gd name="T37" fmla="*/ 8 h 60"/>
                <a:gd name="T38" fmla="*/ 11 w 23"/>
                <a:gd name="T39" fmla="*/ 11 h 60"/>
                <a:gd name="T40" fmla="*/ 11 w 23"/>
                <a:gd name="T41" fmla="*/ 14 h 60"/>
                <a:gd name="T42" fmla="*/ 11 w 23"/>
                <a:gd name="T43" fmla="*/ 17 h 60"/>
                <a:gd name="T44" fmla="*/ 20 w 23"/>
                <a:gd name="T45" fmla="*/ 17 h 60"/>
                <a:gd name="T46" fmla="*/ 20 w 23"/>
                <a:gd name="T47" fmla="*/ 23 h 60"/>
                <a:gd name="T48" fmla="*/ 11 w 23"/>
                <a:gd name="T49" fmla="*/ 23 h 60"/>
                <a:gd name="T50" fmla="*/ 11 w 23"/>
                <a:gd name="T51" fmla="*/ 60 h 60"/>
                <a:gd name="T52" fmla="*/ 6 w 23"/>
                <a:gd name="T53" fmla="*/ 60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"/>
                <a:gd name="T82" fmla="*/ 0 h 60"/>
                <a:gd name="T83" fmla="*/ 23 w 23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" h="60">
                  <a:moveTo>
                    <a:pt x="6" y="60"/>
                  </a:moveTo>
                  <a:lnTo>
                    <a:pt x="6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3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7" y="8"/>
                  </a:lnTo>
                  <a:lnTo>
                    <a:pt x="14" y="8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20" y="17"/>
                  </a:lnTo>
                  <a:lnTo>
                    <a:pt x="20" y="23"/>
                  </a:lnTo>
                  <a:lnTo>
                    <a:pt x="11" y="23"/>
                  </a:lnTo>
                  <a:lnTo>
                    <a:pt x="11" y="60"/>
                  </a:lnTo>
                  <a:lnTo>
                    <a:pt x="6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2" name="Freeform 1827"/>
            <p:cNvSpPr>
              <a:spLocks/>
            </p:cNvSpPr>
            <p:nvPr/>
          </p:nvSpPr>
          <p:spPr bwMode="auto">
            <a:xfrm>
              <a:off x="3090" y="1557"/>
              <a:ext cx="34" cy="43"/>
            </a:xfrm>
            <a:custGeom>
              <a:avLst/>
              <a:gdLst>
                <a:gd name="T0" fmla="*/ 8 w 34"/>
                <a:gd name="T1" fmla="*/ 28 h 43"/>
                <a:gd name="T2" fmla="*/ 11 w 34"/>
                <a:gd name="T3" fmla="*/ 34 h 43"/>
                <a:gd name="T4" fmla="*/ 17 w 34"/>
                <a:gd name="T5" fmla="*/ 37 h 43"/>
                <a:gd name="T6" fmla="*/ 25 w 34"/>
                <a:gd name="T7" fmla="*/ 34 h 43"/>
                <a:gd name="T8" fmla="*/ 25 w 34"/>
                <a:gd name="T9" fmla="*/ 31 h 43"/>
                <a:gd name="T10" fmla="*/ 23 w 34"/>
                <a:gd name="T11" fmla="*/ 26 h 43"/>
                <a:gd name="T12" fmla="*/ 17 w 34"/>
                <a:gd name="T13" fmla="*/ 26 h 43"/>
                <a:gd name="T14" fmla="*/ 8 w 34"/>
                <a:gd name="T15" fmla="*/ 23 h 43"/>
                <a:gd name="T16" fmla="*/ 3 w 34"/>
                <a:gd name="T17" fmla="*/ 17 h 43"/>
                <a:gd name="T18" fmla="*/ 0 w 34"/>
                <a:gd name="T19" fmla="*/ 11 h 43"/>
                <a:gd name="T20" fmla="*/ 3 w 34"/>
                <a:gd name="T21" fmla="*/ 6 h 43"/>
                <a:gd name="T22" fmla="*/ 5 w 34"/>
                <a:gd name="T23" fmla="*/ 3 h 43"/>
                <a:gd name="T24" fmla="*/ 8 w 34"/>
                <a:gd name="T25" fmla="*/ 0 h 43"/>
                <a:gd name="T26" fmla="*/ 17 w 34"/>
                <a:gd name="T27" fmla="*/ 0 h 43"/>
                <a:gd name="T28" fmla="*/ 23 w 34"/>
                <a:gd name="T29" fmla="*/ 0 h 43"/>
                <a:gd name="T30" fmla="*/ 28 w 34"/>
                <a:gd name="T31" fmla="*/ 6 h 43"/>
                <a:gd name="T32" fmla="*/ 31 w 34"/>
                <a:gd name="T33" fmla="*/ 11 h 43"/>
                <a:gd name="T34" fmla="*/ 23 w 34"/>
                <a:gd name="T35" fmla="*/ 8 h 43"/>
                <a:gd name="T36" fmla="*/ 20 w 34"/>
                <a:gd name="T37" fmla="*/ 6 h 43"/>
                <a:gd name="T38" fmla="*/ 11 w 34"/>
                <a:gd name="T39" fmla="*/ 6 h 43"/>
                <a:gd name="T40" fmla="*/ 8 w 34"/>
                <a:gd name="T41" fmla="*/ 8 h 43"/>
                <a:gd name="T42" fmla="*/ 8 w 34"/>
                <a:gd name="T43" fmla="*/ 11 h 43"/>
                <a:gd name="T44" fmla="*/ 11 w 34"/>
                <a:gd name="T45" fmla="*/ 14 h 43"/>
                <a:gd name="T46" fmla="*/ 14 w 34"/>
                <a:gd name="T47" fmla="*/ 14 h 43"/>
                <a:gd name="T48" fmla="*/ 23 w 34"/>
                <a:gd name="T49" fmla="*/ 17 h 43"/>
                <a:gd name="T50" fmla="*/ 28 w 34"/>
                <a:gd name="T51" fmla="*/ 20 h 43"/>
                <a:gd name="T52" fmla="*/ 34 w 34"/>
                <a:gd name="T53" fmla="*/ 26 h 43"/>
                <a:gd name="T54" fmla="*/ 34 w 34"/>
                <a:gd name="T55" fmla="*/ 34 h 43"/>
                <a:gd name="T56" fmla="*/ 28 w 34"/>
                <a:gd name="T57" fmla="*/ 40 h 43"/>
                <a:gd name="T58" fmla="*/ 23 w 34"/>
                <a:gd name="T59" fmla="*/ 43 h 43"/>
                <a:gd name="T60" fmla="*/ 11 w 34"/>
                <a:gd name="T61" fmla="*/ 43 h 43"/>
                <a:gd name="T62" fmla="*/ 3 w 34"/>
                <a:gd name="T63" fmla="*/ 34 h 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4"/>
                <a:gd name="T97" fmla="*/ 0 h 43"/>
                <a:gd name="T98" fmla="*/ 34 w 34"/>
                <a:gd name="T99" fmla="*/ 43 h 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4" h="43">
                  <a:moveTo>
                    <a:pt x="0" y="28"/>
                  </a:moveTo>
                  <a:lnTo>
                    <a:pt x="8" y="28"/>
                  </a:lnTo>
                  <a:lnTo>
                    <a:pt x="8" y="31"/>
                  </a:lnTo>
                  <a:lnTo>
                    <a:pt x="11" y="34"/>
                  </a:lnTo>
                  <a:lnTo>
                    <a:pt x="14" y="37"/>
                  </a:lnTo>
                  <a:lnTo>
                    <a:pt x="17" y="37"/>
                  </a:lnTo>
                  <a:lnTo>
                    <a:pt x="23" y="37"/>
                  </a:lnTo>
                  <a:lnTo>
                    <a:pt x="25" y="34"/>
                  </a:lnTo>
                  <a:lnTo>
                    <a:pt x="25" y="31"/>
                  </a:lnTo>
                  <a:lnTo>
                    <a:pt x="25" y="28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7" y="26"/>
                  </a:lnTo>
                  <a:lnTo>
                    <a:pt x="11" y="23"/>
                  </a:lnTo>
                  <a:lnTo>
                    <a:pt x="8" y="23"/>
                  </a:lnTo>
                  <a:lnTo>
                    <a:pt x="5" y="20"/>
                  </a:lnTo>
                  <a:lnTo>
                    <a:pt x="3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5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8" y="3"/>
                  </a:lnTo>
                  <a:lnTo>
                    <a:pt x="28" y="6"/>
                  </a:lnTo>
                  <a:lnTo>
                    <a:pt x="31" y="8"/>
                  </a:lnTo>
                  <a:lnTo>
                    <a:pt x="31" y="11"/>
                  </a:lnTo>
                  <a:lnTo>
                    <a:pt x="23" y="11"/>
                  </a:lnTo>
                  <a:lnTo>
                    <a:pt x="23" y="8"/>
                  </a:lnTo>
                  <a:lnTo>
                    <a:pt x="20" y="6"/>
                  </a:lnTo>
                  <a:lnTo>
                    <a:pt x="17" y="6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8" y="8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7" y="17"/>
                  </a:lnTo>
                  <a:lnTo>
                    <a:pt x="23" y="17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1" y="23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34"/>
                  </a:lnTo>
                  <a:lnTo>
                    <a:pt x="31" y="37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23" y="43"/>
                  </a:lnTo>
                  <a:lnTo>
                    <a:pt x="17" y="43"/>
                  </a:lnTo>
                  <a:lnTo>
                    <a:pt x="11" y="43"/>
                  </a:lnTo>
                  <a:lnTo>
                    <a:pt x="5" y="40"/>
                  </a:lnTo>
                  <a:lnTo>
                    <a:pt x="3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3" name="Freeform 1828"/>
            <p:cNvSpPr>
              <a:spLocks/>
            </p:cNvSpPr>
            <p:nvPr/>
          </p:nvSpPr>
          <p:spPr bwMode="auto">
            <a:xfrm>
              <a:off x="4120" y="2267"/>
              <a:ext cx="20" cy="58"/>
            </a:xfrm>
            <a:custGeom>
              <a:avLst/>
              <a:gdLst>
                <a:gd name="T0" fmla="*/ 20 w 20"/>
                <a:gd name="T1" fmla="*/ 52 h 58"/>
                <a:gd name="T2" fmla="*/ 20 w 20"/>
                <a:gd name="T3" fmla="*/ 58 h 58"/>
                <a:gd name="T4" fmla="*/ 17 w 20"/>
                <a:gd name="T5" fmla="*/ 58 h 58"/>
                <a:gd name="T6" fmla="*/ 14 w 20"/>
                <a:gd name="T7" fmla="*/ 58 h 58"/>
                <a:gd name="T8" fmla="*/ 11 w 20"/>
                <a:gd name="T9" fmla="*/ 58 h 58"/>
                <a:gd name="T10" fmla="*/ 9 w 20"/>
                <a:gd name="T11" fmla="*/ 58 h 58"/>
                <a:gd name="T12" fmla="*/ 6 w 20"/>
                <a:gd name="T13" fmla="*/ 55 h 58"/>
                <a:gd name="T14" fmla="*/ 6 w 20"/>
                <a:gd name="T15" fmla="*/ 55 h 58"/>
                <a:gd name="T16" fmla="*/ 6 w 20"/>
                <a:gd name="T17" fmla="*/ 49 h 58"/>
                <a:gd name="T18" fmla="*/ 6 w 20"/>
                <a:gd name="T19" fmla="*/ 46 h 58"/>
                <a:gd name="T20" fmla="*/ 6 w 20"/>
                <a:gd name="T21" fmla="*/ 20 h 58"/>
                <a:gd name="T22" fmla="*/ 0 w 20"/>
                <a:gd name="T23" fmla="*/ 20 h 58"/>
                <a:gd name="T24" fmla="*/ 0 w 20"/>
                <a:gd name="T25" fmla="*/ 15 h 58"/>
                <a:gd name="T26" fmla="*/ 6 w 20"/>
                <a:gd name="T27" fmla="*/ 15 h 58"/>
                <a:gd name="T28" fmla="*/ 6 w 20"/>
                <a:gd name="T29" fmla="*/ 6 h 58"/>
                <a:gd name="T30" fmla="*/ 11 w 20"/>
                <a:gd name="T31" fmla="*/ 0 h 58"/>
                <a:gd name="T32" fmla="*/ 11 w 20"/>
                <a:gd name="T33" fmla="*/ 15 h 58"/>
                <a:gd name="T34" fmla="*/ 20 w 20"/>
                <a:gd name="T35" fmla="*/ 15 h 58"/>
                <a:gd name="T36" fmla="*/ 20 w 20"/>
                <a:gd name="T37" fmla="*/ 20 h 58"/>
                <a:gd name="T38" fmla="*/ 11 w 20"/>
                <a:gd name="T39" fmla="*/ 20 h 58"/>
                <a:gd name="T40" fmla="*/ 11 w 20"/>
                <a:gd name="T41" fmla="*/ 46 h 58"/>
                <a:gd name="T42" fmla="*/ 11 w 20"/>
                <a:gd name="T43" fmla="*/ 49 h 58"/>
                <a:gd name="T44" fmla="*/ 14 w 20"/>
                <a:gd name="T45" fmla="*/ 49 h 58"/>
                <a:gd name="T46" fmla="*/ 14 w 20"/>
                <a:gd name="T47" fmla="*/ 49 h 58"/>
                <a:gd name="T48" fmla="*/ 14 w 20"/>
                <a:gd name="T49" fmla="*/ 52 h 58"/>
                <a:gd name="T50" fmla="*/ 14 w 20"/>
                <a:gd name="T51" fmla="*/ 52 h 58"/>
                <a:gd name="T52" fmla="*/ 17 w 20"/>
                <a:gd name="T53" fmla="*/ 52 h 58"/>
                <a:gd name="T54" fmla="*/ 17 w 20"/>
                <a:gd name="T55" fmla="*/ 52 h 58"/>
                <a:gd name="T56" fmla="*/ 20 w 20"/>
                <a:gd name="T57" fmla="*/ 52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"/>
                <a:gd name="T88" fmla="*/ 0 h 58"/>
                <a:gd name="T89" fmla="*/ 20 w 2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" h="58">
                  <a:moveTo>
                    <a:pt x="20" y="52"/>
                  </a:moveTo>
                  <a:lnTo>
                    <a:pt x="20" y="58"/>
                  </a:lnTo>
                  <a:lnTo>
                    <a:pt x="17" y="58"/>
                  </a:lnTo>
                  <a:lnTo>
                    <a:pt x="14" y="58"/>
                  </a:lnTo>
                  <a:lnTo>
                    <a:pt x="11" y="58"/>
                  </a:lnTo>
                  <a:lnTo>
                    <a:pt x="9" y="58"/>
                  </a:lnTo>
                  <a:lnTo>
                    <a:pt x="6" y="55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6" y="6"/>
                  </a:lnTo>
                  <a:lnTo>
                    <a:pt x="11" y="0"/>
                  </a:lnTo>
                  <a:lnTo>
                    <a:pt x="11" y="15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11" y="20"/>
                  </a:lnTo>
                  <a:lnTo>
                    <a:pt x="11" y="46"/>
                  </a:lnTo>
                  <a:lnTo>
                    <a:pt x="11" y="49"/>
                  </a:lnTo>
                  <a:lnTo>
                    <a:pt x="14" y="49"/>
                  </a:lnTo>
                  <a:lnTo>
                    <a:pt x="14" y="52"/>
                  </a:lnTo>
                  <a:lnTo>
                    <a:pt x="17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4" name="Freeform 1829"/>
            <p:cNvSpPr>
              <a:spLocks/>
            </p:cNvSpPr>
            <p:nvPr/>
          </p:nvSpPr>
          <p:spPr bwMode="auto">
            <a:xfrm>
              <a:off x="4149" y="2302"/>
              <a:ext cx="17" cy="45"/>
            </a:xfrm>
            <a:custGeom>
              <a:avLst/>
              <a:gdLst>
                <a:gd name="T0" fmla="*/ 17 w 17"/>
                <a:gd name="T1" fmla="*/ 45 h 45"/>
                <a:gd name="T2" fmla="*/ 8 w 17"/>
                <a:gd name="T3" fmla="*/ 45 h 45"/>
                <a:gd name="T4" fmla="*/ 8 w 17"/>
                <a:gd name="T5" fmla="*/ 11 h 45"/>
                <a:gd name="T6" fmla="*/ 8 w 17"/>
                <a:gd name="T7" fmla="*/ 11 h 45"/>
                <a:gd name="T8" fmla="*/ 5 w 17"/>
                <a:gd name="T9" fmla="*/ 14 h 45"/>
                <a:gd name="T10" fmla="*/ 2 w 17"/>
                <a:gd name="T11" fmla="*/ 17 h 45"/>
                <a:gd name="T12" fmla="*/ 0 w 17"/>
                <a:gd name="T13" fmla="*/ 17 h 45"/>
                <a:gd name="T14" fmla="*/ 0 w 17"/>
                <a:gd name="T15" fmla="*/ 11 h 45"/>
                <a:gd name="T16" fmla="*/ 2 w 17"/>
                <a:gd name="T17" fmla="*/ 8 h 45"/>
                <a:gd name="T18" fmla="*/ 5 w 17"/>
                <a:gd name="T19" fmla="*/ 5 h 45"/>
                <a:gd name="T20" fmla="*/ 8 w 17"/>
                <a:gd name="T21" fmla="*/ 3 h 45"/>
                <a:gd name="T22" fmla="*/ 11 w 17"/>
                <a:gd name="T23" fmla="*/ 0 h 45"/>
                <a:gd name="T24" fmla="*/ 17 w 17"/>
                <a:gd name="T25" fmla="*/ 0 h 45"/>
                <a:gd name="T26" fmla="*/ 17 w 17"/>
                <a:gd name="T27" fmla="*/ 45 h 4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45"/>
                <a:gd name="T44" fmla="*/ 17 w 17"/>
                <a:gd name="T45" fmla="*/ 45 h 4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45">
                  <a:moveTo>
                    <a:pt x="17" y="45"/>
                  </a:moveTo>
                  <a:lnTo>
                    <a:pt x="8" y="45"/>
                  </a:lnTo>
                  <a:lnTo>
                    <a:pt x="8" y="11"/>
                  </a:lnTo>
                  <a:lnTo>
                    <a:pt x="5" y="14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5" name="Freeform 1830"/>
            <p:cNvSpPr>
              <a:spLocks/>
            </p:cNvSpPr>
            <p:nvPr/>
          </p:nvSpPr>
          <p:spPr bwMode="auto">
            <a:xfrm>
              <a:off x="4177" y="2267"/>
              <a:ext cx="23" cy="58"/>
            </a:xfrm>
            <a:custGeom>
              <a:avLst/>
              <a:gdLst>
                <a:gd name="T0" fmla="*/ 0 w 23"/>
                <a:gd name="T1" fmla="*/ 58 h 58"/>
                <a:gd name="T2" fmla="*/ 17 w 23"/>
                <a:gd name="T3" fmla="*/ 0 h 58"/>
                <a:gd name="T4" fmla="*/ 23 w 23"/>
                <a:gd name="T5" fmla="*/ 0 h 58"/>
                <a:gd name="T6" fmla="*/ 6 w 23"/>
                <a:gd name="T7" fmla="*/ 58 h 58"/>
                <a:gd name="T8" fmla="*/ 0 w 23"/>
                <a:gd name="T9" fmla="*/ 5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8"/>
                <a:gd name="T17" fmla="*/ 23 w 2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8">
                  <a:moveTo>
                    <a:pt x="0" y="58"/>
                  </a:moveTo>
                  <a:lnTo>
                    <a:pt x="17" y="0"/>
                  </a:lnTo>
                  <a:lnTo>
                    <a:pt x="23" y="0"/>
                  </a:lnTo>
                  <a:lnTo>
                    <a:pt x="6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6" name="Freeform 1831"/>
            <p:cNvSpPr>
              <a:spLocks/>
            </p:cNvSpPr>
            <p:nvPr/>
          </p:nvSpPr>
          <p:spPr bwMode="auto">
            <a:xfrm>
              <a:off x="4200" y="2265"/>
              <a:ext cx="26" cy="60"/>
            </a:xfrm>
            <a:custGeom>
              <a:avLst/>
              <a:gdLst>
                <a:gd name="T0" fmla="*/ 6 w 26"/>
                <a:gd name="T1" fmla="*/ 60 h 60"/>
                <a:gd name="T2" fmla="*/ 6 w 26"/>
                <a:gd name="T3" fmla="*/ 22 h 60"/>
                <a:gd name="T4" fmla="*/ 0 w 26"/>
                <a:gd name="T5" fmla="*/ 22 h 60"/>
                <a:gd name="T6" fmla="*/ 0 w 26"/>
                <a:gd name="T7" fmla="*/ 17 h 60"/>
                <a:gd name="T8" fmla="*/ 6 w 26"/>
                <a:gd name="T9" fmla="*/ 17 h 60"/>
                <a:gd name="T10" fmla="*/ 6 w 26"/>
                <a:gd name="T11" fmla="*/ 14 h 60"/>
                <a:gd name="T12" fmla="*/ 6 w 26"/>
                <a:gd name="T13" fmla="*/ 8 h 60"/>
                <a:gd name="T14" fmla="*/ 6 w 26"/>
                <a:gd name="T15" fmla="*/ 5 h 60"/>
                <a:gd name="T16" fmla="*/ 9 w 26"/>
                <a:gd name="T17" fmla="*/ 5 h 60"/>
                <a:gd name="T18" fmla="*/ 11 w 26"/>
                <a:gd name="T19" fmla="*/ 2 h 60"/>
                <a:gd name="T20" fmla="*/ 14 w 26"/>
                <a:gd name="T21" fmla="*/ 0 h 60"/>
                <a:gd name="T22" fmla="*/ 17 w 26"/>
                <a:gd name="T23" fmla="*/ 0 h 60"/>
                <a:gd name="T24" fmla="*/ 20 w 26"/>
                <a:gd name="T25" fmla="*/ 0 h 60"/>
                <a:gd name="T26" fmla="*/ 26 w 26"/>
                <a:gd name="T27" fmla="*/ 2 h 60"/>
                <a:gd name="T28" fmla="*/ 23 w 26"/>
                <a:gd name="T29" fmla="*/ 8 h 60"/>
                <a:gd name="T30" fmla="*/ 23 w 26"/>
                <a:gd name="T31" fmla="*/ 8 h 60"/>
                <a:gd name="T32" fmla="*/ 20 w 26"/>
                <a:gd name="T33" fmla="*/ 8 h 60"/>
                <a:gd name="T34" fmla="*/ 17 w 26"/>
                <a:gd name="T35" fmla="*/ 8 h 60"/>
                <a:gd name="T36" fmla="*/ 14 w 26"/>
                <a:gd name="T37" fmla="*/ 8 h 60"/>
                <a:gd name="T38" fmla="*/ 14 w 26"/>
                <a:gd name="T39" fmla="*/ 11 h 60"/>
                <a:gd name="T40" fmla="*/ 14 w 26"/>
                <a:gd name="T41" fmla="*/ 14 h 60"/>
                <a:gd name="T42" fmla="*/ 14 w 26"/>
                <a:gd name="T43" fmla="*/ 17 h 60"/>
                <a:gd name="T44" fmla="*/ 20 w 26"/>
                <a:gd name="T45" fmla="*/ 17 h 60"/>
                <a:gd name="T46" fmla="*/ 20 w 26"/>
                <a:gd name="T47" fmla="*/ 22 h 60"/>
                <a:gd name="T48" fmla="*/ 14 w 26"/>
                <a:gd name="T49" fmla="*/ 22 h 60"/>
                <a:gd name="T50" fmla="*/ 14 w 26"/>
                <a:gd name="T51" fmla="*/ 60 h 60"/>
                <a:gd name="T52" fmla="*/ 6 w 26"/>
                <a:gd name="T53" fmla="*/ 60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6"/>
                <a:gd name="T82" fmla="*/ 0 h 60"/>
                <a:gd name="T83" fmla="*/ 26 w 2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6" h="60">
                  <a:moveTo>
                    <a:pt x="6" y="60"/>
                  </a:moveTo>
                  <a:lnTo>
                    <a:pt x="6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7" y="8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20" y="17"/>
                  </a:lnTo>
                  <a:lnTo>
                    <a:pt x="20" y="22"/>
                  </a:lnTo>
                  <a:lnTo>
                    <a:pt x="14" y="22"/>
                  </a:lnTo>
                  <a:lnTo>
                    <a:pt x="14" y="60"/>
                  </a:lnTo>
                  <a:lnTo>
                    <a:pt x="6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1392497" name="Freeform 1832"/>
            <p:cNvSpPr>
              <a:spLocks/>
            </p:cNvSpPr>
            <p:nvPr/>
          </p:nvSpPr>
          <p:spPr bwMode="auto">
            <a:xfrm>
              <a:off x="4226" y="2282"/>
              <a:ext cx="34" cy="43"/>
            </a:xfrm>
            <a:custGeom>
              <a:avLst/>
              <a:gdLst>
                <a:gd name="T0" fmla="*/ 5 w 34"/>
                <a:gd name="T1" fmla="*/ 28 h 43"/>
                <a:gd name="T2" fmla="*/ 8 w 34"/>
                <a:gd name="T3" fmla="*/ 34 h 43"/>
                <a:gd name="T4" fmla="*/ 17 w 34"/>
                <a:gd name="T5" fmla="*/ 37 h 43"/>
                <a:gd name="T6" fmla="*/ 22 w 34"/>
                <a:gd name="T7" fmla="*/ 34 h 43"/>
                <a:gd name="T8" fmla="*/ 25 w 34"/>
                <a:gd name="T9" fmla="*/ 31 h 43"/>
                <a:gd name="T10" fmla="*/ 22 w 34"/>
                <a:gd name="T11" fmla="*/ 25 h 43"/>
                <a:gd name="T12" fmla="*/ 17 w 34"/>
                <a:gd name="T13" fmla="*/ 25 h 43"/>
                <a:gd name="T14" fmla="*/ 5 w 34"/>
                <a:gd name="T15" fmla="*/ 23 h 43"/>
                <a:gd name="T16" fmla="*/ 0 w 34"/>
                <a:gd name="T17" fmla="*/ 17 h 43"/>
                <a:gd name="T18" fmla="*/ 0 w 34"/>
                <a:gd name="T19" fmla="*/ 11 h 43"/>
                <a:gd name="T20" fmla="*/ 0 w 34"/>
                <a:gd name="T21" fmla="*/ 5 h 43"/>
                <a:gd name="T22" fmla="*/ 5 w 34"/>
                <a:gd name="T23" fmla="*/ 3 h 43"/>
                <a:gd name="T24" fmla="*/ 8 w 34"/>
                <a:gd name="T25" fmla="*/ 0 h 43"/>
                <a:gd name="T26" fmla="*/ 14 w 34"/>
                <a:gd name="T27" fmla="*/ 0 h 43"/>
                <a:gd name="T28" fmla="*/ 22 w 34"/>
                <a:gd name="T29" fmla="*/ 0 h 43"/>
                <a:gd name="T30" fmla="*/ 28 w 34"/>
                <a:gd name="T31" fmla="*/ 5 h 43"/>
                <a:gd name="T32" fmla="*/ 31 w 34"/>
                <a:gd name="T33" fmla="*/ 11 h 43"/>
                <a:gd name="T34" fmla="*/ 22 w 34"/>
                <a:gd name="T35" fmla="*/ 8 h 43"/>
                <a:gd name="T36" fmla="*/ 17 w 34"/>
                <a:gd name="T37" fmla="*/ 5 h 43"/>
                <a:gd name="T38" fmla="*/ 11 w 34"/>
                <a:gd name="T39" fmla="*/ 5 h 43"/>
                <a:gd name="T40" fmla="*/ 8 w 34"/>
                <a:gd name="T41" fmla="*/ 8 h 43"/>
                <a:gd name="T42" fmla="*/ 8 w 34"/>
                <a:gd name="T43" fmla="*/ 11 h 43"/>
                <a:gd name="T44" fmla="*/ 8 w 34"/>
                <a:gd name="T45" fmla="*/ 14 h 43"/>
                <a:gd name="T46" fmla="*/ 11 w 34"/>
                <a:gd name="T47" fmla="*/ 14 h 43"/>
                <a:gd name="T48" fmla="*/ 22 w 34"/>
                <a:gd name="T49" fmla="*/ 17 h 43"/>
                <a:gd name="T50" fmla="*/ 28 w 34"/>
                <a:gd name="T51" fmla="*/ 20 h 43"/>
                <a:gd name="T52" fmla="*/ 31 w 34"/>
                <a:gd name="T53" fmla="*/ 25 h 43"/>
                <a:gd name="T54" fmla="*/ 31 w 34"/>
                <a:gd name="T55" fmla="*/ 34 h 43"/>
                <a:gd name="T56" fmla="*/ 28 w 34"/>
                <a:gd name="T57" fmla="*/ 40 h 43"/>
                <a:gd name="T58" fmla="*/ 20 w 34"/>
                <a:gd name="T59" fmla="*/ 43 h 43"/>
                <a:gd name="T60" fmla="*/ 8 w 34"/>
                <a:gd name="T61" fmla="*/ 43 h 43"/>
                <a:gd name="T62" fmla="*/ 0 w 34"/>
                <a:gd name="T63" fmla="*/ 34 h 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4"/>
                <a:gd name="T97" fmla="*/ 0 h 43"/>
                <a:gd name="T98" fmla="*/ 34 w 34"/>
                <a:gd name="T99" fmla="*/ 43 h 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4" h="43">
                  <a:moveTo>
                    <a:pt x="0" y="28"/>
                  </a:moveTo>
                  <a:lnTo>
                    <a:pt x="5" y="28"/>
                  </a:lnTo>
                  <a:lnTo>
                    <a:pt x="8" y="31"/>
                  </a:lnTo>
                  <a:lnTo>
                    <a:pt x="8" y="34"/>
                  </a:lnTo>
                  <a:lnTo>
                    <a:pt x="11" y="37"/>
                  </a:lnTo>
                  <a:lnTo>
                    <a:pt x="17" y="37"/>
                  </a:lnTo>
                  <a:lnTo>
                    <a:pt x="20" y="37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28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1" y="23"/>
                  </a:lnTo>
                  <a:lnTo>
                    <a:pt x="5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5" y="3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28" y="8"/>
                  </a:lnTo>
                  <a:lnTo>
                    <a:pt x="31" y="11"/>
                  </a:lnTo>
                  <a:lnTo>
                    <a:pt x="22" y="11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17" y="5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8" y="8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17" y="17"/>
                  </a:lnTo>
                  <a:lnTo>
                    <a:pt x="22" y="17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1" y="23"/>
                  </a:lnTo>
                  <a:lnTo>
                    <a:pt x="31" y="25"/>
                  </a:lnTo>
                  <a:lnTo>
                    <a:pt x="34" y="28"/>
                  </a:lnTo>
                  <a:lnTo>
                    <a:pt x="31" y="34"/>
                  </a:lnTo>
                  <a:lnTo>
                    <a:pt x="31" y="37"/>
                  </a:lnTo>
                  <a:lnTo>
                    <a:pt x="28" y="40"/>
                  </a:lnTo>
                  <a:lnTo>
                    <a:pt x="25" y="40"/>
                  </a:lnTo>
                  <a:lnTo>
                    <a:pt x="20" y="43"/>
                  </a:lnTo>
                  <a:lnTo>
                    <a:pt x="17" y="43"/>
                  </a:lnTo>
                  <a:lnTo>
                    <a:pt x="8" y="43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5427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622675" y="1600200"/>
          <a:ext cx="4492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215640" progId="Equation.DSMT4">
                  <p:embed/>
                </p:oleObj>
              </mc:Choice>
              <mc:Fallback>
                <p:oleObj name="Equation" r:id="rId3" imgW="279360" imgH="215640" progId="Equation.DSMT4">
                  <p:embed/>
                  <p:pic>
                    <p:nvPicPr>
                      <p:cNvPr id="542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675" y="1600200"/>
                        <a:ext cx="449263" cy="37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93738" y="1600200"/>
          <a:ext cx="404812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177480" progId="Equation.DSMT4">
                  <p:embed/>
                </p:oleObj>
              </mc:Choice>
              <mc:Fallback>
                <p:oleObj name="Equation" r:id="rId5" imgW="228600" imgH="177480" progId="Equation.DSMT4">
                  <p:embed/>
                  <p:pic>
                    <p:nvPicPr>
                      <p:cNvPr id="542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8" y="1600200"/>
                        <a:ext cx="404812" cy="33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5874"/>
          <p:cNvGrpSpPr>
            <a:grpSpLocks noChangeAspect="1"/>
          </p:cNvGrpSpPr>
          <p:nvPr/>
        </p:nvGrpSpPr>
        <p:grpSpPr bwMode="auto">
          <a:xfrm>
            <a:off x="2919413" y="1317625"/>
            <a:ext cx="3143250" cy="3240088"/>
            <a:chOff x="23" y="2296"/>
            <a:chExt cx="2812" cy="1964"/>
          </a:xfrm>
        </p:grpSpPr>
        <p:sp>
          <p:nvSpPr>
            <p:cNvPr id="54292" name="AutoShape 5873"/>
            <p:cNvSpPr>
              <a:spLocks noChangeAspect="1" noChangeArrowheads="1" noTextEdit="1"/>
            </p:cNvSpPr>
            <p:nvPr/>
          </p:nvSpPr>
          <p:spPr bwMode="auto">
            <a:xfrm>
              <a:off x="23" y="2296"/>
              <a:ext cx="2812" cy="1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2" name="Group 6075"/>
            <p:cNvGrpSpPr>
              <a:grpSpLocks/>
            </p:cNvGrpSpPr>
            <p:nvPr/>
          </p:nvGrpSpPr>
          <p:grpSpPr bwMode="auto">
            <a:xfrm>
              <a:off x="23" y="2296"/>
              <a:ext cx="2812" cy="1964"/>
              <a:chOff x="23" y="2296"/>
              <a:chExt cx="2812" cy="1964"/>
            </a:xfrm>
          </p:grpSpPr>
          <p:sp>
            <p:nvSpPr>
              <p:cNvPr id="1392275" name="Rectangle 5875"/>
              <p:cNvSpPr>
                <a:spLocks noChangeArrowheads="1"/>
              </p:cNvSpPr>
              <p:nvPr/>
            </p:nvSpPr>
            <p:spPr bwMode="auto">
              <a:xfrm>
                <a:off x="23" y="2296"/>
                <a:ext cx="2812" cy="1964"/>
              </a:xfrm>
              <a:prstGeom prst="rect">
                <a:avLst/>
              </a:prstGeom>
              <a:noFill/>
              <a:ln w="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6" name="Rectangle 5876"/>
              <p:cNvSpPr>
                <a:spLocks noChangeArrowheads="1"/>
              </p:cNvSpPr>
              <p:nvPr/>
            </p:nvSpPr>
            <p:spPr bwMode="auto">
              <a:xfrm>
                <a:off x="2461" y="3376"/>
                <a:ext cx="101" cy="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7" name="Rectangle 5877"/>
              <p:cNvSpPr>
                <a:spLocks noChangeArrowheads="1"/>
              </p:cNvSpPr>
              <p:nvPr/>
            </p:nvSpPr>
            <p:spPr bwMode="auto">
              <a:xfrm>
                <a:off x="2461" y="3376"/>
                <a:ext cx="101" cy="1"/>
              </a:xfrm>
              <a:prstGeom prst="rect">
                <a:avLst/>
              </a:prstGeom>
              <a:solidFill>
                <a:srgbClr val="0001FF"/>
              </a:solidFill>
              <a:ln w="0">
                <a:solidFill>
                  <a:srgbClr val="0001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8" name="Rectangle 5878"/>
              <p:cNvSpPr>
                <a:spLocks noChangeArrowheads="1"/>
              </p:cNvSpPr>
              <p:nvPr/>
            </p:nvSpPr>
            <p:spPr bwMode="auto">
              <a:xfrm>
                <a:off x="2461" y="3376"/>
                <a:ext cx="101" cy="1"/>
              </a:xfrm>
              <a:prstGeom prst="rect">
                <a:avLst/>
              </a:prstGeom>
              <a:solidFill>
                <a:srgbClr val="0002FF"/>
              </a:solidFill>
              <a:ln w="0">
                <a:solidFill>
                  <a:srgbClr val="000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9" name="Rectangle 5879"/>
              <p:cNvSpPr>
                <a:spLocks noChangeArrowheads="1"/>
              </p:cNvSpPr>
              <p:nvPr/>
            </p:nvSpPr>
            <p:spPr bwMode="auto">
              <a:xfrm>
                <a:off x="2461" y="3373"/>
                <a:ext cx="101" cy="3"/>
              </a:xfrm>
              <a:prstGeom prst="rect">
                <a:avLst/>
              </a:prstGeom>
              <a:solidFill>
                <a:srgbClr val="0002FF"/>
              </a:solidFill>
              <a:ln w="0">
                <a:solidFill>
                  <a:srgbClr val="000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0" name="Rectangle 5880"/>
              <p:cNvSpPr>
                <a:spLocks noChangeArrowheads="1"/>
              </p:cNvSpPr>
              <p:nvPr/>
            </p:nvSpPr>
            <p:spPr bwMode="auto">
              <a:xfrm>
                <a:off x="2461" y="3373"/>
                <a:ext cx="101" cy="1"/>
              </a:xfrm>
              <a:prstGeom prst="rect">
                <a:avLst/>
              </a:prstGeom>
              <a:solidFill>
                <a:srgbClr val="0003FF"/>
              </a:solidFill>
              <a:ln w="0">
                <a:solidFill>
                  <a:srgbClr val="0003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1" name="Rectangle 5881"/>
              <p:cNvSpPr>
                <a:spLocks noChangeArrowheads="1"/>
              </p:cNvSpPr>
              <p:nvPr/>
            </p:nvSpPr>
            <p:spPr bwMode="auto">
              <a:xfrm>
                <a:off x="2461" y="3373"/>
                <a:ext cx="101" cy="1"/>
              </a:xfrm>
              <a:prstGeom prst="rect">
                <a:avLst/>
              </a:prstGeom>
              <a:solidFill>
                <a:srgbClr val="0004FF"/>
              </a:solidFill>
              <a:ln w="0">
                <a:solidFill>
                  <a:srgbClr val="0004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2" name="Rectangle 5882"/>
              <p:cNvSpPr>
                <a:spLocks noChangeArrowheads="1"/>
              </p:cNvSpPr>
              <p:nvPr/>
            </p:nvSpPr>
            <p:spPr bwMode="auto">
              <a:xfrm>
                <a:off x="2461" y="3373"/>
                <a:ext cx="101" cy="1"/>
              </a:xfrm>
              <a:prstGeom prst="rect">
                <a:avLst/>
              </a:prstGeom>
              <a:solidFill>
                <a:srgbClr val="0005FF"/>
              </a:solidFill>
              <a:ln w="0">
                <a:solidFill>
                  <a:srgbClr val="000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3" name="Rectangle 5883"/>
              <p:cNvSpPr>
                <a:spLocks noChangeArrowheads="1"/>
              </p:cNvSpPr>
              <p:nvPr/>
            </p:nvSpPr>
            <p:spPr bwMode="auto">
              <a:xfrm>
                <a:off x="2461" y="3370"/>
                <a:ext cx="101" cy="3"/>
              </a:xfrm>
              <a:prstGeom prst="rect">
                <a:avLst/>
              </a:prstGeom>
              <a:solidFill>
                <a:srgbClr val="0005FF"/>
              </a:solidFill>
              <a:ln w="0">
                <a:solidFill>
                  <a:srgbClr val="000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4" name="Rectangle 5884"/>
              <p:cNvSpPr>
                <a:spLocks noChangeArrowheads="1"/>
              </p:cNvSpPr>
              <p:nvPr/>
            </p:nvSpPr>
            <p:spPr bwMode="auto">
              <a:xfrm>
                <a:off x="2461" y="3370"/>
                <a:ext cx="101" cy="1"/>
              </a:xfrm>
              <a:prstGeom prst="rect">
                <a:avLst/>
              </a:prstGeom>
              <a:solidFill>
                <a:srgbClr val="0006FF"/>
              </a:solidFill>
              <a:ln w="0">
                <a:solidFill>
                  <a:srgbClr val="000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5" name="Rectangle 5885"/>
              <p:cNvSpPr>
                <a:spLocks noChangeArrowheads="1"/>
              </p:cNvSpPr>
              <p:nvPr/>
            </p:nvSpPr>
            <p:spPr bwMode="auto">
              <a:xfrm>
                <a:off x="2461" y="3370"/>
                <a:ext cx="101" cy="1"/>
              </a:xfrm>
              <a:prstGeom prst="rect">
                <a:avLst/>
              </a:prstGeom>
              <a:solidFill>
                <a:srgbClr val="0007FF"/>
              </a:solidFill>
              <a:ln w="0">
                <a:solidFill>
                  <a:srgbClr val="000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6" name="Rectangle 5886"/>
              <p:cNvSpPr>
                <a:spLocks noChangeArrowheads="1"/>
              </p:cNvSpPr>
              <p:nvPr/>
            </p:nvSpPr>
            <p:spPr bwMode="auto">
              <a:xfrm>
                <a:off x="2461" y="3370"/>
                <a:ext cx="101" cy="1"/>
              </a:xfrm>
              <a:prstGeom prst="rect">
                <a:avLst/>
              </a:prstGeom>
              <a:solidFill>
                <a:srgbClr val="0008FF"/>
              </a:solidFill>
              <a:ln w="0">
                <a:solidFill>
                  <a:srgbClr val="0008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7" name="Rectangle 5887"/>
              <p:cNvSpPr>
                <a:spLocks noChangeArrowheads="1"/>
              </p:cNvSpPr>
              <p:nvPr/>
            </p:nvSpPr>
            <p:spPr bwMode="auto">
              <a:xfrm>
                <a:off x="2461" y="3370"/>
                <a:ext cx="101" cy="1"/>
              </a:xfrm>
              <a:prstGeom prst="rect">
                <a:avLst/>
              </a:prstGeom>
              <a:solidFill>
                <a:srgbClr val="0009FF"/>
              </a:solidFill>
              <a:ln w="0">
                <a:solidFill>
                  <a:srgbClr val="000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8" name="Rectangle 5888"/>
              <p:cNvSpPr>
                <a:spLocks noChangeArrowheads="1"/>
              </p:cNvSpPr>
              <p:nvPr/>
            </p:nvSpPr>
            <p:spPr bwMode="auto">
              <a:xfrm>
                <a:off x="2461" y="3367"/>
                <a:ext cx="101" cy="3"/>
              </a:xfrm>
              <a:prstGeom prst="rect">
                <a:avLst/>
              </a:prstGeom>
              <a:solidFill>
                <a:srgbClr val="0009FF"/>
              </a:solidFill>
              <a:ln w="0">
                <a:solidFill>
                  <a:srgbClr val="000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89" name="Rectangle 5889"/>
              <p:cNvSpPr>
                <a:spLocks noChangeArrowheads="1"/>
              </p:cNvSpPr>
              <p:nvPr/>
            </p:nvSpPr>
            <p:spPr bwMode="auto">
              <a:xfrm>
                <a:off x="2461" y="3367"/>
                <a:ext cx="101" cy="1"/>
              </a:xfrm>
              <a:prstGeom prst="rect">
                <a:avLst/>
              </a:prstGeom>
              <a:solidFill>
                <a:srgbClr val="000AFF"/>
              </a:solidFill>
              <a:ln w="0">
                <a:solidFill>
                  <a:srgbClr val="000A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0" name="Rectangle 5890"/>
              <p:cNvSpPr>
                <a:spLocks noChangeArrowheads="1"/>
              </p:cNvSpPr>
              <p:nvPr/>
            </p:nvSpPr>
            <p:spPr bwMode="auto">
              <a:xfrm>
                <a:off x="2461" y="3367"/>
                <a:ext cx="101" cy="1"/>
              </a:xfrm>
              <a:prstGeom prst="rect">
                <a:avLst/>
              </a:prstGeom>
              <a:solidFill>
                <a:srgbClr val="000BFF"/>
              </a:solidFill>
              <a:ln w="0">
                <a:solidFill>
                  <a:srgbClr val="000B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1" name="Rectangle 5891"/>
              <p:cNvSpPr>
                <a:spLocks noChangeArrowheads="1"/>
              </p:cNvSpPr>
              <p:nvPr/>
            </p:nvSpPr>
            <p:spPr bwMode="auto">
              <a:xfrm>
                <a:off x="2461" y="3367"/>
                <a:ext cx="101" cy="1"/>
              </a:xfrm>
              <a:prstGeom prst="rect">
                <a:avLst/>
              </a:prstGeom>
              <a:solidFill>
                <a:srgbClr val="000CFF"/>
              </a:solidFill>
              <a:ln w="0">
                <a:solidFill>
                  <a:srgbClr val="000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2" name="Rectangle 5892"/>
              <p:cNvSpPr>
                <a:spLocks noChangeArrowheads="1"/>
              </p:cNvSpPr>
              <p:nvPr/>
            </p:nvSpPr>
            <p:spPr bwMode="auto">
              <a:xfrm>
                <a:off x="2461" y="3367"/>
                <a:ext cx="101" cy="1"/>
              </a:xfrm>
              <a:prstGeom prst="rect">
                <a:avLst/>
              </a:prstGeom>
              <a:solidFill>
                <a:srgbClr val="000DFF"/>
              </a:solidFill>
              <a:ln w="0">
                <a:solidFill>
                  <a:srgbClr val="000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3" name="Rectangle 5893"/>
              <p:cNvSpPr>
                <a:spLocks noChangeArrowheads="1"/>
              </p:cNvSpPr>
              <p:nvPr/>
            </p:nvSpPr>
            <p:spPr bwMode="auto">
              <a:xfrm>
                <a:off x="2461" y="3364"/>
                <a:ext cx="101" cy="3"/>
              </a:xfrm>
              <a:prstGeom prst="rect">
                <a:avLst/>
              </a:prstGeom>
              <a:solidFill>
                <a:srgbClr val="000DFF"/>
              </a:solidFill>
              <a:ln w="0">
                <a:solidFill>
                  <a:srgbClr val="000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4" name="Rectangle 5894"/>
              <p:cNvSpPr>
                <a:spLocks noChangeArrowheads="1"/>
              </p:cNvSpPr>
              <p:nvPr/>
            </p:nvSpPr>
            <p:spPr bwMode="auto">
              <a:xfrm>
                <a:off x="2461" y="3364"/>
                <a:ext cx="101" cy="1"/>
              </a:xfrm>
              <a:prstGeom prst="rect">
                <a:avLst/>
              </a:prstGeom>
              <a:solidFill>
                <a:srgbClr val="000EFF"/>
              </a:solidFill>
              <a:ln w="0">
                <a:solidFill>
                  <a:srgbClr val="000E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5" name="Rectangle 5895"/>
              <p:cNvSpPr>
                <a:spLocks noChangeArrowheads="1"/>
              </p:cNvSpPr>
              <p:nvPr/>
            </p:nvSpPr>
            <p:spPr bwMode="auto">
              <a:xfrm>
                <a:off x="2461" y="3364"/>
                <a:ext cx="101" cy="1"/>
              </a:xfrm>
              <a:prstGeom prst="rect">
                <a:avLst/>
              </a:prstGeom>
              <a:solidFill>
                <a:srgbClr val="000FFF"/>
              </a:solidFill>
              <a:ln w="0">
                <a:solidFill>
                  <a:srgbClr val="000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6" name="Rectangle 5896"/>
              <p:cNvSpPr>
                <a:spLocks noChangeArrowheads="1"/>
              </p:cNvSpPr>
              <p:nvPr/>
            </p:nvSpPr>
            <p:spPr bwMode="auto">
              <a:xfrm>
                <a:off x="2461" y="3364"/>
                <a:ext cx="101" cy="1"/>
              </a:xfrm>
              <a:prstGeom prst="rect">
                <a:avLst/>
              </a:prstGeom>
              <a:solidFill>
                <a:srgbClr val="0010FF"/>
              </a:solidFill>
              <a:ln w="0">
                <a:solidFill>
                  <a:srgbClr val="001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7" name="Rectangle 5897"/>
              <p:cNvSpPr>
                <a:spLocks noChangeArrowheads="1"/>
              </p:cNvSpPr>
              <p:nvPr/>
            </p:nvSpPr>
            <p:spPr bwMode="auto">
              <a:xfrm>
                <a:off x="2461" y="3364"/>
                <a:ext cx="101" cy="1"/>
              </a:xfrm>
              <a:prstGeom prst="rect">
                <a:avLst/>
              </a:prstGeom>
              <a:solidFill>
                <a:srgbClr val="0010FF"/>
              </a:solidFill>
              <a:ln w="0">
                <a:solidFill>
                  <a:srgbClr val="001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8" name="Rectangle 5898"/>
              <p:cNvSpPr>
                <a:spLocks noChangeArrowheads="1"/>
              </p:cNvSpPr>
              <p:nvPr/>
            </p:nvSpPr>
            <p:spPr bwMode="auto">
              <a:xfrm>
                <a:off x="2461" y="3362"/>
                <a:ext cx="101" cy="2"/>
              </a:xfrm>
              <a:prstGeom prst="rect">
                <a:avLst/>
              </a:prstGeom>
              <a:solidFill>
                <a:srgbClr val="0011FF"/>
              </a:solidFill>
              <a:ln w="0">
                <a:solidFill>
                  <a:srgbClr val="0011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99" name="Rectangle 5899"/>
              <p:cNvSpPr>
                <a:spLocks noChangeArrowheads="1"/>
              </p:cNvSpPr>
              <p:nvPr/>
            </p:nvSpPr>
            <p:spPr bwMode="auto">
              <a:xfrm>
                <a:off x="2461" y="3362"/>
                <a:ext cx="101" cy="1"/>
              </a:xfrm>
              <a:prstGeom prst="rect">
                <a:avLst/>
              </a:prstGeom>
              <a:solidFill>
                <a:srgbClr val="0012FF"/>
              </a:solidFill>
              <a:ln w="0">
                <a:solidFill>
                  <a:srgbClr val="001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0" name="Rectangle 5900"/>
              <p:cNvSpPr>
                <a:spLocks noChangeArrowheads="1"/>
              </p:cNvSpPr>
              <p:nvPr/>
            </p:nvSpPr>
            <p:spPr bwMode="auto">
              <a:xfrm>
                <a:off x="2461" y="3362"/>
                <a:ext cx="101" cy="1"/>
              </a:xfrm>
              <a:prstGeom prst="rect">
                <a:avLst/>
              </a:prstGeom>
              <a:solidFill>
                <a:srgbClr val="0013FF"/>
              </a:solidFill>
              <a:ln w="0">
                <a:solidFill>
                  <a:srgbClr val="0013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1" name="Rectangle 5901"/>
              <p:cNvSpPr>
                <a:spLocks noChangeArrowheads="1"/>
              </p:cNvSpPr>
              <p:nvPr/>
            </p:nvSpPr>
            <p:spPr bwMode="auto">
              <a:xfrm>
                <a:off x="2461" y="3362"/>
                <a:ext cx="101" cy="1"/>
              </a:xfrm>
              <a:prstGeom prst="rect">
                <a:avLst/>
              </a:prstGeom>
              <a:solidFill>
                <a:srgbClr val="0014FF"/>
              </a:solidFill>
              <a:ln w="0">
                <a:solidFill>
                  <a:srgbClr val="0014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2" name="Rectangle 5902"/>
              <p:cNvSpPr>
                <a:spLocks noChangeArrowheads="1"/>
              </p:cNvSpPr>
              <p:nvPr/>
            </p:nvSpPr>
            <p:spPr bwMode="auto">
              <a:xfrm>
                <a:off x="2461" y="3359"/>
                <a:ext cx="101" cy="3"/>
              </a:xfrm>
              <a:prstGeom prst="rect">
                <a:avLst/>
              </a:prstGeom>
              <a:solidFill>
                <a:srgbClr val="0014FF"/>
              </a:solidFill>
              <a:ln w="0">
                <a:solidFill>
                  <a:srgbClr val="0014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3" name="Rectangle 5903"/>
              <p:cNvSpPr>
                <a:spLocks noChangeArrowheads="1"/>
              </p:cNvSpPr>
              <p:nvPr/>
            </p:nvSpPr>
            <p:spPr bwMode="auto">
              <a:xfrm>
                <a:off x="2461" y="3359"/>
                <a:ext cx="101" cy="1"/>
              </a:xfrm>
              <a:prstGeom prst="rect">
                <a:avLst/>
              </a:prstGeom>
              <a:solidFill>
                <a:srgbClr val="0015FF"/>
              </a:solidFill>
              <a:ln w="0">
                <a:solidFill>
                  <a:srgbClr val="001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4" name="Rectangle 5904"/>
              <p:cNvSpPr>
                <a:spLocks noChangeArrowheads="1"/>
              </p:cNvSpPr>
              <p:nvPr/>
            </p:nvSpPr>
            <p:spPr bwMode="auto">
              <a:xfrm>
                <a:off x="2461" y="3359"/>
                <a:ext cx="101" cy="1"/>
              </a:xfrm>
              <a:prstGeom prst="rect">
                <a:avLst/>
              </a:prstGeom>
              <a:solidFill>
                <a:srgbClr val="0016FF"/>
              </a:solidFill>
              <a:ln w="0">
                <a:solidFill>
                  <a:srgbClr val="001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5" name="Rectangle 5905"/>
              <p:cNvSpPr>
                <a:spLocks noChangeArrowheads="1"/>
              </p:cNvSpPr>
              <p:nvPr/>
            </p:nvSpPr>
            <p:spPr bwMode="auto">
              <a:xfrm>
                <a:off x="2461" y="3359"/>
                <a:ext cx="101" cy="1"/>
              </a:xfrm>
              <a:prstGeom prst="rect">
                <a:avLst/>
              </a:prstGeom>
              <a:solidFill>
                <a:srgbClr val="0017FF"/>
              </a:solidFill>
              <a:ln w="0">
                <a:solidFill>
                  <a:srgbClr val="001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6" name="Rectangle 5906"/>
              <p:cNvSpPr>
                <a:spLocks noChangeArrowheads="1"/>
              </p:cNvSpPr>
              <p:nvPr/>
            </p:nvSpPr>
            <p:spPr bwMode="auto">
              <a:xfrm>
                <a:off x="2461" y="3359"/>
                <a:ext cx="101" cy="1"/>
              </a:xfrm>
              <a:prstGeom prst="rect">
                <a:avLst/>
              </a:prstGeom>
              <a:solidFill>
                <a:srgbClr val="0017FF"/>
              </a:solidFill>
              <a:ln w="0">
                <a:solidFill>
                  <a:srgbClr val="001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7" name="Rectangle 5907"/>
              <p:cNvSpPr>
                <a:spLocks noChangeArrowheads="1"/>
              </p:cNvSpPr>
              <p:nvPr/>
            </p:nvSpPr>
            <p:spPr bwMode="auto">
              <a:xfrm>
                <a:off x="2461" y="3356"/>
                <a:ext cx="101" cy="3"/>
              </a:xfrm>
              <a:prstGeom prst="rect">
                <a:avLst/>
              </a:prstGeom>
              <a:solidFill>
                <a:srgbClr val="0018FF"/>
              </a:solidFill>
              <a:ln w="0">
                <a:solidFill>
                  <a:srgbClr val="0018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8" name="Rectangle 5908"/>
              <p:cNvSpPr>
                <a:spLocks noChangeArrowheads="1"/>
              </p:cNvSpPr>
              <p:nvPr/>
            </p:nvSpPr>
            <p:spPr bwMode="auto">
              <a:xfrm>
                <a:off x="2461" y="3356"/>
                <a:ext cx="101" cy="1"/>
              </a:xfrm>
              <a:prstGeom prst="rect">
                <a:avLst/>
              </a:prstGeom>
              <a:solidFill>
                <a:srgbClr val="0019FF"/>
              </a:solidFill>
              <a:ln w="0">
                <a:solidFill>
                  <a:srgbClr val="001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09" name="Rectangle 5909"/>
              <p:cNvSpPr>
                <a:spLocks noChangeArrowheads="1"/>
              </p:cNvSpPr>
              <p:nvPr/>
            </p:nvSpPr>
            <p:spPr bwMode="auto">
              <a:xfrm>
                <a:off x="2461" y="3356"/>
                <a:ext cx="101" cy="1"/>
              </a:xfrm>
              <a:prstGeom prst="rect">
                <a:avLst/>
              </a:prstGeom>
              <a:solidFill>
                <a:srgbClr val="001AFF"/>
              </a:solidFill>
              <a:ln w="0">
                <a:solidFill>
                  <a:srgbClr val="001A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0" name="Rectangle 5910"/>
              <p:cNvSpPr>
                <a:spLocks noChangeArrowheads="1"/>
              </p:cNvSpPr>
              <p:nvPr/>
            </p:nvSpPr>
            <p:spPr bwMode="auto">
              <a:xfrm>
                <a:off x="2461" y="3356"/>
                <a:ext cx="101" cy="1"/>
              </a:xfrm>
              <a:prstGeom prst="rect">
                <a:avLst/>
              </a:prstGeom>
              <a:solidFill>
                <a:srgbClr val="001BFF"/>
              </a:solidFill>
              <a:ln w="0">
                <a:solidFill>
                  <a:srgbClr val="001B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1" name="Rectangle 5911"/>
              <p:cNvSpPr>
                <a:spLocks noChangeArrowheads="1"/>
              </p:cNvSpPr>
              <p:nvPr/>
            </p:nvSpPr>
            <p:spPr bwMode="auto">
              <a:xfrm>
                <a:off x="2461" y="3356"/>
                <a:ext cx="101" cy="1"/>
              </a:xfrm>
              <a:prstGeom prst="rect">
                <a:avLst/>
              </a:prstGeom>
              <a:solidFill>
                <a:srgbClr val="001BFF"/>
              </a:solidFill>
              <a:ln w="0">
                <a:solidFill>
                  <a:srgbClr val="001B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2" name="Rectangle 5912"/>
              <p:cNvSpPr>
                <a:spLocks noChangeArrowheads="1"/>
              </p:cNvSpPr>
              <p:nvPr/>
            </p:nvSpPr>
            <p:spPr bwMode="auto">
              <a:xfrm>
                <a:off x="2461" y="3353"/>
                <a:ext cx="101" cy="3"/>
              </a:xfrm>
              <a:prstGeom prst="rect">
                <a:avLst/>
              </a:prstGeom>
              <a:solidFill>
                <a:srgbClr val="001CFF"/>
              </a:solidFill>
              <a:ln w="0">
                <a:solidFill>
                  <a:srgbClr val="001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3" name="Rectangle 5913"/>
              <p:cNvSpPr>
                <a:spLocks noChangeArrowheads="1"/>
              </p:cNvSpPr>
              <p:nvPr/>
            </p:nvSpPr>
            <p:spPr bwMode="auto">
              <a:xfrm>
                <a:off x="2461" y="3353"/>
                <a:ext cx="101" cy="1"/>
              </a:xfrm>
              <a:prstGeom prst="rect">
                <a:avLst/>
              </a:prstGeom>
              <a:solidFill>
                <a:srgbClr val="001DFF"/>
              </a:solidFill>
              <a:ln w="0">
                <a:solidFill>
                  <a:srgbClr val="001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4" name="Rectangle 5914"/>
              <p:cNvSpPr>
                <a:spLocks noChangeArrowheads="1"/>
              </p:cNvSpPr>
              <p:nvPr/>
            </p:nvSpPr>
            <p:spPr bwMode="auto">
              <a:xfrm>
                <a:off x="2461" y="3353"/>
                <a:ext cx="101" cy="1"/>
              </a:xfrm>
              <a:prstGeom prst="rect">
                <a:avLst/>
              </a:prstGeom>
              <a:solidFill>
                <a:srgbClr val="001EFF"/>
              </a:solidFill>
              <a:ln w="0">
                <a:solidFill>
                  <a:srgbClr val="001E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5" name="Rectangle 5915"/>
              <p:cNvSpPr>
                <a:spLocks noChangeArrowheads="1"/>
              </p:cNvSpPr>
              <p:nvPr/>
            </p:nvSpPr>
            <p:spPr bwMode="auto">
              <a:xfrm>
                <a:off x="2461" y="3353"/>
                <a:ext cx="101" cy="1"/>
              </a:xfrm>
              <a:prstGeom prst="rect">
                <a:avLst/>
              </a:prstGeom>
              <a:solidFill>
                <a:srgbClr val="001EFF"/>
              </a:solidFill>
              <a:ln w="0">
                <a:solidFill>
                  <a:srgbClr val="001E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6" name="Rectangle 5916"/>
              <p:cNvSpPr>
                <a:spLocks noChangeArrowheads="1"/>
              </p:cNvSpPr>
              <p:nvPr/>
            </p:nvSpPr>
            <p:spPr bwMode="auto">
              <a:xfrm>
                <a:off x="2461" y="3351"/>
                <a:ext cx="101" cy="2"/>
              </a:xfrm>
              <a:prstGeom prst="rect">
                <a:avLst/>
              </a:prstGeom>
              <a:solidFill>
                <a:srgbClr val="001FFF"/>
              </a:solidFill>
              <a:ln w="0">
                <a:solidFill>
                  <a:srgbClr val="001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7" name="Rectangle 5917"/>
              <p:cNvSpPr>
                <a:spLocks noChangeArrowheads="1"/>
              </p:cNvSpPr>
              <p:nvPr/>
            </p:nvSpPr>
            <p:spPr bwMode="auto">
              <a:xfrm>
                <a:off x="2461" y="3351"/>
                <a:ext cx="101" cy="1"/>
              </a:xfrm>
              <a:prstGeom prst="rect">
                <a:avLst/>
              </a:prstGeom>
              <a:solidFill>
                <a:srgbClr val="0020FF"/>
              </a:solidFill>
              <a:ln w="0">
                <a:solidFill>
                  <a:srgbClr val="002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8" name="Rectangle 5918"/>
              <p:cNvSpPr>
                <a:spLocks noChangeArrowheads="1"/>
              </p:cNvSpPr>
              <p:nvPr/>
            </p:nvSpPr>
            <p:spPr bwMode="auto">
              <a:xfrm>
                <a:off x="2461" y="3351"/>
                <a:ext cx="101" cy="1"/>
              </a:xfrm>
              <a:prstGeom prst="rect">
                <a:avLst/>
              </a:prstGeom>
              <a:solidFill>
                <a:srgbClr val="0021FF"/>
              </a:solidFill>
              <a:ln w="0">
                <a:solidFill>
                  <a:srgbClr val="0021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19" name="Rectangle 5919"/>
              <p:cNvSpPr>
                <a:spLocks noChangeArrowheads="1"/>
              </p:cNvSpPr>
              <p:nvPr/>
            </p:nvSpPr>
            <p:spPr bwMode="auto">
              <a:xfrm>
                <a:off x="2461" y="3351"/>
                <a:ext cx="101" cy="1"/>
              </a:xfrm>
              <a:prstGeom prst="rect">
                <a:avLst/>
              </a:prstGeom>
              <a:solidFill>
                <a:srgbClr val="0022FF"/>
              </a:solidFill>
              <a:ln w="0">
                <a:solidFill>
                  <a:srgbClr val="002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0" name="Rectangle 5920"/>
              <p:cNvSpPr>
                <a:spLocks noChangeArrowheads="1"/>
              </p:cNvSpPr>
              <p:nvPr/>
            </p:nvSpPr>
            <p:spPr bwMode="auto">
              <a:xfrm>
                <a:off x="2461" y="3351"/>
                <a:ext cx="101" cy="1"/>
              </a:xfrm>
              <a:prstGeom prst="rect">
                <a:avLst/>
              </a:prstGeom>
              <a:solidFill>
                <a:srgbClr val="0022FF"/>
              </a:solidFill>
              <a:ln w="0">
                <a:solidFill>
                  <a:srgbClr val="002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1" name="Rectangle 5921"/>
              <p:cNvSpPr>
                <a:spLocks noChangeArrowheads="1"/>
              </p:cNvSpPr>
              <p:nvPr/>
            </p:nvSpPr>
            <p:spPr bwMode="auto">
              <a:xfrm>
                <a:off x="2461" y="3348"/>
                <a:ext cx="101" cy="3"/>
              </a:xfrm>
              <a:prstGeom prst="rect">
                <a:avLst/>
              </a:prstGeom>
              <a:solidFill>
                <a:srgbClr val="0023FF"/>
              </a:solidFill>
              <a:ln w="0">
                <a:solidFill>
                  <a:srgbClr val="0023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2" name="Rectangle 5922"/>
              <p:cNvSpPr>
                <a:spLocks noChangeArrowheads="1"/>
              </p:cNvSpPr>
              <p:nvPr/>
            </p:nvSpPr>
            <p:spPr bwMode="auto">
              <a:xfrm>
                <a:off x="2461" y="3348"/>
                <a:ext cx="101" cy="1"/>
              </a:xfrm>
              <a:prstGeom prst="rect">
                <a:avLst/>
              </a:prstGeom>
              <a:solidFill>
                <a:srgbClr val="0024FF"/>
              </a:solidFill>
              <a:ln w="0">
                <a:solidFill>
                  <a:srgbClr val="0024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3" name="Rectangle 5923"/>
              <p:cNvSpPr>
                <a:spLocks noChangeArrowheads="1"/>
              </p:cNvSpPr>
              <p:nvPr/>
            </p:nvSpPr>
            <p:spPr bwMode="auto">
              <a:xfrm>
                <a:off x="2461" y="3348"/>
                <a:ext cx="101" cy="1"/>
              </a:xfrm>
              <a:prstGeom prst="rect">
                <a:avLst/>
              </a:prstGeom>
              <a:solidFill>
                <a:srgbClr val="0025FF"/>
              </a:solidFill>
              <a:ln w="0">
                <a:solidFill>
                  <a:srgbClr val="002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4" name="Rectangle 5924"/>
              <p:cNvSpPr>
                <a:spLocks noChangeArrowheads="1"/>
              </p:cNvSpPr>
              <p:nvPr/>
            </p:nvSpPr>
            <p:spPr bwMode="auto">
              <a:xfrm>
                <a:off x="2461" y="3348"/>
                <a:ext cx="101" cy="1"/>
              </a:xfrm>
              <a:prstGeom prst="rect">
                <a:avLst/>
              </a:prstGeom>
              <a:solidFill>
                <a:srgbClr val="0025FF"/>
              </a:solidFill>
              <a:ln w="0">
                <a:solidFill>
                  <a:srgbClr val="002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5" name="Rectangle 5925"/>
              <p:cNvSpPr>
                <a:spLocks noChangeArrowheads="1"/>
              </p:cNvSpPr>
              <p:nvPr/>
            </p:nvSpPr>
            <p:spPr bwMode="auto">
              <a:xfrm>
                <a:off x="2461" y="3348"/>
                <a:ext cx="101" cy="1"/>
              </a:xfrm>
              <a:prstGeom prst="rect">
                <a:avLst/>
              </a:prstGeom>
              <a:solidFill>
                <a:srgbClr val="0026FF"/>
              </a:solidFill>
              <a:ln w="0">
                <a:solidFill>
                  <a:srgbClr val="002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6" name="Rectangle 5926"/>
              <p:cNvSpPr>
                <a:spLocks noChangeArrowheads="1"/>
              </p:cNvSpPr>
              <p:nvPr/>
            </p:nvSpPr>
            <p:spPr bwMode="auto">
              <a:xfrm>
                <a:off x="2461" y="3345"/>
                <a:ext cx="101" cy="3"/>
              </a:xfrm>
              <a:prstGeom prst="rect">
                <a:avLst/>
              </a:prstGeom>
              <a:solidFill>
                <a:srgbClr val="0027FF"/>
              </a:solidFill>
              <a:ln w="0">
                <a:solidFill>
                  <a:srgbClr val="002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7" name="Rectangle 5927"/>
              <p:cNvSpPr>
                <a:spLocks noChangeArrowheads="1"/>
              </p:cNvSpPr>
              <p:nvPr/>
            </p:nvSpPr>
            <p:spPr bwMode="auto">
              <a:xfrm>
                <a:off x="2461" y="3345"/>
                <a:ext cx="101" cy="1"/>
              </a:xfrm>
              <a:prstGeom prst="rect">
                <a:avLst/>
              </a:prstGeom>
              <a:solidFill>
                <a:srgbClr val="0028FF"/>
              </a:solidFill>
              <a:ln w="0">
                <a:solidFill>
                  <a:srgbClr val="0028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8" name="Rectangle 5928"/>
              <p:cNvSpPr>
                <a:spLocks noChangeArrowheads="1"/>
              </p:cNvSpPr>
              <p:nvPr/>
            </p:nvSpPr>
            <p:spPr bwMode="auto">
              <a:xfrm>
                <a:off x="2461" y="3345"/>
                <a:ext cx="101" cy="1"/>
              </a:xfrm>
              <a:prstGeom prst="rect">
                <a:avLst/>
              </a:prstGeom>
              <a:solidFill>
                <a:srgbClr val="0029FF"/>
              </a:solidFill>
              <a:ln w="0">
                <a:solidFill>
                  <a:srgbClr val="002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29" name="Rectangle 5929"/>
              <p:cNvSpPr>
                <a:spLocks noChangeArrowheads="1"/>
              </p:cNvSpPr>
              <p:nvPr/>
            </p:nvSpPr>
            <p:spPr bwMode="auto">
              <a:xfrm>
                <a:off x="2461" y="3345"/>
                <a:ext cx="101" cy="1"/>
              </a:xfrm>
              <a:prstGeom prst="rect">
                <a:avLst/>
              </a:prstGeom>
              <a:solidFill>
                <a:srgbClr val="0029FF"/>
              </a:solidFill>
              <a:ln w="0">
                <a:solidFill>
                  <a:srgbClr val="002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0" name="Rectangle 5930"/>
              <p:cNvSpPr>
                <a:spLocks noChangeArrowheads="1"/>
              </p:cNvSpPr>
              <p:nvPr/>
            </p:nvSpPr>
            <p:spPr bwMode="auto">
              <a:xfrm>
                <a:off x="2461" y="3342"/>
                <a:ext cx="101" cy="3"/>
              </a:xfrm>
              <a:prstGeom prst="rect">
                <a:avLst/>
              </a:prstGeom>
              <a:solidFill>
                <a:srgbClr val="002AFF"/>
              </a:solidFill>
              <a:ln w="0">
                <a:solidFill>
                  <a:srgbClr val="002A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1" name="Rectangle 5931"/>
              <p:cNvSpPr>
                <a:spLocks noChangeArrowheads="1"/>
              </p:cNvSpPr>
              <p:nvPr/>
            </p:nvSpPr>
            <p:spPr bwMode="auto">
              <a:xfrm>
                <a:off x="2461" y="3342"/>
                <a:ext cx="101" cy="1"/>
              </a:xfrm>
              <a:prstGeom prst="rect">
                <a:avLst/>
              </a:prstGeom>
              <a:solidFill>
                <a:srgbClr val="002BFF"/>
              </a:solidFill>
              <a:ln w="0">
                <a:solidFill>
                  <a:srgbClr val="002B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2" name="Rectangle 5932"/>
              <p:cNvSpPr>
                <a:spLocks noChangeArrowheads="1"/>
              </p:cNvSpPr>
              <p:nvPr/>
            </p:nvSpPr>
            <p:spPr bwMode="auto">
              <a:xfrm>
                <a:off x="2461" y="3342"/>
                <a:ext cx="101" cy="1"/>
              </a:xfrm>
              <a:prstGeom prst="rect">
                <a:avLst/>
              </a:prstGeom>
              <a:solidFill>
                <a:srgbClr val="002CFF"/>
              </a:solidFill>
              <a:ln w="0">
                <a:solidFill>
                  <a:srgbClr val="002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3" name="Rectangle 5933"/>
              <p:cNvSpPr>
                <a:spLocks noChangeArrowheads="1"/>
              </p:cNvSpPr>
              <p:nvPr/>
            </p:nvSpPr>
            <p:spPr bwMode="auto">
              <a:xfrm>
                <a:off x="2461" y="3342"/>
                <a:ext cx="101" cy="1"/>
              </a:xfrm>
              <a:prstGeom prst="rect">
                <a:avLst/>
              </a:prstGeom>
              <a:solidFill>
                <a:srgbClr val="002CFF"/>
              </a:solidFill>
              <a:ln w="0">
                <a:solidFill>
                  <a:srgbClr val="002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4" name="Rectangle 5934"/>
              <p:cNvSpPr>
                <a:spLocks noChangeArrowheads="1"/>
              </p:cNvSpPr>
              <p:nvPr/>
            </p:nvSpPr>
            <p:spPr bwMode="auto">
              <a:xfrm>
                <a:off x="2461" y="3342"/>
                <a:ext cx="101" cy="1"/>
              </a:xfrm>
              <a:prstGeom prst="rect">
                <a:avLst/>
              </a:prstGeom>
              <a:solidFill>
                <a:srgbClr val="002DFF"/>
              </a:solidFill>
              <a:ln w="0">
                <a:solidFill>
                  <a:srgbClr val="002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5" name="Rectangle 5935"/>
              <p:cNvSpPr>
                <a:spLocks noChangeArrowheads="1"/>
              </p:cNvSpPr>
              <p:nvPr/>
            </p:nvSpPr>
            <p:spPr bwMode="auto">
              <a:xfrm>
                <a:off x="2461" y="3339"/>
                <a:ext cx="101" cy="3"/>
              </a:xfrm>
              <a:prstGeom prst="rect">
                <a:avLst/>
              </a:prstGeom>
              <a:solidFill>
                <a:srgbClr val="002EFF"/>
              </a:solidFill>
              <a:ln w="0">
                <a:solidFill>
                  <a:srgbClr val="002E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6" name="Rectangle 5936"/>
              <p:cNvSpPr>
                <a:spLocks noChangeArrowheads="1"/>
              </p:cNvSpPr>
              <p:nvPr/>
            </p:nvSpPr>
            <p:spPr bwMode="auto">
              <a:xfrm>
                <a:off x="2461" y="3339"/>
                <a:ext cx="101" cy="1"/>
              </a:xfrm>
              <a:prstGeom prst="rect">
                <a:avLst/>
              </a:prstGeom>
              <a:solidFill>
                <a:srgbClr val="002FFF"/>
              </a:solidFill>
              <a:ln w="0">
                <a:solidFill>
                  <a:srgbClr val="002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7" name="Rectangle 5937"/>
              <p:cNvSpPr>
                <a:spLocks noChangeArrowheads="1"/>
              </p:cNvSpPr>
              <p:nvPr/>
            </p:nvSpPr>
            <p:spPr bwMode="auto">
              <a:xfrm>
                <a:off x="2461" y="3339"/>
                <a:ext cx="101" cy="1"/>
              </a:xfrm>
              <a:prstGeom prst="rect">
                <a:avLst/>
              </a:prstGeom>
              <a:solidFill>
                <a:srgbClr val="002FFF"/>
              </a:solidFill>
              <a:ln w="0">
                <a:solidFill>
                  <a:srgbClr val="002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8" name="Rectangle 5938"/>
              <p:cNvSpPr>
                <a:spLocks noChangeArrowheads="1"/>
              </p:cNvSpPr>
              <p:nvPr/>
            </p:nvSpPr>
            <p:spPr bwMode="auto">
              <a:xfrm>
                <a:off x="2461" y="3339"/>
                <a:ext cx="101" cy="1"/>
              </a:xfrm>
              <a:prstGeom prst="rect">
                <a:avLst/>
              </a:prstGeom>
              <a:solidFill>
                <a:srgbClr val="0030FF"/>
              </a:solidFill>
              <a:ln w="0">
                <a:solidFill>
                  <a:srgbClr val="003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39" name="Rectangle 5939"/>
              <p:cNvSpPr>
                <a:spLocks noChangeArrowheads="1"/>
              </p:cNvSpPr>
              <p:nvPr/>
            </p:nvSpPr>
            <p:spPr bwMode="auto">
              <a:xfrm>
                <a:off x="2461" y="3339"/>
                <a:ext cx="101" cy="1"/>
              </a:xfrm>
              <a:prstGeom prst="rect">
                <a:avLst/>
              </a:prstGeom>
              <a:solidFill>
                <a:srgbClr val="0031FF"/>
              </a:solidFill>
              <a:ln w="0">
                <a:solidFill>
                  <a:srgbClr val="0031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0" name="Rectangle 5940"/>
              <p:cNvSpPr>
                <a:spLocks noChangeArrowheads="1"/>
              </p:cNvSpPr>
              <p:nvPr/>
            </p:nvSpPr>
            <p:spPr bwMode="auto">
              <a:xfrm>
                <a:off x="2461" y="3337"/>
                <a:ext cx="101" cy="2"/>
              </a:xfrm>
              <a:prstGeom prst="rect">
                <a:avLst/>
              </a:prstGeom>
              <a:solidFill>
                <a:srgbClr val="0032FF"/>
              </a:solidFill>
              <a:ln w="0">
                <a:solidFill>
                  <a:srgbClr val="0032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1" name="Rectangle 5941"/>
              <p:cNvSpPr>
                <a:spLocks noChangeArrowheads="1"/>
              </p:cNvSpPr>
              <p:nvPr/>
            </p:nvSpPr>
            <p:spPr bwMode="auto">
              <a:xfrm>
                <a:off x="2461" y="3337"/>
                <a:ext cx="101" cy="1"/>
              </a:xfrm>
              <a:prstGeom prst="rect">
                <a:avLst/>
              </a:prstGeom>
              <a:solidFill>
                <a:srgbClr val="0033FF"/>
              </a:solidFill>
              <a:ln w="0">
                <a:solidFill>
                  <a:srgbClr val="0033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2" name="Rectangle 5942"/>
              <p:cNvSpPr>
                <a:spLocks noChangeArrowheads="1"/>
              </p:cNvSpPr>
              <p:nvPr/>
            </p:nvSpPr>
            <p:spPr bwMode="auto">
              <a:xfrm>
                <a:off x="2461" y="3337"/>
                <a:ext cx="101" cy="1"/>
              </a:xfrm>
              <a:prstGeom prst="rect">
                <a:avLst/>
              </a:prstGeom>
              <a:solidFill>
                <a:srgbClr val="0033FF"/>
              </a:solidFill>
              <a:ln w="0">
                <a:solidFill>
                  <a:srgbClr val="0033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3" name="Rectangle 5943"/>
              <p:cNvSpPr>
                <a:spLocks noChangeArrowheads="1"/>
              </p:cNvSpPr>
              <p:nvPr/>
            </p:nvSpPr>
            <p:spPr bwMode="auto">
              <a:xfrm>
                <a:off x="2461" y="3337"/>
                <a:ext cx="101" cy="1"/>
              </a:xfrm>
              <a:prstGeom prst="rect">
                <a:avLst/>
              </a:prstGeom>
              <a:solidFill>
                <a:srgbClr val="0034FF"/>
              </a:solidFill>
              <a:ln w="0">
                <a:solidFill>
                  <a:srgbClr val="0034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4" name="Rectangle 5944"/>
              <p:cNvSpPr>
                <a:spLocks noChangeArrowheads="1"/>
              </p:cNvSpPr>
              <p:nvPr/>
            </p:nvSpPr>
            <p:spPr bwMode="auto">
              <a:xfrm>
                <a:off x="2461" y="3334"/>
                <a:ext cx="101" cy="3"/>
              </a:xfrm>
              <a:prstGeom prst="rect">
                <a:avLst/>
              </a:prstGeom>
              <a:solidFill>
                <a:srgbClr val="0035FF"/>
              </a:solidFill>
              <a:ln w="0">
                <a:solidFill>
                  <a:srgbClr val="0035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5" name="Rectangle 5945"/>
              <p:cNvSpPr>
                <a:spLocks noChangeArrowheads="1"/>
              </p:cNvSpPr>
              <p:nvPr/>
            </p:nvSpPr>
            <p:spPr bwMode="auto">
              <a:xfrm>
                <a:off x="2461" y="3334"/>
                <a:ext cx="101" cy="1"/>
              </a:xfrm>
              <a:prstGeom prst="rect">
                <a:avLst/>
              </a:prstGeom>
              <a:solidFill>
                <a:srgbClr val="0036FF"/>
              </a:solidFill>
              <a:ln w="0">
                <a:solidFill>
                  <a:srgbClr val="003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6" name="Rectangle 5946"/>
              <p:cNvSpPr>
                <a:spLocks noChangeArrowheads="1"/>
              </p:cNvSpPr>
              <p:nvPr/>
            </p:nvSpPr>
            <p:spPr bwMode="auto">
              <a:xfrm>
                <a:off x="2461" y="3334"/>
                <a:ext cx="101" cy="1"/>
              </a:xfrm>
              <a:prstGeom prst="rect">
                <a:avLst/>
              </a:prstGeom>
              <a:solidFill>
                <a:srgbClr val="0036FF"/>
              </a:solidFill>
              <a:ln w="0">
                <a:solidFill>
                  <a:srgbClr val="003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7" name="Rectangle 5947"/>
              <p:cNvSpPr>
                <a:spLocks noChangeArrowheads="1"/>
              </p:cNvSpPr>
              <p:nvPr/>
            </p:nvSpPr>
            <p:spPr bwMode="auto">
              <a:xfrm>
                <a:off x="2461" y="3334"/>
                <a:ext cx="101" cy="1"/>
              </a:xfrm>
              <a:prstGeom prst="rect">
                <a:avLst/>
              </a:prstGeom>
              <a:solidFill>
                <a:srgbClr val="0037FF"/>
              </a:solidFill>
              <a:ln w="0">
                <a:solidFill>
                  <a:srgbClr val="0037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8" name="Rectangle 5948"/>
              <p:cNvSpPr>
                <a:spLocks noChangeArrowheads="1"/>
              </p:cNvSpPr>
              <p:nvPr/>
            </p:nvSpPr>
            <p:spPr bwMode="auto">
              <a:xfrm>
                <a:off x="2461" y="3334"/>
                <a:ext cx="101" cy="1"/>
              </a:xfrm>
              <a:prstGeom prst="rect">
                <a:avLst/>
              </a:prstGeom>
              <a:solidFill>
                <a:srgbClr val="0038FF"/>
              </a:solidFill>
              <a:ln w="0">
                <a:solidFill>
                  <a:srgbClr val="0038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49" name="Rectangle 5949"/>
              <p:cNvSpPr>
                <a:spLocks noChangeArrowheads="1"/>
              </p:cNvSpPr>
              <p:nvPr/>
            </p:nvSpPr>
            <p:spPr bwMode="auto">
              <a:xfrm>
                <a:off x="2461" y="3331"/>
                <a:ext cx="101" cy="3"/>
              </a:xfrm>
              <a:prstGeom prst="rect">
                <a:avLst/>
              </a:prstGeom>
              <a:solidFill>
                <a:srgbClr val="0039FF"/>
              </a:solidFill>
              <a:ln w="0">
                <a:solidFill>
                  <a:srgbClr val="003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0" name="Rectangle 5950"/>
              <p:cNvSpPr>
                <a:spLocks noChangeArrowheads="1"/>
              </p:cNvSpPr>
              <p:nvPr/>
            </p:nvSpPr>
            <p:spPr bwMode="auto">
              <a:xfrm>
                <a:off x="2461" y="3331"/>
                <a:ext cx="101" cy="1"/>
              </a:xfrm>
              <a:prstGeom prst="rect">
                <a:avLst/>
              </a:prstGeom>
              <a:solidFill>
                <a:srgbClr val="0039FF"/>
              </a:solidFill>
              <a:ln w="0">
                <a:solidFill>
                  <a:srgbClr val="003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1" name="Rectangle 5951"/>
              <p:cNvSpPr>
                <a:spLocks noChangeArrowheads="1"/>
              </p:cNvSpPr>
              <p:nvPr/>
            </p:nvSpPr>
            <p:spPr bwMode="auto">
              <a:xfrm>
                <a:off x="2461" y="3331"/>
                <a:ext cx="101" cy="1"/>
              </a:xfrm>
              <a:prstGeom prst="rect">
                <a:avLst/>
              </a:prstGeom>
              <a:solidFill>
                <a:srgbClr val="003AFF"/>
              </a:solidFill>
              <a:ln w="0">
                <a:solidFill>
                  <a:srgbClr val="003A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2" name="Rectangle 5952"/>
              <p:cNvSpPr>
                <a:spLocks noChangeArrowheads="1"/>
              </p:cNvSpPr>
              <p:nvPr/>
            </p:nvSpPr>
            <p:spPr bwMode="auto">
              <a:xfrm>
                <a:off x="2461" y="3331"/>
                <a:ext cx="101" cy="1"/>
              </a:xfrm>
              <a:prstGeom prst="rect">
                <a:avLst/>
              </a:prstGeom>
              <a:solidFill>
                <a:srgbClr val="003BFF"/>
              </a:solidFill>
              <a:ln w="0">
                <a:solidFill>
                  <a:srgbClr val="003B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3" name="Rectangle 5953"/>
              <p:cNvSpPr>
                <a:spLocks noChangeArrowheads="1"/>
              </p:cNvSpPr>
              <p:nvPr/>
            </p:nvSpPr>
            <p:spPr bwMode="auto">
              <a:xfrm>
                <a:off x="2461" y="3331"/>
                <a:ext cx="101" cy="1"/>
              </a:xfrm>
              <a:prstGeom prst="rect">
                <a:avLst/>
              </a:prstGeom>
              <a:solidFill>
                <a:srgbClr val="003CFF"/>
              </a:solidFill>
              <a:ln w="0">
                <a:solidFill>
                  <a:srgbClr val="003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4" name="Rectangle 5954"/>
              <p:cNvSpPr>
                <a:spLocks noChangeArrowheads="1"/>
              </p:cNvSpPr>
              <p:nvPr/>
            </p:nvSpPr>
            <p:spPr bwMode="auto">
              <a:xfrm>
                <a:off x="2461" y="3328"/>
                <a:ext cx="101" cy="3"/>
              </a:xfrm>
              <a:prstGeom prst="rect">
                <a:avLst/>
              </a:prstGeom>
              <a:solidFill>
                <a:srgbClr val="003CFF"/>
              </a:solidFill>
              <a:ln w="0">
                <a:solidFill>
                  <a:srgbClr val="003C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5" name="Rectangle 5955"/>
              <p:cNvSpPr>
                <a:spLocks noChangeArrowheads="1"/>
              </p:cNvSpPr>
              <p:nvPr/>
            </p:nvSpPr>
            <p:spPr bwMode="auto">
              <a:xfrm>
                <a:off x="2461" y="3328"/>
                <a:ext cx="101" cy="1"/>
              </a:xfrm>
              <a:prstGeom prst="rect">
                <a:avLst/>
              </a:prstGeom>
              <a:solidFill>
                <a:srgbClr val="003DFF"/>
              </a:solidFill>
              <a:ln w="0">
                <a:solidFill>
                  <a:srgbClr val="003D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6" name="Rectangle 5956"/>
              <p:cNvSpPr>
                <a:spLocks noChangeArrowheads="1"/>
              </p:cNvSpPr>
              <p:nvPr/>
            </p:nvSpPr>
            <p:spPr bwMode="auto">
              <a:xfrm>
                <a:off x="2461" y="3328"/>
                <a:ext cx="101" cy="1"/>
              </a:xfrm>
              <a:prstGeom prst="rect">
                <a:avLst/>
              </a:prstGeom>
              <a:solidFill>
                <a:srgbClr val="003EFF"/>
              </a:solidFill>
              <a:ln w="0">
                <a:solidFill>
                  <a:srgbClr val="003E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7" name="Rectangle 5957"/>
              <p:cNvSpPr>
                <a:spLocks noChangeArrowheads="1"/>
              </p:cNvSpPr>
              <p:nvPr/>
            </p:nvSpPr>
            <p:spPr bwMode="auto">
              <a:xfrm>
                <a:off x="2461" y="3328"/>
                <a:ext cx="101" cy="1"/>
              </a:xfrm>
              <a:prstGeom prst="rect">
                <a:avLst/>
              </a:prstGeom>
              <a:solidFill>
                <a:srgbClr val="003FFF"/>
              </a:solidFill>
              <a:ln w="0">
                <a:solidFill>
                  <a:srgbClr val="003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8" name="Rectangle 5958"/>
              <p:cNvSpPr>
                <a:spLocks noChangeArrowheads="1"/>
              </p:cNvSpPr>
              <p:nvPr/>
            </p:nvSpPr>
            <p:spPr bwMode="auto">
              <a:xfrm>
                <a:off x="2461" y="3328"/>
                <a:ext cx="101" cy="1"/>
              </a:xfrm>
              <a:prstGeom prst="rect">
                <a:avLst/>
              </a:prstGeom>
              <a:solidFill>
                <a:srgbClr val="003FFF"/>
              </a:solidFill>
              <a:ln w="0">
                <a:solidFill>
                  <a:srgbClr val="003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59" name="Rectangle 5959"/>
              <p:cNvSpPr>
                <a:spLocks noChangeArrowheads="1"/>
              </p:cNvSpPr>
              <p:nvPr/>
            </p:nvSpPr>
            <p:spPr bwMode="auto">
              <a:xfrm>
                <a:off x="2461" y="3325"/>
                <a:ext cx="101" cy="3"/>
              </a:xfrm>
              <a:prstGeom prst="rect">
                <a:avLst/>
              </a:prstGeom>
              <a:solidFill>
                <a:srgbClr val="0040FE"/>
              </a:solidFill>
              <a:ln w="0">
                <a:solidFill>
                  <a:srgbClr val="0040F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0" name="Rectangle 5960"/>
              <p:cNvSpPr>
                <a:spLocks noChangeArrowheads="1"/>
              </p:cNvSpPr>
              <p:nvPr/>
            </p:nvSpPr>
            <p:spPr bwMode="auto">
              <a:xfrm>
                <a:off x="2461" y="3325"/>
                <a:ext cx="101" cy="1"/>
              </a:xfrm>
              <a:prstGeom prst="rect">
                <a:avLst/>
              </a:prstGeom>
              <a:solidFill>
                <a:srgbClr val="0041FE"/>
              </a:solidFill>
              <a:ln w="0">
                <a:solidFill>
                  <a:srgbClr val="0041F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1" name="Rectangle 5961"/>
              <p:cNvSpPr>
                <a:spLocks noChangeArrowheads="1"/>
              </p:cNvSpPr>
              <p:nvPr/>
            </p:nvSpPr>
            <p:spPr bwMode="auto">
              <a:xfrm>
                <a:off x="2461" y="3325"/>
                <a:ext cx="101" cy="1"/>
              </a:xfrm>
              <a:prstGeom prst="rect">
                <a:avLst/>
              </a:prstGeom>
              <a:solidFill>
                <a:srgbClr val="0042FD"/>
              </a:solidFill>
              <a:ln w="0">
                <a:solidFill>
                  <a:srgbClr val="0042F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2" name="Rectangle 5962"/>
              <p:cNvSpPr>
                <a:spLocks noChangeArrowheads="1"/>
              </p:cNvSpPr>
              <p:nvPr/>
            </p:nvSpPr>
            <p:spPr bwMode="auto">
              <a:xfrm>
                <a:off x="2461" y="3325"/>
                <a:ext cx="101" cy="1"/>
              </a:xfrm>
              <a:prstGeom prst="rect">
                <a:avLst/>
              </a:prstGeom>
              <a:solidFill>
                <a:srgbClr val="0043FD"/>
              </a:solidFill>
              <a:ln w="0">
                <a:solidFill>
                  <a:srgbClr val="0043F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3" name="Rectangle 5963"/>
              <p:cNvSpPr>
                <a:spLocks noChangeArrowheads="1"/>
              </p:cNvSpPr>
              <p:nvPr/>
            </p:nvSpPr>
            <p:spPr bwMode="auto">
              <a:xfrm>
                <a:off x="2461" y="3323"/>
                <a:ext cx="101" cy="2"/>
              </a:xfrm>
              <a:prstGeom prst="rect">
                <a:avLst/>
              </a:prstGeom>
              <a:solidFill>
                <a:srgbClr val="0043FC"/>
              </a:solidFill>
              <a:ln w="0">
                <a:solidFill>
                  <a:srgbClr val="0043F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4" name="Rectangle 5964"/>
              <p:cNvSpPr>
                <a:spLocks noChangeArrowheads="1"/>
              </p:cNvSpPr>
              <p:nvPr/>
            </p:nvSpPr>
            <p:spPr bwMode="auto">
              <a:xfrm>
                <a:off x="2461" y="3323"/>
                <a:ext cx="101" cy="1"/>
              </a:xfrm>
              <a:prstGeom prst="rect">
                <a:avLst/>
              </a:prstGeom>
              <a:solidFill>
                <a:srgbClr val="0044FC"/>
              </a:solidFill>
              <a:ln w="0">
                <a:solidFill>
                  <a:srgbClr val="0044F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5" name="Rectangle 5965"/>
              <p:cNvSpPr>
                <a:spLocks noChangeArrowheads="1"/>
              </p:cNvSpPr>
              <p:nvPr/>
            </p:nvSpPr>
            <p:spPr bwMode="auto">
              <a:xfrm>
                <a:off x="2461" y="3323"/>
                <a:ext cx="101" cy="1"/>
              </a:xfrm>
              <a:prstGeom prst="rect">
                <a:avLst/>
              </a:prstGeom>
              <a:solidFill>
                <a:srgbClr val="0045FB"/>
              </a:solidFill>
              <a:ln w="0">
                <a:solidFill>
                  <a:srgbClr val="0045F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6" name="Rectangle 5966"/>
              <p:cNvSpPr>
                <a:spLocks noChangeArrowheads="1"/>
              </p:cNvSpPr>
              <p:nvPr/>
            </p:nvSpPr>
            <p:spPr bwMode="auto">
              <a:xfrm>
                <a:off x="2461" y="3323"/>
                <a:ext cx="101" cy="1"/>
              </a:xfrm>
              <a:prstGeom prst="rect">
                <a:avLst/>
              </a:prstGeom>
              <a:solidFill>
                <a:srgbClr val="0046FB"/>
              </a:solidFill>
              <a:ln w="0">
                <a:solidFill>
                  <a:srgbClr val="0046F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7" name="Rectangle 5967"/>
              <p:cNvSpPr>
                <a:spLocks noChangeArrowheads="1"/>
              </p:cNvSpPr>
              <p:nvPr/>
            </p:nvSpPr>
            <p:spPr bwMode="auto">
              <a:xfrm>
                <a:off x="2461" y="3323"/>
                <a:ext cx="101" cy="1"/>
              </a:xfrm>
              <a:prstGeom prst="rect">
                <a:avLst/>
              </a:prstGeom>
              <a:solidFill>
                <a:srgbClr val="0046FA"/>
              </a:solidFill>
              <a:ln w="0">
                <a:solidFill>
                  <a:srgbClr val="0046F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8" name="Rectangle 5968"/>
              <p:cNvSpPr>
                <a:spLocks noChangeArrowheads="1"/>
              </p:cNvSpPr>
              <p:nvPr/>
            </p:nvSpPr>
            <p:spPr bwMode="auto">
              <a:xfrm>
                <a:off x="2461" y="3320"/>
                <a:ext cx="101" cy="3"/>
              </a:xfrm>
              <a:prstGeom prst="rect">
                <a:avLst/>
              </a:prstGeom>
              <a:solidFill>
                <a:srgbClr val="0047FA"/>
              </a:solidFill>
              <a:ln w="0">
                <a:solidFill>
                  <a:srgbClr val="0047F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69" name="Rectangle 5969"/>
              <p:cNvSpPr>
                <a:spLocks noChangeArrowheads="1"/>
              </p:cNvSpPr>
              <p:nvPr/>
            </p:nvSpPr>
            <p:spPr bwMode="auto">
              <a:xfrm>
                <a:off x="2461" y="3320"/>
                <a:ext cx="101" cy="1"/>
              </a:xfrm>
              <a:prstGeom prst="rect">
                <a:avLst/>
              </a:prstGeom>
              <a:solidFill>
                <a:srgbClr val="0048F9"/>
              </a:solidFill>
              <a:ln w="0">
                <a:solidFill>
                  <a:srgbClr val="0048F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0" name="Rectangle 5970"/>
              <p:cNvSpPr>
                <a:spLocks noChangeArrowheads="1"/>
              </p:cNvSpPr>
              <p:nvPr/>
            </p:nvSpPr>
            <p:spPr bwMode="auto">
              <a:xfrm>
                <a:off x="2461" y="3320"/>
                <a:ext cx="101" cy="1"/>
              </a:xfrm>
              <a:prstGeom prst="rect">
                <a:avLst/>
              </a:prstGeom>
              <a:solidFill>
                <a:srgbClr val="0049F9"/>
              </a:solidFill>
              <a:ln w="0">
                <a:solidFill>
                  <a:srgbClr val="0049F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1" name="Rectangle 5971"/>
              <p:cNvSpPr>
                <a:spLocks noChangeArrowheads="1"/>
              </p:cNvSpPr>
              <p:nvPr/>
            </p:nvSpPr>
            <p:spPr bwMode="auto">
              <a:xfrm>
                <a:off x="2461" y="3320"/>
                <a:ext cx="101" cy="1"/>
              </a:xfrm>
              <a:prstGeom prst="rect">
                <a:avLst/>
              </a:prstGeom>
              <a:solidFill>
                <a:srgbClr val="0049F8"/>
              </a:solidFill>
              <a:ln w="0">
                <a:solidFill>
                  <a:srgbClr val="0049F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2" name="Rectangle 5972"/>
              <p:cNvSpPr>
                <a:spLocks noChangeArrowheads="1"/>
              </p:cNvSpPr>
              <p:nvPr/>
            </p:nvSpPr>
            <p:spPr bwMode="auto">
              <a:xfrm>
                <a:off x="2461" y="3320"/>
                <a:ext cx="101" cy="1"/>
              </a:xfrm>
              <a:prstGeom prst="rect">
                <a:avLst/>
              </a:prstGeom>
              <a:solidFill>
                <a:srgbClr val="004AF8"/>
              </a:solidFill>
              <a:ln w="0">
                <a:solidFill>
                  <a:srgbClr val="004AF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3" name="Rectangle 5973"/>
              <p:cNvSpPr>
                <a:spLocks noChangeArrowheads="1"/>
              </p:cNvSpPr>
              <p:nvPr/>
            </p:nvSpPr>
            <p:spPr bwMode="auto">
              <a:xfrm>
                <a:off x="2461" y="3317"/>
                <a:ext cx="101" cy="3"/>
              </a:xfrm>
              <a:prstGeom prst="rect">
                <a:avLst/>
              </a:prstGeom>
              <a:solidFill>
                <a:srgbClr val="004BF7"/>
              </a:solidFill>
              <a:ln w="0">
                <a:solidFill>
                  <a:srgbClr val="004BF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4" name="Rectangle 5974"/>
              <p:cNvSpPr>
                <a:spLocks noChangeArrowheads="1"/>
              </p:cNvSpPr>
              <p:nvPr/>
            </p:nvSpPr>
            <p:spPr bwMode="auto">
              <a:xfrm>
                <a:off x="2461" y="3317"/>
                <a:ext cx="101" cy="1"/>
              </a:xfrm>
              <a:prstGeom prst="rect">
                <a:avLst/>
              </a:prstGeom>
              <a:solidFill>
                <a:srgbClr val="004CF7"/>
              </a:solidFill>
              <a:ln w="0">
                <a:solidFill>
                  <a:srgbClr val="004CF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5" name="Rectangle 5975"/>
              <p:cNvSpPr>
                <a:spLocks noChangeArrowheads="1"/>
              </p:cNvSpPr>
              <p:nvPr/>
            </p:nvSpPr>
            <p:spPr bwMode="auto">
              <a:xfrm>
                <a:off x="2461" y="3317"/>
                <a:ext cx="101" cy="1"/>
              </a:xfrm>
              <a:prstGeom prst="rect">
                <a:avLst/>
              </a:prstGeom>
              <a:solidFill>
                <a:srgbClr val="004CF6"/>
              </a:solidFill>
              <a:ln w="0">
                <a:solidFill>
                  <a:srgbClr val="004CF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6" name="Rectangle 5976"/>
              <p:cNvSpPr>
                <a:spLocks noChangeArrowheads="1"/>
              </p:cNvSpPr>
              <p:nvPr/>
            </p:nvSpPr>
            <p:spPr bwMode="auto">
              <a:xfrm>
                <a:off x="2461" y="3317"/>
                <a:ext cx="101" cy="1"/>
              </a:xfrm>
              <a:prstGeom prst="rect">
                <a:avLst/>
              </a:prstGeom>
              <a:solidFill>
                <a:srgbClr val="004DF6"/>
              </a:solidFill>
              <a:ln w="0">
                <a:solidFill>
                  <a:srgbClr val="004DF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7" name="Rectangle 5977"/>
              <p:cNvSpPr>
                <a:spLocks noChangeArrowheads="1"/>
              </p:cNvSpPr>
              <p:nvPr/>
            </p:nvSpPr>
            <p:spPr bwMode="auto">
              <a:xfrm>
                <a:off x="2461" y="3314"/>
                <a:ext cx="101" cy="3"/>
              </a:xfrm>
              <a:prstGeom prst="rect">
                <a:avLst/>
              </a:prstGeom>
              <a:solidFill>
                <a:srgbClr val="004EF5"/>
              </a:solidFill>
              <a:ln w="0">
                <a:solidFill>
                  <a:srgbClr val="004EF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8" name="Rectangle 5978"/>
              <p:cNvSpPr>
                <a:spLocks noChangeArrowheads="1"/>
              </p:cNvSpPr>
              <p:nvPr/>
            </p:nvSpPr>
            <p:spPr bwMode="auto">
              <a:xfrm>
                <a:off x="2461" y="3314"/>
                <a:ext cx="101" cy="1"/>
              </a:xfrm>
              <a:prstGeom prst="rect">
                <a:avLst/>
              </a:prstGeom>
              <a:solidFill>
                <a:srgbClr val="004FF5"/>
              </a:solidFill>
              <a:ln w="0">
                <a:solidFill>
                  <a:srgbClr val="004FF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79" name="Rectangle 5979"/>
              <p:cNvSpPr>
                <a:spLocks noChangeArrowheads="1"/>
              </p:cNvSpPr>
              <p:nvPr/>
            </p:nvSpPr>
            <p:spPr bwMode="auto">
              <a:xfrm>
                <a:off x="2461" y="3314"/>
                <a:ext cx="101" cy="1"/>
              </a:xfrm>
              <a:prstGeom prst="rect">
                <a:avLst/>
              </a:prstGeom>
              <a:solidFill>
                <a:srgbClr val="004FF5"/>
              </a:solidFill>
              <a:ln w="0">
                <a:solidFill>
                  <a:srgbClr val="004FF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0" name="Rectangle 5980"/>
              <p:cNvSpPr>
                <a:spLocks noChangeArrowheads="1"/>
              </p:cNvSpPr>
              <p:nvPr/>
            </p:nvSpPr>
            <p:spPr bwMode="auto">
              <a:xfrm>
                <a:off x="2461" y="3314"/>
                <a:ext cx="101" cy="1"/>
              </a:xfrm>
              <a:prstGeom prst="rect">
                <a:avLst/>
              </a:prstGeom>
              <a:solidFill>
                <a:srgbClr val="0050F4"/>
              </a:solidFill>
              <a:ln w="0">
                <a:solidFill>
                  <a:srgbClr val="0050F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1" name="Rectangle 5981"/>
              <p:cNvSpPr>
                <a:spLocks noChangeArrowheads="1"/>
              </p:cNvSpPr>
              <p:nvPr/>
            </p:nvSpPr>
            <p:spPr bwMode="auto">
              <a:xfrm>
                <a:off x="2461" y="3314"/>
                <a:ext cx="101" cy="1"/>
              </a:xfrm>
              <a:prstGeom prst="rect">
                <a:avLst/>
              </a:prstGeom>
              <a:solidFill>
                <a:srgbClr val="0051F4"/>
              </a:solidFill>
              <a:ln w="0">
                <a:solidFill>
                  <a:srgbClr val="0051F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2" name="Rectangle 5982"/>
              <p:cNvSpPr>
                <a:spLocks noChangeArrowheads="1"/>
              </p:cNvSpPr>
              <p:nvPr/>
            </p:nvSpPr>
            <p:spPr bwMode="auto">
              <a:xfrm>
                <a:off x="2461" y="3311"/>
                <a:ext cx="101" cy="3"/>
              </a:xfrm>
              <a:prstGeom prst="rect">
                <a:avLst/>
              </a:prstGeom>
              <a:solidFill>
                <a:srgbClr val="0051F3"/>
              </a:solidFill>
              <a:ln w="0">
                <a:solidFill>
                  <a:srgbClr val="0051F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3" name="Rectangle 5983"/>
              <p:cNvSpPr>
                <a:spLocks noChangeArrowheads="1"/>
              </p:cNvSpPr>
              <p:nvPr/>
            </p:nvSpPr>
            <p:spPr bwMode="auto">
              <a:xfrm>
                <a:off x="2461" y="3311"/>
                <a:ext cx="101" cy="1"/>
              </a:xfrm>
              <a:prstGeom prst="rect">
                <a:avLst/>
              </a:prstGeom>
              <a:solidFill>
                <a:srgbClr val="0052F3"/>
              </a:solidFill>
              <a:ln w="0">
                <a:solidFill>
                  <a:srgbClr val="0052F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4" name="Rectangle 5984"/>
              <p:cNvSpPr>
                <a:spLocks noChangeArrowheads="1"/>
              </p:cNvSpPr>
              <p:nvPr/>
            </p:nvSpPr>
            <p:spPr bwMode="auto">
              <a:xfrm>
                <a:off x="2461" y="3311"/>
                <a:ext cx="101" cy="1"/>
              </a:xfrm>
              <a:prstGeom prst="rect">
                <a:avLst/>
              </a:prstGeom>
              <a:solidFill>
                <a:srgbClr val="0053F2"/>
              </a:solidFill>
              <a:ln w="0">
                <a:solidFill>
                  <a:srgbClr val="0053F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5" name="Rectangle 5985"/>
              <p:cNvSpPr>
                <a:spLocks noChangeArrowheads="1"/>
              </p:cNvSpPr>
              <p:nvPr/>
            </p:nvSpPr>
            <p:spPr bwMode="auto">
              <a:xfrm>
                <a:off x="2461" y="3311"/>
                <a:ext cx="101" cy="1"/>
              </a:xfrm>
              <a:prstGeom prst="rect">
                <a:avLst/>
              </a:prstGeom>
              <a:solidFill>
                <a:srgbClr val="0054F2"/>
              </a:solidFill>
              <a:ln w="0">
                <a:solidFill>
                  <a:srgbClr val="0054F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6" name="Rectangle 5986"/>
              <p:cNvSpPr>
                <a:spLocks noChangeArrowheads="1"/>
              </p:cNvSpPr>
              <p:nvPr/>
            </p:nvSpPr>
            <p:spPr bwMode="auto">
              <a:xfrm>
                <a:off x="2461" y="3311"/>
                <a:ext cx="101" cy="1"/>
              </a:xfrm>
              <a:prstGeom prst="rect">
                <a:avLst/>
              </a:prstGeom>
              <a:solidFill>
                <a:srgbClr val="0054F1"/>
              </a:solidFill>
              <a:ln w="0">
                <a:solidFill>
                  <a:srgbClr val="0054F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7" name="Rectangle 5987"/>
              <p:cNvSpPr>
                <a:spLocks noChangeArrowheads="1"/>
              </p:cNvSpPr>
              <p:nvPr/>
            </p:nvSpPr>
            <p:spPr bwMode="auto">
              <a:xfrm>
                <a:off x="2461" y="3309"/>
                <a:ext cx="101" cy="2"/>
              </a:xfrm>
              <a:prstGeom prst="rect">
                <a:avLst/>
              </a:prstGeom>
              <a:solidFill>
                <a:srgbClr val="0055F1"/>
              </a:solidFill>
              <a:ln w="0">
                <a:solidFill>
                  <a:srgbClr val="0055F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8" name="Rectangle 5988"/>
              <p:cNvSpPr>
                <a:spLocks noChangeArrowheads="1"/>
              </p:cNvSpPr>
              <p:nvPr/>
            </p:nvSpPr>
            <p:spPr bwMode="auto">
              <a:xfrm>
                <a:off x="2461" y="3309"/>
                <a:ext cx="101" cy="1"/>
              </a:xfrm>
              <a:prstGeom prst="rect">
                <a:avLst/>
              </a:prstGeom>
              <a:solidFill>
                <a:srgbClr val="0056F0"/>
              </a:solidFill>
              <a:ln w="0">
                <a:solidFill>
                  <a:srgbClr val="0056F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89" name="Rectangle 5989"/>
              <p:cNvSpPr>
                <a:spLocks noChangeArrowheads="1"/>
              </p:cNvSpPr>
              <p:nvPr/>
            </p:nvSpPr>
            <p:spPr bwMode="auto">
              <a:xfrm>
                <a:off x="2461" y="3309"/>
                <a:ext cx="101" cy="1"/>
              </a:xfrm>
              <a:prstGeom prst="rect">
                <a:avLst/>
              </a:prstGeom>
              <a:solidFill>
                <a:srgbClr val="0057F0"/>
              </a:solidFill>
              <a:ln w="0">
                <a:solidFill>
                  <a:srgbClr val="0057F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0" name="Rectangle 5990"/>
              <p:cNvSpPr>
                <a:spLocks noChangeArrowheads="1"/>
              </p:cNvSpPr>
              <p:nvPr/>
            </p:nvSpPr>
            <p:spPr bwMode="auto">
              <a:xfrm>
                <a:off x="2461" y="3309"/>
                <a:ext cx="101" cy="1"/>
              </a:xfrm>
              <a:prstGeom prst="rect">
                <a:avLst/>
              </a:prstGeom>
              <a:solidFill>
                <a:srgbClr val="0057EF"/>
              </a:solidFill>
              <a:ln w="0">
                <a:solidFill>
                  <a:srgbClr val="0057E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1" name="Rectangle 5991"/>
              <p:cNvSpPr>
                <a:spLocks noChangeArrowheads="1"/>
              </p:cNvSpPr>
              <p:nvPr/>
            </p:nvSpPr>
            <p:spPr bwMode="auto">
              <a:xfrm>
                <a:off x="2461" y="3306"/>
                <a:ext cx="101" cy="3"/>
              </a:xfrm>
              <a:prstGeom prst="rect">
                <a:avLst/>
              </a:prstGeom>
              <a:solidFill>
                <a:srgbClr val="0058EF"/>
              </a:solidFill>
              <a:ln w="0">
                <a:solidFill>
                  <a:srgbClr val="0058E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2" name="Rectangle 5992"/>
              <p:cNvSpPr>
                <a:spLocks noChangeArrowheads="1"/>
              </p:cNvSpPr>
              <p:nvPr/>
            </p:nvSpPr>
            <p:spPr bwMode="auto">
              <a:xfrm>
                <a:off x="2461" y="3306"/>
                <a:ext cx="101" cy="1"/>
              </a:xfrm>
              <a:prstGeom prst="rect">
                <a:avLst/>
              </a:prstGeom>
              <a:solidFill>
                <a:srgbClr val="0059EE"/>
              </a:solidFill>
              <a:ln w="0">
                <a:solidFill>
                  <a:srgbClr val="0059E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3" name="Rectangle 5993"/>
              <p:cNvSpPr>
                <a:spLocks noChangeArrowheads="1"/>
              </p:cNvSpPr>
              <p:nvPr/>
            </p:nvSpPr>
            <p:spPr bwMode="auto">
              <a:xfrm>
                <a:off x="2461" y="3306"/>
                <a:ext cx="101" cy="1"/>
              </a:xfrm>
              <a:prstGeom prst="rect">
                <a:avLst/>
              </a:prstGeom>
              <a:solidFill>
                <a:srgbClr val="005AEE"/>
              </a:solidFill>
              <a:ln w="0">
                <a:solidFill>
                  <a:srgbClr val="005AE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4" name="Rectangle 5994"/>
              <p:cNvSpPr>
                <a:spLocks noChangeArrowheads="1"/>
              </p:cNvSpPr>
              <p:nvPr/>
            </p:nvSpPr>
            <p:spPr bwMode="auto">
              <a:xfrm>
                <a:off x="2461" y="3306"/>
                <a:ext cx="101" cy="1"/>
              </a:xfrm>
              <a:prstGeom prst="rect">
                <a:avLst/>
              </a:prstGeom>
              <a:solidFill>
                <a:srgbClr val="005AED"/>
              </a:solidFill>
              <a:ln w="0">
                <a:solidFill>
                  <a:srgbClr val="005AE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5" name="Rectangle 5995"/>
              <p:cNvSpPr>
                <a:spLocks noChangeArrowheads="1"/>
              </p:cNvSpPr>
              <p:nvPr/>
            </p:nvSpPr>
            <p:spPr bwMode="auto">
              <a:xfrm>
                <a:off x="2461" y="3306"/>
                <a:ext cx="101" cy="1"/>
              </a:xfrm>
              <a:prstGeom prst="rect">
                <a:avLst/>
              </a:prstGeom>
              <a:solidFill>
                <a:srgbClr val="005BED"/>
              </a:solidFill>
              <a:ln w="0">
                <a:solidFill>
                  <a:srgbClr val="005BE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6" name="Rectangle 5996"/>
              <p:cNvSpPr>
                <a:spLocks noChangeArrowheads="1"/>
              </p:cNvSpPr>
              <p:nvPr/>
            </p:nvSpPr>
            <p:spPr bwMode="auto">
              <a:xfrm>
                <a:off x="2461" y="3303"/>
                <a:ext cx="101" cy="3"/>
              </a:xfrm>
              <a:prstGeom prst="rect">
                <a:avLst/>
              </a:prstGeom>
              <a:solidFill>
                <a:srgbClr val="005CEC"/>
              </a:solidFill>
              <a:ln w="0">
                <a:solidFill>
                  <a:srgbClr val="005CE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7" name="Rectangle 5997"/>
              <p:cNvSpPr>
                <a:spLocks noChangeArrowheads="1"/>
              </p:cNvSpPr>
              <p:nvPr/>
            </p:nvSpPr>
            <p:spPr bwMode="auto">
              <a:xfrm>
                <a:off x="2461" y="3303"/>
                <a:ext cx="101" cy="1"/>
              </a:xfrm>
              <a:prstGeom prst="rect">
                <a:avLst/>
              </a:prstGeom>
              <a:solidFill>
                <a:srgbClr val="005DEC"/>
              </a:solidFill>
              <a:ln w="0">
                <a:solidFill>
                  <a:srgbClr val="005DE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8" name="Rectangle 5998"/>
              <p:cNvSpPr>
                <a:spLocks noChangeArrowheads="1"/>
              </p:cNvSpPr>
              <p:nvPr/>
            </p:nvSpPr>
            <p:spPr bwMode="auto">
              <a:xfrm>
                <a:off x="2461" y="3303"/>
                <a:ext cx="101" cy="1"/>
              </a:xfrm>
              <a:prstGeom prst="rect">
                <a:avLst/>
              </a:prstGeom>
              <a:solidFill>
                <a:srgbClr val="005DEB"/>
              </a:solidFill>
              <a:ln w="0">
                <a:solidFill>
                  <a:srgbClr val="005DE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399" name="Rectangle 5999"/>
              <p:cNvSpPr>
                <a:spLocks noChangeArrowheads="1"/>
              </p:cNvSpPr>
              <p:nvPr/>
            </p:nvSpPr>
            <p:spPr bwMode="auto">
              <a:xfrm>
                <a:off x="2461" y="3303"/>
                <a:ext cx="101" cy="1"/>
              </a:xfrm>
              <a:prstGeom prst="rect">
                <a:avLst/>
              </a:prstGeom>
              <a:solidFill>
                <a:srgbClr val="005EEB"/>
              </a:solidFill>
              <a:ln w="0">
                <a:solidFill>
                  <a:srgbClr val="005EE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0" name="Rectangle 6000"/>
              <p:cNvSpPr>
                <a:spLocks noChangeArrowheads="1"/>
              </p:cNvSpPr>
              <p:nvPr/>
            </p:nvSpPr>
            <p:spPr bwMode="auto">
              <a:xfrm>
                <a:off x="2461" y="3303"/>
                <a:ext cx="101" cy="1"/>
              </a:xfrm>
              <a:prstGeom prst="rect">
                <a:avLst/>
              </a:prstGeom>
              <a:solidFill>
                <a:srgbClr val="005FEA"/>
              </a:solidFill>
              <a:ln w="0">
                <a:solidFill>
                  <a:srgbClr val="005FE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1" name="Rectangle 6001"/>
              <p:cNvSpPr>
                <a:spLocks noChangeArrowheads="1"/>
              </p:cNvSpPr>
              <p:nvPr/>
            </p:nvSpPr>
            <p:spPr bwMode="auto">
              <a:xfrm>
                <a:off x="2461" y="3300"/>
                <a:ext cx="101" cy="3"/>
              </a:xfrm>
              <a:prstGeom prst="rect">
                <a:avLst/>
              </a:prstGeom>
              <a:solidFill>
                <a:srgbClr val="005FEA"/>
              </a:solidFill>
              <a:ln w="0">
                <a:solidFill>
                  <a:srgbClr val="005FE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2" name="Rectangle 6002"/>
              <p:cNvSpPr>
                <a:spLocks noChangeArrowheads="1"/>
              </p:cNvSpPr>
              <p:nvPr/>
            </p:nvSpPr>
            <p:spPr bwMode="auto">
              <a:xfrm>
                <a:off x="2461" y="3300"/>
                <a:ext cx="101" cy="1"/>
              </a:xfrm>
              <a:prstGeom prst="rect">
                <a:avLst/>
              </a:prstGeom>
              <a:solidFill>
                <a:srgbClr val="0060E9"/>
              </a:solidFill>
              <a:ln w="0">
                <a:solidFill>
                  <a:srgbClr val="0060E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3" name="Rectangle 6003"/>
              <p:cNvSpPr>
                <a:spLocks noChangeArrowheads="1"/>
              </p:cNvSpPr>
              <p:nvPr/>
            </p:nvSpPr>
            <p:spPr bwMode="auto">
              <a:xfrm>
                <a:off x="2461" y="3300"/>
                <a:ext cx="101" cy="1"/>
              </a:xfrm>
              <a:prstGeom prst="rect">
                <a:avLst/>
              </a:prstGeom>
              <a:solidFill>
                <a:srgbClr val="0061E9"/>
              </a:solidFill>
              <a:ln w="0">
                <a:solidFill>
                  <a:srgbClr val="0061E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4" name="Rectangle 6004"/>
              <p:cNvSpPr>
                <a:spLocks noChangeArrowheads="1"/>
              </p:cNvSpPr>
              <p:nvPr/>
            </p:nvSpPr>
            <p:spPr bwMode="auto">
              <a:xfrm>
                <a:off x="2461" y="3300"/>
                <a:ext cx="101" cy="1"/>
              </a:xfrm>
              <a:prstGeom prst="rect">
                <a:avLst/>
              </a:prstGeom>
              <a:solidFill>
                <a:srgbClr val="0062E8"/>
              </a:solidFill>
              <a:ln w="0">
                <a:solidFill>
                  <a:srgbClr val="0062E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5" name="Rectangle 6005"/>
              <p:cNvSpPr>
                <a:spLocks noChangeArrowheads="1"/>
              </p:cNvSpPr>
              <p:nvPr/>
            </p:nvSpPr>
            <p:spPr bwMode="auto">
              <a:xfrm>
                <a:off x="2461" y="3298"/>
                <a:ext cx="101" cy="2"/>
              </a:xfrm>
              <a:prstGeom prst="rect">
                <a:avLst/>
              </a:prstGeom>
              <a:solidFill>
                <a:srgbClr val="0062E8"/>
              </a:solidFill>
              <a:ln w="0">
                <a:solidFill>
                  <a:srgbClr val="0062E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6" name="Rectangle 6006"/>
              <p:cNvSpPr>
                <a:spLocks noChangeArrowheads="1"/>
              </p:cNvSpPr>
              <p:nvPr/>
            </p:nvSpPr>
            <p:spPr bwMode="auto">
              <a:xfrm>
                <a:off x="2461" y="3298"/>
                <a:ext cx="101" cy="1"/>
              </a:xfrm>
              <a:prstGeom prst="rect">
                <a:avLst/>
              </a:prstGeom>
              <a:solidFill>
                <a:srgbClr val="0063E7"/>
              </a:solidFill>
              <a:ln w="0">
                <a:solidFill>
                  <a:srgbClr val="0063E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7" name="Rectangle 6007"/>
              <p:cNvSpPr>
                <a:spLocks noChangeArrowheads="1"/>
              </p:cNvSpPr>
              <p:nvPr/>
            </p:nvSpPr>
            <p:spPr bwMode="auto">
              <a:xfrm>
                <a:off x="2461" y="3298"/>
                <a:ext cx="101" cy="1"/>
              </a:xfrm>
              <a:prstGeom prst="rect">
                <a:avLst/>
              </a:prstGeom>
              <a:solidFill>
                <a:srgbClr val="0064E7"/>
              </a:solidFill>
              <a:ln w="0">
                <a:solidFill>
                  <a:srgbClr val="0064E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8" name="Rectangle 6008"/>
              <p:cNvSpPr>
                <a:spLocks noChangeArrowheads="1"/>
              </p:cNvSpPr>
              <p:nvPr/>
            </p:nvSpPr>
            <p:spPr bwMode="auto">
              <a:xfrm>
                <a:off x="2461" y="3298"/>
                <a:ext cx="101" cy="1"/>
              </a:xfrm>
              <a:prstGeom prst="rect">
                <a:avLst/>
              </a:prstGeom>
              <a:solidFill>
                <a:srgbClr val="0064E6"/>
              </a:solidFill>
              <a:ln w="0">
                <a:solidFill>
                  <a:srgbClr val="0064E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09" name="Rectangle 6009"/>
              <p:cNvSpPr>
                <a:spLocks noChangeArrowheads="1"/>
              </p:cNvSpPr>
              <p:nvPr/>
            </p:nvSpPr>
            <p:spPr bwMode="auto">
              <a:xfrm>
                <a:off x="2461" y="3298"/>
                <a:ext cx="101" cy="1"/>
              </a:xfrm>
              <a:prstGeom prst="rect">
                <a:avLst/>
              </a:prstGeom>
              <a:solidFill>
                <a:srgbClr val="0065E6"/>
              </a:solidFill>
              <a:ln w="0">
                <a:solidFill>
                  <a:srgbClr val="0065E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0" name="Rectangle 6010"/>
              <p:cNvSpPr>
                <a:spLocks noChangeArrowheads="1"/>
              </p:cNvSpPr>
              <p:nvPr/>
            </p:nvSpPr>
            <p:spPr bwMode="auto">
              <a:xfrm>
                <a:off x="2461" y="3295"/>
                <a:ext cx="101" cy="3"/>
              </a:xfrm>
              <a:prstGeom prst="rect">
                <a:avLst/>
              </a:prstGeom>
              <a:solidFill>
                <a:srgbClr val="0066E5"/>
              </a:solidFill>
              <a:ln w="0">
                <a:solidFill>
                  <a:srgbClr val="0066E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1" name="Rectangle 6011"/>
              <p:cNvSpPr>
                <a:spLocks noChangeArrowheads="1"/>
              </p:cNvSpPr>
              <p:nvPr/>
            </p:nvSpPr>
            <p:spPr bwMode="auto">
              <a:xfrm>
                <a:off x="2461" y="3295"/>
                <a:ext cx="101" cy="1"/>
              </a:xfrm>
              <a:prstGeom prst="rect">
                <a:avLst/>
              </a:prstGeom>
              <a:solidFill>
                <a:srgbClr val="0067E5"/>
              </a:solidFill>
              <a:ln w="0">
                <a:solidFill>
                  <a:srgbClr val="0067E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2" name="Rectangle 6012"/>
              <p:cNvSpPr>
                <a:spLocks noChangeArrowheads="1"/>
              </p:cNvSpPr>
              <p:nvPr/>
            </p:nvSpPr>
            <p:spPr bwMode="auto">
              <a:xfrm>
                <a:off x="2461" y="3295"/>
                <a:ext cx="101" cy="1"/>
              </a:xfrm>
              <a:prstGeom prst="rect">
                <a:avLst/>
              </a:prstGeom>
              <a:solidFill>
                <a:srgbClr val="0067E4"/>
              </a:solidFill>
              <a:ln w="0">
                <a:solidFill>
                  <a:srgbClr val="0067E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3" name="Rectangle 6013"/>
              <p:cNvSpPr>
                <a:spLocks noChangeArrowheads="1"/>
              </p:cNvSpPr>
              <p:nvPr/>
            </p:nvSpPr>
            <p:spPr bwMode="auto">
              <a:xfrm>
                <a:off x="2461" y="3295"/>
                <a:ext cx="101" cy="1"/>
              </a:xfrm>
              <a:prstGeom prst="rect">
                <a:avLst/>
              </a:prstGeom>
              <a:solidFill>
                <a:srgbClr val="0068E4"/>
              </a:solidFill>
              <a:ln w="0">
                <a:solidFill>
                  <a:srgbClr val="0068E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4" name="Rectangle 6014"/>
              <p:cNvSpPr>
                <a:spLocks noChangeArrowheads="1"/>
              </p:cNvSpPr>
              <p:nvPr/>
            </p:nvSpPr>
            <p:spPr bwMode="auto">
              <a:xfrm>
                <a:off x="2461" y="3295"/>
                <a:ext cx="101" cy="1"/>
              </a:xfrm>
              <a:prstGeom prst="rect">
                <a:avLst/>
              </a:prstGeom>
              <a:solidFill>
                <a:srgbClr val="0069E3"/>
              </a:solidFill>
              <a:ln w="0">
                <a:solidFill>
                  <a:srgbClr val="0069E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5" name="Rectangle 6015"/>
              <p:cNvSpPr>
                <a:spLocks noChangeArrowheads="1"/>
              </p:cNvSpPr>
              <p:nvPr/>
            </p:nvSpPr>
            <p:spPr bwMode="auto">
              <a:xfrm>
                <a:off x="2461" y="3292"/>
                <a:ext cx="101" cy="3"/>
              </a:xfrm>
              <a:prstGeom prst="rect">
                <a:avLst/>
              </a:prstGeom>
              <a:solidFill>
                <a:srgbClr val="0069E3"/>
              </a:solidFill>
              <a:ln w="0">
                <a:solidFill>
                  <a:srgbClr val="0069E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6" name="Rectangle 6016"/>
              <p:cNvSpPr>
                <a:spLocks noChangeArrowheads="1"/>
              </p:cNvSpPr>
              <p:nvPr/>
            </p:nvSpPr>
            <p:spPr bwMode="auto">
              <a:xfrm>
                <a:off x="2461" y="3292"/>
                <a:ext cx="101" cy="1"/>
              </a:xfrm>
              <a:prstGeom prst="rect">
                <a:avLst/>
              </a:prstGeom>
              <a:solidFill>
                <a:srgbClr val="006AE2"/>
              </a:solidFill>
              <a:ln w="0">
                <a:solidFill>
                  <a:srgbClr val="006AE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7" name="Rectangle 6017"/>
              <p:cNvSpPr>
                <a:spLocks noChangeArrowheads="1"/>
              </p:cNvSpPr>
              <p:nvPr/>
            </p:nvSpPr>
            <p:spPr bwMode="auto">
              <a:xfrm>
                <a:off x="2461" y="3292"/>
                <a:ext cx="101" cy="1"/>
              </a:xfrm>
              <a:prstGeom prst="rect">
                <a:avLst/>
              </a:prstGeom>
              <a:solidFill>
                <a:srgbClr val="006BE2"/>
              </a:solidFill>
              <a:ln w="0">
                <a:solidFill>
                  <a:srgbClr val="006BE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8" name="Rectangle 6018"/>
              <p:cNvSpPr>
                <a:spLocks noChangeArrowheads="1"/>
              </p:cNvSpPr>
              <p:nvPr/>
            </p:nvSpPr>
            <p:spPr bwMode="auto">
              <a:xfrm>
                <a:off x="2461" y="3292"/>
                <a:ext cx="101" cy="1"/>
              </a:xfrm>
              <a:prstGeom prst="rect">
                <a:avLst/>
              </a:prstGeom>
              <a:solidFill>
                <a:srgbClr val="006CE1"/>
              </a:solidFill>
              <a:ln w="0">
                <a:solidFill>
                  <a:srgbClr val="006CE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19" name="Rectangle 6019"/>
              <p:cNvSpPr>
                <a:spLocks noChangeArrowheads="1"/>
              </p:cNvSpPr>
              <p:nvPr/>
            </p:nvSpPr>
            <p:spPr bwMode="auto">
              <a:xfrm>
                <a:off x="2461" y="3292"/>
                <a:ext cx="101" cy="1"/>
              </a:xfrm>
              <a:prstGeom prst="rect">
                <a:avLst/>
              </a:prstGeom>
              <a:solidFill>
                <a:srgbClr val="006CE1"/>
              </a:solidFill>
              <a:ln w="0">
                <a:solidFill>
                  <a:srgbClr val="006CE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0" name="Rectangle 6020"/>
              <p:cNvSpPr>
                <a:spLocks noChangeArrowheads="1"/>
              </p:cNvSpPr>
              <p:nvPr/>
            </p:nvSpPr>
            <p:spPr bwMode="auto">
              <a:xfrm>
                <a:off x="2461" y="3289"/>
                <a:ext cx="101" cy="3"/>
              </a:xfrm>
              <a:prstGeom prst="rect">
                <a:avLst/>
              </a:prstGeom>
              <a:solidFill>
                <a:srgbClr val="006DE0"/>
              </a:solidFill>
              <a:ln w="0">
                <a:solidFill>
                  <a:srgbClr val="006DE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1" name="Rectangle 6021"/>
              <p:cNvSpPr>
                <a:spLocks noChangeArrowheads="1"/>
              </p:cNvSpPr>
              <p:nvPr/>
            </p:nvSpPr>
            <p:spPr bwMode="auto">
              <a:xfrm>
                <a:off x="2461" y="3289"/>
                <a:ext cx="101" cy="1"/>
              </a:xfrm>
              <a:prstGeom prst="rect">
                <a:avLst/>
              </a:prstGeom>
              <a:solidFill>
                <a:srgbClr val="006EE0"/>
              </a:solidFill>
              <a:ln w="0">
                <a:solidFill>
                  <a:srgbClr val="006EE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2" name="Rectangle 6022"/>
              <p:cNvSpPr>
                <a:spLocks noChangeArrowheads="1"/>
              </p:cNvSpPr>
              <p:nvPr/>
            </p:nvSpPr>
            <p:spPr bwMode="auto">
              <a:xfrm>
                <a:off x="2461" y="3289"/>
                <a:ext cx="101" cy="1"/>
              </a:xfrm>
              <a:prstGeom prst="rect">
                <a:avLst/>
              </a:prstGeom>
              <a:solidFill>
                <a:srgbClr val="006EDF"/>
              </a:solidFill>
              <a:ln w="0">
                <a:solidFill>
                  <a:srgbClr val="006ED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3" name="Rectangle 6023"/>
              <p:cNvSpPr>
                <a:spLocks noChangeArrowheads="1"/>
              </p:cNvSpPr>
              <p:nvPr/>
            </p:nvSpPr>
            <p:spPr bwMode="auto">
              <a:xfrm>
                <a:off x="2461" y="3289"/>
                <a:ext cx="101" cy="1"/>
              </a:xfrm>
              <a:prstGeom prst="rect">
                <a:avLst/>
              </a:prstGeom>
              <a:solidFill>
                <a:srgbClr val="006FDF"/>
              </a:solidFill>
              <a:ln w="0">
                <a:solidFill>
                  <a:srgbClr val="006FD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4" name="Rectangle 6024"/>
              <p:cNvSpPr>
                <a:spLocks noChangeArrowheads="1"/>
              </p:cNvSpPr>
              <p:nvPr/>
            </p:nvSpPr>
            <p:spPr bwMode="auto">
              <a:xfrm>
                <a:off x="2461" y="3286"/>
                <a:ext cx="101" cy="3"/>
              </a:xfrm>
              <a:prstGeom prst="rect">
                <a:avLst/>
              </a:prstGeom>
              <a:solidFill>
                <a:srgbClr val="0070DE"/>
              </a:solidFill>
              <a:ln w="0">
                <a:solidFill>
                  <a:srgbClr val="0070D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5" name="Rectangle 6025"/>
              <p:cNvSpPr>
                <a:spLocks noChangeArrowheads="1"/>
              </p:cNvSpPr>
              <p:nvPr/>
            </p:nvSpPr>
            <p:spPr bwMode="auto">
              <a:xfrm>
                <a:off x="2461" y="3286"/>
                <a:ext cx="101" cy="1"/>
              </a:xfrm>
              <a:prstGeom prst="rect">
                <a:avLst/>
              </a:prstGeom>
              <a:solidFill>
                <a:srgbClr val="0071DE"/>
              </a:solidFill>
              <a:ln w="0">
                <a:solidFill>
                  <a:srgbClr val="0071D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6" name="Rectangle 6026"/>
              <p:cNvSpPr>
                <a:spLocks noChangeArrowheads="1"/>
              </p:cNvSpPr>
              <p:nvPr/>
            </p:nvSpPr>
            <p:spPr bwMode="auto">
              <a:xfrm>
                <a:off x="2461" y="3286"/>
                <a:ext cx="101" cy="1"/>
              </a:xfrm>
              <a:prstGeom prst="rect">
                <a:avLst/>
              </a:prstGeom>
              <a:solidFill>
                <a:srgbClr val="0071DD"/>
              </a:solidFill>
              <a:ln w="0">
                <a:solidFill>
                  <a:srgbClr val="0071D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7" name="Rectangle 6027"/>
              <p:cNvSpPr>
                <a:spLocks noChangeArrowheads="1"/>
              </p:cNvSpPr>
              <p:nvPr/>
            </p:nvSpPr>
            <p:spPr bwMode="auto">
              <a:xfrm>
                <a:off x="2461" y="3286"/>
                <a:ext cx="101" cy="1"/>
              </a:xfrm>
              <a:prstGeom prst="rect">
                <a:avLst/>
              </a:prstGeom>
              <a:solidFill>
                <a:srgbClr val="0072DD"/>
              </a:solidFill>
              <a:ln w="0">
                <a:solidFill>
                  <a:srgbClr val="0072D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8" name="Rectangle 6028"/>
              <p:cNvSpPr>
                <a:spLocks noChangeArrowheads="1"/>
              </p:cNvSpPr>
              <p:nvPr/>
            </p:nvSpPr>
            <p:spPr bwMode="auto">
              <a:xfrm>
                <a:off x="2461" y="3286"/>
                <a:ext cx="101" cy="1"/>
              </a:xfrm>
              <a:prstGeom prst="rect">
                <a:avLst/>
              </a:prstGeom>
              <a:solidFill>
                <a:srgbClr val="0073DC"/>
              </a:solidFill>
              <a:ln w="0">
                <a:solidFill>
                  <a:srgbClr val="0073D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29" name="Rectangle 6029"/>
              <p:cNvSpPr>
                <a:spLocks noChangeArrowheads="1"/>
              </p:cNvSpPr>
              <p:nvPr/>
            </p:nvSpPr>
            <p:spPr bwMode="auto">
              <a:xfrm>
                <a:off x="2461" y="3284"/>
                <a:ext cx="101" cy="2"/>
              </a:xfrm>
              <a:prstGeom prst="rect">
                <a:avLst/>
              </a:prstGeom>
              <a:solidFill>
                <a:srgbClr val="0073DC"/>
              </a:solidFill>
              <a:ln w="0">
                <a:solidFill>
                  <a:srgbClr val="0073D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0" name="Rectangle 6030"/>
              <p:cNvSpPr>
                <a:spLocks noChangeArrowheads="1"/>
              </p:cNvSpPr>
              <p:nvPr/>
            </p:nvSpPr>
            <p:spPr bwMode="auto">
              <a:xfrm>
                <a:off x="2461" y="3284"/>
                <a:ext cx="101" cy="1"/>
              </a:xfrm>
              <a:prstGeom prst="rect">
                <a:avLst/>
              </a:prstGeom>
              <a:solidFill>
                <a:srgbClr val="0074DB"/>
              </a:solidFill>
              <a:ln w="0">
                <a:solidFill>
                  <a:srgbClr val="0074D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1" name="Rectangle 6031"/>
              <p:cNvSpPr>
                <a:spLocks noChangeArrowheads="1"/>
              </p:cNvSpPr>
              <p:nvPr/>
            </p:nvSpPr>
            <p:spPr bwMode="auto">
              <a:xfrm>
                <a:off x="2461" y="3284"/>
                <a:ext cx="101" cy="1"/>
              </a:xfrm>
              <a:prstGeom prst="rect">
                <a:avLst/>
              </a:prstGeom>
              <a:solidFill>
                <a:srgbClr val="0075DB"/>
              </a:solidFill>
              <a:ln w="0">
                <a:solidFill>
                  <a:srgbClr val="0075D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2" name="Rectangle 6032"/>
              <p:cNvSpPr>
                <a:spLocks noChangeArrowheads="1"/>
              </p:cNvSpPr>
              <p:nvPr/>
            </p:nvSpPr>
            <p:spPr bwMode="auto">
              <a:xfrm>
                <a:off x="2461" y="3284"/>
                <a:ext cx="101" cy="1"/>
              </a:xfrm>
              <a:prstGeom prst="rect">
                <a:avLst/>
              </a:prstGeom>
              <a:solidFill>
                <a:srgbClr val="0075DA"/>
              </a:solidFill>
              <a:ln w="0">
                <a:solidFill>
                  <a:srgbClr val="0075D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3" name="Rectangle 6033"/>
              <p:cNvSpPr>
                <a:spLocks noChangeArrowheads="1"/>
              </p:cNvSpPr>
              <p:nvPr/>
            </p:nvSpPr>
            <p:spPr bwMode="auto">
              <a:xfrm>
                <a:off x="2461" y="3284"/>
                <a:ext cx="101" cy="1"/>
              </a:xfrm>
              <a:prstGeom prst="rect">
                <a:avLst/>
              </a:prstGeom>
              <a:solidFill>
                <a:srgbClr val="0076DA"/>
              </a:solidFill>
              <a:ln w="0">
                <a:solidFill>
                  <a:srgbClr val="0076D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4" name="Rectangle 6034"/>
              <p:cNvSpPr>
                <a:spLocks noChangeArrowheads="1"/>
              </p:cNvSpPr>
              <p:nvPr/>
            </p:nvSpPr>
            <p:spPr bwMode="auto">
              <a:xfrm>
                <a:off x="2461" y="3281"/>
                <a:ext cx="101" cy="3"/>
              </a:xfrm>
              <a:prstGeom prst="rect">
                <a:avLst/>
              </a:prstGeom>
              <a:solidFill>
                <a:srgbClr val="0077D9"/>
              </a:solidFill>
              <a:ln w="0">
                <a:solidFill>
                  <a:srgbClr val="0077D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5" name="Rectangle 6035"/>
              <p:cNvSpPr>
                <a:spLocks noChangeArrowheads="1"/>
              </p:cNvSpPr>
              <p:nvPr/>
            </p:nvSpPr>
            <p:spPr bwMode="auto">
              <a:xfrm>
                <a:off x="2461" y="3281"/>
                <a:ext cx="101" cy="1"/>
              </a:xfrm>
              <a:prstGeom prst="rect">
                <a:avLst/>
              </a:prstGeom>
              <a:solidFill>
                <a:srgbClr val="0078D9"/>
              </a:solidFill>
              <a:ln w="0">
                <a:solidFill>
                  <a:srgbClr val="0078D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6" name="Rectangle 6036"/>
              <p:cNvSpPr>
                <a:spLocks noChangeArrowheads="1"/>
              </p:cNvSpPr>
              <p:nvPr/>
            </p:nvSpPr>
            <p:spPr bwMode="auto">
              <a:xfrm>
                <a:off x="2461" y="3281"/>
                <a:ext cx="101" cy="1"/>
              </a:xfrm>
              <a:prstGeom prst="rect">
                <a:avLst/>
              </a:prstGeom>
              <a:solidFill>
                <a:srgbClr val="0078D8"/>
              </a:solidFill>
              <a:ln w="0">
                <a:solidFill>
                  <a:srgbClr val="0078D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7" name="Rectangle 6037"/>
              <p:cNvSpPr>
                <a:spLocks noChangeArrowheads="1"/>
              </p:cNvSpPr>
              <p:nvPr/>
            </p:nvSpPr>
            <p:spPr bwMode="auto">
              <a:xfrm>
                <a:off x="2461" y="3281"/>
                <a:ext cx="101" cy="1"/>
              </a:xfrm>
              <a:prstGeom prst="rect">
                <a:avLst/>
              </a:prstGeom>
              <a:solidFill>
                <a:srgbClr val="0079D8"/>
              </a:solidFill>
              <a:ln w="0">
                <a:solidFill>
                  <a:srgbClr val="0079D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8" name="Rectangle 6038"/>
              <p:cNvSpPr>
                <a:spLocks noChangeArrowheads="1"/>
              </p:cNvSpPr>
              <p:nvPr/>
            </p:nvSpPr>
            <p:spPr bwMode="auto">
              <a:xfrm>
                <a:off x="2461" y="3278"/>
                <a:ext cx="101" cy="3"/>
              </a:xfrm>
              <a:prstGeom prst="rect">
                <a:avLst/>
              </a:prstGeom>
              <a:solidFill>
                <a:srgbClr val="007AD7"/>
              </a:solidFill>
              <a:ln w="0">
                <a:solidFill>
                  <a:srgbClr val="007AD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39" name="Rectangle 6039"/>
              <p:cNvSpPr>
                <a:spLocks noChangeArrowheads="1"/>
              </p:cNvSpPr>
              <p:nvPr/>
            </p:nvSpPr>
            <p:spPr bwMode="auto">
              <a:xfrm>
                <a:off x="2461" y="3278"/>
                <a:ext cx="101" cy="1"/>
              </a:xfrm>
              <a:prstGeom prst="rect">
                <a:avLst/>
              </a:prstGeom>
              <a:solidFill>
                <a:srgbClr val="007AD7"/>
              </a:solidFill>
              <a:ln w="0">
                <a:solidFill>
                  <a:srgbClr val="007AD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0" name="Rectangle 6040"/>
              <p:cNvSpPr>
                <a:spLocks noChangeArrowheads="1"/>
              </p:cNvSpPr>
              <p:nvPr/>
            </p:nvSpPr>
            <p:spPr bwMode="auto">
              <a:xfrm>
                <a:off x="2461" y="3278"/>
                <a:ext cx="101" cy="1"/>
              </a:xfrm>
              <a:prstGeom prst="rect">
                <a:avLst/>
              </a:prstGeom>
              <a:solidFill>
                <a:srgbClr val="007BD6"/>
              </a:solidFill>
              <a:ln w="0">
                <a:solidFill>
                  <a:srgbClr val="007BD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1" name="Rectangle 6041"/>
              <p:cNvSpPr>
                <a:spLocks noChangeArrowheads="1"/>
              </p:cNvSpPr>
              <p:nvPr/>
            </p:nvSpPr>
            <p:spPr bwMode="auto">
              <a:xfrm>
                <a:off x="2461" y="3278"/>
                <a:ext cx="101" cy="1"/>
              </a:xfrm>
              <a:prstGeom prst="rect">
                <a:avLst/>
              </a:prstGeom>
              <a:solidFill>
                <a:srgbClr val="007CD6"/>
              </a:solidFill>
              <a:ln w="0">
                <a:solidFill>
                  <a:srgbClr val="007CD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2" name="Rectangle 6042"/>
              <p:cNvSpPr>
                <a:spLocks noChangeArrowheads="1"/>
              </p:cNvSpPr>
              <p:nvPr/>
            </p:nvSpPr>
            <p:spPr bwMode="auto">
              <a:xfrm>
                <a:off x="2461" y="3278"/>
                <a:ext cx="101" cy="1"/>
              </a:xfrm>
              <a:prstGeom prst="rect">
                <a:avLst/>
              </a:prstGeom>
              <a:solidFill>
                <a:srgbClr val="007CD5"/>
              </a:solidFill>
              <a:ln w="0">
                <a:solidFill>
                  <a:srgbClr val="007CD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3" name="Rectangle 6043"/>
              <p:cNvSpPr>
                <a:spLocks noChangeArrowheads="1"/>
              </p:cNvSpPr>
              <p:nvPr/>
            </p:nvSpPr>
            <p:spPr bwMode="auto">
              <a:xfrm>
                <a:off x="2461" y="3275"/>
                <a:ext cx="101" cy="3"/>
              </a:xfrm>
              <a:prstGeom prst="rect">
                <a:avLst/>
              </a:prstGeom>
              <a:solidFill>
                <a:srgbClr val="007DD5"/>
              </a:solidFill>
              <a:ln w="0">
                <a:solidFill>
                  <a:srgbClr val="007DD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4" name="Rectangle 6044"/>
              <p:cNvSpPr>
                <a:spLocks noChangeArrowheads="1"/>
              </p:cNvSpPr>
              <p:nvPr/>
            </p:nvSpPr>
            <p:spPr bwMode="auto">
              <a:xfrm>
                <a:off x="2461" y="3275"/>
                <a:ext cx="101" cy="1"/>
              </a:xfrm>
              <a:prstGeom prst="rect">
                <a:avLst/>
              </a:prstGeom>
              <a:solidFill>
                <a:srgbClr val="007ED4"/>
              </a:solidFill>
              <a:ln w="0">
                <a:solidFill>
                  <a:srgbClr val="007ED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5" name="Rectangle 6045"/>
              <p:cNvSpPr>
                <a:spLocks noChangeArrowheads="1"/>
              </p:cNvSpPr>
              <p:nvPr/>
            </p:nvSpPr>
            <p:spPr bwMode="auto">
              <a:xfrm>
                <a:off x="2461" y="3275"/>
                <a:ext cx="101" cy="1"/>
              </a:xfrm>
              <a:prstGeom prst="rect">
                <a:avLst/>
              </a:prstGeom>
              <a:solidFill>
                <a:srgbClr val="007ED4"/>
              </a:solidFill>
              <a:ln w="0">
                <a:solidFill>
                  <a:srgbClr val="007ED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6" name="Rectangle 6046"/>
              <p:cNvSpPr>
                <a:spLocks noChangeArrowheads="1"/>
              </p:cNvSpPr>
              <p:nvPr/>
            </p:nvSpPr>
            <p:spPr bwMode="auto">
              <a:xfrm>
                <a:off x="2461" y="3275"/>
                <a:ext cx="101" cy="1"/>
              </a:xfrm>
              <a:prstGeom prst="rect">
                <a:avLst/>
              </a:prstGeom>
              <a:solidFill>
                <a:srgbClr val="007FD3"/>
              </a:solidFill>
              <a:ln w="0">
                <a:solidFill>
                  <a:srgbClr val="007FD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7" name="Rectangle 6047"/>
              <p:cNvSpPr>
                <a:spLocks noChangeArrowheads="1"/>
              </p:cNvSpPr>
              <p:nvPr/>
            </p:nvSpPr>
            <p:spPr bwMode="auto">
              <a:xfrm>
                <a:off x="2461" y="3275"/>
                <a:ext cx="101" cy="1"/>
              </a:xfrm>
              <a:prstGeom prst="rect">
                <a:avLst/>
              </a:prstGeom>
              <a:solidFill>
                <a:srgbClr val="0080D3"/>
              </a:solidFill>
              <a:ln w="0">
                <a:solidFill>
                  <a:srgbClr val="0080D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8" name="Rectangle 6048"/>
              <p:cNvSpPr>
                <a:spLocks noChangeArrowheads="1"/>
              </p:cNvSpPr>
              <p:nvPr/>
            </p:nvSpPr>
            <p:spPr bwMode="auto">
              <a:xfrm>
                <a:off x="2461" y="3272"/>
                <a:ext cx="101" cy="3"/>
              </a:xfrm>
              <a:prstGeom prst="rect">
                <a:avLst/>
              </a:prstGeom>
              <a:solidFill>
                <a:srgbClr val="0080D2"/>
              </a:solidFill>
              <a:ln w="0">
                <a:solidFill>
                  <a:srgbClr val="0080D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49" name="Rectangle 6049"/>
              <p:cNvSpPr>
                <a:spLocks noChangeArrowheads="1"/>
              </p:cNvSpPr>
              <p:nvPr/>
            </p:nvSpPr>
            <p:spPr bwMode="auto">
              <a:xfrm>
                <a:off x="2461" y="3272"/>
                <a:ext cx="101" cy="1"/>
              </a:xfrm>
              <a:prstGeom prst="rect">
                <a:avLst/>
              </a:prstGeom>
              <a:solidFill>
                <a:srgbClr val="0081D2"/>
              </a:solidFill>
              <a:ln w="0">
                <a:solidFill>
                  <a:srgbClr val="0081D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0" name="Rectangle 6050"/>
              <p:cNvSpPr>
                <a:spLocks noChangeArrowheads="1"/>
              </p:cNvSpPr>
              <p:nvPr/>
            </p:nvSpPr>
            <p:spPr bwMode="auto">
              <a:xfrm>
                <a:off x="2461" y="3272"/>
                <a:ext cx="101" cy="1"/>
              </a:xfrm>
              <a:prstGeom prst="rect">
                <a:avLst/>
              </a:prstGeom>
              <a:solidFill>
                <a:srgbClr val="0082D1"/>
              </a:solidFill>
              <a:ln w="0">
                <a:solidFill>
                  <a:srgbClr val="0082D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1" name="Rectangle 6051"/>
              <p:cNvSpPr>
                <a:spLocks noChangeArrowheads="1"/>
              </p:cNvSpPr>
              <p:nvPr/>
            </p:nvSpPr>
            <p:spPr bwMode="auto">
              <a:xfrm>
                <a:off x="2461" y="3272"/>
                <a:ext cx="101" cy="1"/>
              </a:xfrm>
              <a:prstGeom prst="rect">
                <a:avLst/>
              </a:prstGeom>
              <a:solidFill>
                <a:srgbClr val="0082D1"/>
              </a:solidFill>
              <a:ln w="0">
                <a:solidFill>
                  <a:srgbClr val="0082D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2" name="Rectangle 6052"/>
              <p:cNvSpPr>
                <a:spLocks noChangeArrowheads="1"/>
              </p:cNvSpPr>
              <p:nvPr/>
            </p:nvSpPr>
            <p:spPr bwMode="auto">
              <a:xfrm>
                <a:off x="2461" y="3270"/>
                <a:ext cx="101" cy="2"/>
              </a:xfrm>
              <a:prstGeom prst="rect">
                <a:avLst/>
              </a:prstGeom>
              <a:solidFill>
                <a:srgbClr val="0083D0"/>
              </a:solidFill>
              <a:ln w="0">
                <a:solidFill>
                  <a:srgbClr val="0083D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3" name="Rectangle 6053"/>
              <p:cNvSpPr>
                <a:spLocks noChangeArrowheads="1"/>
              </p:cNvSpPr>
              <p:nvPr/>
            </p:nvSpPr>
            <p:spPr bwMode="auto">
              <a:xfrm>
                <a:off x="2461" y="3270"/>
                <a:ext cx="101" cy="1"/>
              </a:xfrm>
              <a:prstGeom prst="rect">
                <a:avLst/>
              </a:prstGeom>
              <a:solidFill>
                <a:srgbClr val="0084D0"/>
              </a:solidFill>
              <a:ln w="0">
                <a:solidFill>
                  <a:srgbClr val="0084D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4" name="Rectangle 6054"/>
              <p:cNvSpPr>
                <a:spLocks noChangeArrowheads="1"/>
              </p:cNvSpPr>
              <p:nvPr/>
            </p:nvSpPr>
            <p:spPr bwMode="auto">
              <a:xfrm>
                <a:off x="2461" y="3270"/>
                <a:ext cx="101" cy="1"/>
              </a:xfrm>
              <a:prstGeom prst="rect">
                <a:avLst/>
              </a:prstGeom>
              <a:solidFill>
                <a:srgbClr val="0084CF"/>
              </a:solidFill>
              <a:ln w="0">
                <a:solidFill>
                  <a:srgbClr val="0084C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5" name="Rectangle 6055"/>
              <p:cNvSpPr>
                <a:spLocks noChangeArrowheads="1"/>
              </p:cNvSpPr>
              <p:nvPr/>
            </p:nvSpPr>
            <p:spPr bwMode="auto">
              <a:xfrm>
                <a:off x="2461" y="3270"/>
                <a:ext cx="101" cy="1"/>
              </a:xfrm>
              <a:prstGeom prst="rect">
                <a:avLst/>
              </a:prstGeom>
              <a:solidFill>
                <a:srgbClr val="0085CF"/>
              </a:solidFill>
              <a:ln w="0">
                <a:solidFill>
                  <a:srgbClr val="0085C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6" name="Rectangle 6056"/>
              <p:cNvSpPr>
                <a:spLocks noChangeArrowheads="1"/>
              </p:cNvSpPr>
              <p:nvPr/>
            </p:nvSpPr>
            <p:spPr bwMode="auto">
              <a:xfrm>
                <a:off x="2461" y="3270"/>
                <a:ext cx="101" cy="1"/>
              </a:xfrm>
              <a:prstGeom prst="rect">
                <a:avLst/>
              </a:prstGeom>
              <a:solidFill>
                <a:srgbClr val="0086CE"/>
              </a:solidFill>
              <a:ln w="0">
                <a:solidFill>
                  <a:srgbClr val="0086C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7" name="Rectangle 6057"/>
              <p:cNvSpPr>
                <a:spLocks noChangeArrowheads="1"/>
              </p:cNvSpPr>
              <p:nvPr/>
            </p:nvSpPr>
            <p:spPr bwMode="auto">
              <a:xfrm>
                <a:off x="2461" y="3267"/>
                <a:ext cx="101" cy="3"/>
              </a:xfrm>
              <a:prstGeom prst="rect">
                <a:avLst/>
              </a:prstGeom>
              <a:solidFill>
                <a:srgbClr val="0086CE"/>
              </a:solidFill>
              <a:ln w="0">
                <a:solidFill>
                  <a:srgbClr val="0086C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8" name="Rectangle 6058"/>
              <p:cNvSpPr>
                <a:spLocks noChangeArrowheads="1"/>
              </p:cNvSpPr>
              <p:nvPr/>
            </p:nvSpPr>
            <p:spPr bwMode="auto">
              <a:xfrm>
                <a:off x="2461" y="3267"/>
                <a:ext cx="101" cy="1"/>
              </a:xfrm>
              <a:prstGeom prst="rect">
                <a:avLst/>
              </a:prstGeom>
              <a:solidFill>
                <a:srgbClr val="0087CD"/>
              </a:solidFill>
              <a:ln w="0">
                <a:solidFill>
                  <a:srgbClr val="0087C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59" name="Rectangle 6059"/>
              <p:cNvSpPr>
                <a:spLocks noChangeArrowheads="1"/>
              </p:cNvSpPr>
              <p:nvPr/>
            </p:nvSpPr>
            <p:spPr bwMode="auto">
              <a:xfrm>
                <a:off x="2461" y="3267"/>
                <a:ext cx="101" cy="1"/>
              </a:xfrm>
              <a:prstGeom prst="rect">
                <a:avLst/>
              </a:prstGeom>
              <a:solidFill>
                <a:srgbClr val="0088CD"/>
              </a:solidFill>
              <a:ln w="0">
                <a:solidFill>
                  <a:srgbClr val="0088C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0" name="Rectangle 6060"/>
              <p:cNvSpPr>
                <a:spLocks noChangeArrowheads="1"/>
              </p:cNvSpPr>
              <p:nvPr/>
            </p:nvSpPr>
            <p:spPr bwMode="auto">
              <a:xfrm>
                <a:off x="2461" y="3267"/>
                <a:ext cx="101" cy="1"/>
              </a:xfrm>
              <a:prstGeom prst="rect">
                <a:avLst/>
              </a:prstGeom>
              <a:solidFill>
                <a:srgbClr val="0088CC"/>
              </a:solidFill>
              <a:ln w="0">
                <a:solidFill>
                  <a:srgbClr val="0088C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1" name="Rectangle 6061"/>
              <p:cNvSpPr>
                <a:spLocks noChangeArrowheads="1"/>
              </p:cNvSpPr>
              <p:nvPr/>
            </p:nvSpPr>
            <p:spPr bwMode="auto">
              <a:xfrm>
                <a:off x="2461" y="3267"/>
                <a:ext cx="101" cy="1"/>
              </a:xfrm>
              <a:prstGeom prst="rect">
                <a:avLst/>
              </a:prstGeom>
              <a:solidFill>
                <a:srgbClr val="0089CC"/>
              </a:solidFill>
              <a:ln w="0">
                <a:solidFill>
                  <a:srgbClr val="0089C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2" name="Rectangle 6062"/>
              <p:cNvSpPr>
                <a:spLocks noChangeArrowheads="1"/>
              </p:cNvSpPr>
              <p:nvPr/>
            </p:nvSpPr>
            <p:spPr bwMode="auto">
              <a:xfrm>
                <a:off x="2461" y="3264"/>
                <a:ext cx="101" cy="3"/>
              </a:xfrm>
              <a:prstGeom prst="rect">
                <a:avLst/>
              </a:prstGeom>
              <a:solidFill>
                <a:srgbClr val="008ACB"/>
              </a:solidFill>
              <a:ln w="0">
                <a:solidFill>
                  <a:srgbClr val="008AC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3" name="Rectangle 6063"/>
              <p:cNvSpPr>
                <a:spLocks noChangeArrowheads="1"/>
              </p:cNvSpPr>
              <p:nvPr/>
            </p:nvSpPr>
            <p:spPr bwMode="auto">
              <a:xfrm>
                <a:off x="2461" y="3264"/>
                <a:ext cx="101" cy="1"/>
              </a:xfrm>
              <a:prstGeom prst="rect">
                <a:avLst/>
              </a:prstGeom>
              <a:solidFill>
                <a:srgbClr val="008ACB"/>
              </a:solidFill>
              <a:ln w="0">
                <a:solidFill>
                  <a:srgbClr val="008AC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4" name="Rectangle 6064"/>
              <p:cNvSpPr>
                <a:spLocks noChangeArrowheads="1"/>
              </p:cNvSpPr>
              <p:nvPr/>
            </p:nvSpPr>
            <p:spPr bwMode="auto">
              <a:xfrm>
                <a:off x="2461" y="3264"/>
                <a:ext cx="101" cy="1"/>
              </a:xfrm>
              <a:prstGeom prst="rect">
                <a:avLst/>
              </a:prstGeom>
              <a:solidFill>
                <a:srgbClr val="008BCA"/>
              </a:solidFill>
              <a:ln w="0">
                <a:solidFill>
                  <a:srgbClr val="008BC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5" name="Rectangle 6065"/>
              <p:cNvSpPr>
                <a:spLocks noChangeArrowheads="1"/>
              </p:cNvSpPr>
              <p:nvPr/>
            </p:nvSpPr>
            <p:spPr bwMode="auto">
              <a:xfrm>
                <a:off x="2461" y="3264"/>
                <a:ext cx="101" cy="1"/>
              </a:xfrm>
              <a:prstGeom prst="rect">
                <a:avLst/>
              </a:prstGeom>
              <a:solidFill>
                <a:srgbClr val="008CCA"/>
              </a:solidFill>
              <a:ln w="0">
                <a:solidFill>
                  <a:srgbClr val="008CC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6" name="Rectangle 6066"/>
              <p:cNvSpPr>
                <a:spLocks noChangeArrowheads="1"/>
              </p:cNvSpPr>
              <p:nvPr/>
            </p:nvSpPr>
            <p:spPr bwMode="auto">
              <a:xfrm>
                <a:off x="2461" y="3264"/>
                <a:ext cx="101" cy="1"/>
              </a:xfrm>
              <a:prstGeom prst="rect">
                <a:avLst/>
              </a:prstGeom>
              <a:solidFill>
                <a:srgbClr val="008CC9"/>
              </a:solidFill>
              <a:ln w="0">
                <a:solidFill>
                  <a:srgbClr val="008CC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7" name="Rectangle 6067"/>
              <p:cNvSpPr>
                <a:spLocks noChangeArrowheads="1"/>
              </p:cNvSpPr>
              <p:nvPr/>
            </p:nvSpPr>
            <p:spPr bwMode="auto">
              <a:xfrm>
                <a:off x="2461" y="3261"/>
                <a:ext cx="101" cy="3"/>
              </a:xfrm>
              <a:prstGeom prst="rect">
                <a:avLst/>
              </a:prstGeom>
              <a:solidFill>
                <a:srgbClr val="008DC9"/>
              </a:solidFill>
              <a:ln w="0">
                <a:solidFill>
                  <a:srgbClr val="008DC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8" name="Rectangle 6068"/>
              <p:cNvSpPr>
                <a:spLocks noChangeArrowheads="1"/>
              </p:cNvSpPr>
              <p:nvPr/>
            </p:nvSpPr>
            <p:spPr bwMode="auto">
              <a:xfrm>
                <a:off x="2461" y="3261"/>
                <a:ext cx="101" cy="1"/>
              </a:xfrm>
              <a:prstGeom prst="rect">
                <a:avLst/>
              </a:prstGeom>
              <a:solidFill>
                <a:srgbClr val="008EC8"/>
              </a:solidFill>
              <a:ln w="0">
                <a:solidFill>
                  <a:srgbClr val="008EC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69" name="Rectangle 6069"/>
              <p:cNvSpPr>
                <a:spLocks noChangeArrowheads="1"/>
              </p:cNvSpPr>
              <p:nvPr/>
            </p:nvSpPr>
            <p:spPr bwMode="auto">
              <a:xfrm>
                <a:off x="2461" y="3261"/>
                <a:ext cx="101" cy="1"/>
              </a:xfrm>
              <a:prstGeom prst="rect">
                <a:avLst/>
              </a:prstGeom>
              <a:solidFill>
                <a:srgbClr val="008EC8"/>
              </a:solidFill>
              <a:ln w="0">
                <a:solidFill>
                  <a:srgbClr val="008EC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70" name="Rectangle 6070"/>
              <p:cNvSpPr>
                <a:spLocks noChangeArrowheads="1"/>
              </p:cNvSpPr>
              <p:nvPr/>
            </p:nvSpPr>
            <p:spPr bwMode="auto">
              <a:xfrm>
                <a:off x="2461" y="3261"/>
                <a:ext cx="101" cy="1"/>
              </a:xfrm>
              <a:prstGeom prst="rect">
                <a:avLst/>
              </a:prstGeom>
              <a:solidFill>
                <a:srgbClr val="008FC7"/>
              </a:solidFill>
              <a:ln w="0">
                <a:solidFill>
                  <a:srgbClr val="008FC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71" name="Rectangle 6071"/>
              <p:cNvSpPr>
                <a:spLocks noChangeArrowheads="1"/>
              </p:cNvSpPr>
              <p:nvPr/>
            </p:nvSpPr>
            <p:spPr bwMode="auto">
              <a:xfrm>
                <a:off x="2461" y="3258"/>
                <a:ext cx="101" cy="3"/>
              </a:xfrm>
              <a:prstGeom prst="rect">
                <a:avLst/>
              </a:prstGeom>
              <a:solidFill>
                <a:srgbClr val="0090C7"/>
              </a:solidFill>
              <a:ln w="0">
                <a:solidFill>
                  <a:srgbClr val="0090C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72" name="Rectangle 6072"/>
              <p:cNvSpPr>
                <a:spLocks noChangeArrowheads="1"/>
              </p:cNvSpPr>
              <p:nvPr/>
            </p:nvSpPr>
            <p:spPr bwMode="auto">
              <a:xfrm>
                <a:off x="2461" y="3258"/>
                <a:ext cx="101" cy="1"/>
              </a:xfrm>
              <a:prstGeom prst="rect">
                <a:avLst/>
              </a:prstGeom>
              <a:solidFill>
                <a:srgbClr val="0090C6"/>
              </a:solidFill>
              <a:ln w="0">
                <a:solidFill>
                  <a:srgbClr val="0090C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73" name="Rectangle 6073"/>
              <p:cNvSpPr>
                <a:spLocks noChangeArrowheads="1"/>
              </p:cNvSpPr>
              <p:nvPr/>
            </p:nvSpPr>
            <p:spPr bwMode="auto">
              <a:xfrm>
                <a:off x="2461" y="3258"/>
                <a:ext cx="101" cy="1"/>
              </a:xfrm>
              <a:prstGeom prst="rect">
                <a:avLst/>
              </a:prstGeom>
              <a:solidFill>
                <a:srgbClr val="0091C6"/>
              </a:solidFill>
              <a:ln w="0">
                <a:solidFill>
                  <a:srgbClr val="0091C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474" name="Rectangle 6074"/>
              <p:cNvSpPr>
                <a:spLocks noChangeArrowheads="1"/>
              </p:cNvSpPr>
              <p:nvPr/>
            </p:nvSpPr>
            <p:spPr bwMode="auto">
              <a:xfrm>
                <a:off x="2461" y="3258"/>
                <a:ext cx="101" cy="1"/>
              </a:xfrm>
              <a:prstGeom prst="rect">
                <a:avLst/>
              </a:prstGeom>
              <a:solidFill>
                <a:srgbClr val="0092C5"/>
              </a:solidFill>
              <a:ln w="0">
                <a:solidFill>
                  <a:srgbClr val="0092C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3" name="Group 6276"/>
            <p:cNvGrpSpPr>
              <a:grpSpLocks/>
            </p:cNvGrpSpPr>
            <p:nvPr/>
          </p:nvGrpSpPr>
          <p:grpSpPr bwMode="auto">
            <a:xfrm>
              <a:off x="2461" y="3139"/>
              <a:ext cx="101" cy="120"/>
              <a:chOff x="2461" y="3139"/>
              <a:chExt cx="101" cy="120"/>
            </a:xfrm>
          </p:grpSpPr>
          <p:sp>
            <p:nvSpPr>
              <p:cNvPr id="1392075" name="Rectangle 6076"/>
              <p:cNvSpPr>
                <a:spLocks noChangeArrowheads="1"/>
              </p:cNvSpPr>
              <p:nvPr/>
            </p:nvSpPr>
            <p:spPr bwMode="auto">
              <a:xfrm>
                <a:off x="2461" y="3258"/>
                <a:ext cx="101" cy="1"/>
              </a:xfrm>
              <a:prstGeom prst="rect">
                <a:avLst/>
              </a:prstGeom>
              <a:solidFill>
                <a:srgbClr val="0092C5"/>
              </a:solidFill>
              <a:ln w="0">
                <a:solidFill>
                  <a:srgbClr val="0092C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6" name="Rectangle 6077"/>
              <p:cNvSpPr>
                <a:spLocks noChangeArrowheads="1"/>
              </p:cNvSpPr>
              <p:nvPr/>
            </p:nvSpPr>
            <p:spPr bwMode="auto">
              <a:xfrm>
                <a:off x="2461" y="3256"/>
                <a:ext cx="101" cy="2"/>
              </a:xfrm>
              <a:prstGeom prst="rect">
                <a:avLst/>
              </a:prstGeom>
              <a:solidFill>
                <a:srgbClr val="0093C4"/>
              </a:solidFill>
              <a:ln w="0">
                <a:solidFill>
                  <a:srgbClr val="0093C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7" name="Rectangle 6078"/>
              <p:cNvSpPr>
                <a:spLocks noChangeArrowheads="1"/>
              </p:cNvSpPr>
              <p:nvPr/>
            </p:nvSpPr>
            <p:spPr bwMode="auto">
              <a:xfrm>
                <a:off x="2461" y="3256"/>
                <a:ext cx="101" cy="1"/>
              </a:xfrm>
              <a:prstGeom prst="rect">
                <a:avLst/>
              </a:prstGeom>
              <a:solidFill>
                <a:srgbClr val="0093C4"/>
              </a:solidFill>
              <a:ln w="0">
                <a:solidFill>
                  <a:srgbClr val="0093C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8" name="Rectangle 6079"/>
              <p:cNvSpPr>
                <a:spLocks noChangeArrowheads="1"/>
              </p:cNvSpPr>
              <p:nvPr/>
            </p:nvSpPr>
            <p:spPr bwMode="auto">
              <a:xfrm>
                <a:off x="2461" y="3256"/>
                <a:ext cx="101" cy="1"/>
              </a:xfrm>
              <a:prstGeom prst="rect">
                <a:avLst/>
              </a:prstGeom>
              <a:solidFill>
                <a:srgbClr val="0094C3"/>
              </a:solidFill>
              <a:ln w="0">
                <a:solidFill>
                  <a:srgbClr val="0094C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9" name="Rectangle 6080"/>
              <p:cNvSpPr>
                <a:spLocks noChangeArrowheads="1"/>
              </p:cNvSpPr>
              <p:nvPr/>
            </p:nvSpPr>
            <p:spPr bwMode="auto">
              <a:xfrm>
                <a:off x="2461" y="3256"/>
                <a:ext cx="101" cy="1"/>
              </a:xfrm>
              <a:prstGeom prst="rect">
                <a:avLst/>
              </a:prstGeom>
              <a:solidFill>
                <a:srgbClr val="0095C3"/>
              </a:solidFill>
              <a:ln w="0">
                <a:solidFill>
                  <a:srgbClr val="0095C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0" name="Rectangle 6081"/>
              <p:cNvSpPr>
                <a:spLocks noChangeArrowheads="1"/>
              </p:cNvSpPr>
              <p:nvPr/>
            </p:nvSpPr>
            <p:spPr bwMode="auto">
              <a:xfrm>
                <a:off x="2461" y="3256"/>
                <a:ext cx="101" cy="1"/>
              </a:xfrm>
              <a:prstGeom prst="rect">
                <a:avLst/>
              </a:prstGeom>
              <a:solidFill>
                <a:srgbClr val="0095C2"/>
              </a:solidFill>
              <a:ln w="0">
                <a:solidFill>
                  <a:srgbClr val="0095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1" name="Rectangle 6082"/>
              <p:cNvSpPr>
                <a:spLocks noChangeArrowheads="1"/>
              </p:cNvSpPr>
              <p:nvPr/>
            </p:nvSpPr>
            <p:spPr bwMode="auto">
              <a:xfrm>
                <a:off x="2461" y="3253"/>
                <a:ext cx="101" cy="3"/>
              </a:xfrm>
              <a:prstGeom prst="rect">
                <a:avLst/>
              </a:prstGeom>
              <a:solidFill>
                <a:srgbClr val="0096C2"/>
              </a:solidFill>
              <a:ln w="0">
                <a:solidFill>
                  <a:srgbClr val="0096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2" name="Rectangle 6083"/>
              <p:cNvSpPr>
                <a:spLocks noChangeArrowheads="1"/>
              </p:cNvSpPr>
              <p:nvPr/>
            </p:nvSpPr>
            <p:spPr bwMode="auto">
              <a:xfrm>
                <a:off x="2461" y="3253"/>
                <a:ext cx="101" cy="1"/>
              </a:xfrm>
              <a:prstGeom prst="rect">
                <a:avLst/>
              </a:prstGeom>
              <a:solidFill>
                <a:srgbClr val="0097C1"/>
              </a:solidFill>
              <a:ln w="0">
                <a:solidFill>
                  <a:srgbClr val="0097C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3" name="Rectangle 6084"/>
              <p:cNvSpPr>
                <a:spLocks noChangeArrowheads="1"/>
              </p:cNvSpPr>
              <p:nvPr/>
            </p:nvSpPr>
            <p:spPr bwMode="auto">
              <a:xfrm>
                <a:off x="2461" y="3253"/>
                <a:ext cx="101" cy="1"/>
              </a:xfrm>
              <a:prstGeom prst="rect">
                <a:avLst/>
              </a:prstGeom>
              <a:solidFill>
                <a:srgbClr val="0097C1"/>
              </a:solidFill>
              <a:ln w="0">
                <a:solidFill>
                  <a:srgbClr val="0097C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4" name="Rectangle 6085"/>
              <p:cNvSpPr>
                <a:spLocks noChangeArrowheads="1"/>
              </p:cNvSpPr>
              <p:nvPr/>
            </p:nvSpPr>
            <p:spPr bwMode="auto">
              <a:xfrm>
                <a:off x="2461" y="3253"/>
                <a:ext cx="101" cy="1"/>
              </a:xfrm>
              <a:prstGeom prst="rect">
                <a:avLst/>
              </a:prstGeom>
              <a:solidFill>
                <a:srgbClr val="0098C0"/>
              </a:solidFill>
              <a:ln w="0">
                <a:solidFill>
                  <a:srgbClr val="0098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5" name="Rectangle 6086"/>
              <p:cNvSpPr>
                <a:spLocks noChangeArrowheads="1"/>
              </p:cNvSpPr>
              <p:nvPr/>
            </p:nvSpPr>
            <p:spPr bwMode="auto">
              <a:xfrm>
                <a:off x="2461" y="3250"/>
                <a:ext cx="101" cy="3"/>
              </a:xfrm>
              <a:prstGeom prst="rect">
                <a:avLst/>
              </a:prstGeom>
              <a:solidFill>
                <a:srgbClr val="0099C0"/>
              </a:solidFill>
              <a:ln w="0">
                <a:solidFill>
                  <a:srgbClr val="0099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6" name="Rectangle 6087"/>
              <p:cNvSpPr>
                <a:spLocks noChangeArrowheads="1"/>
              </p:cNvSpPr>
              <p:nvPr/>
            </p:nvSpPr>
            <p:spPr bwMode="auto">
              <a:xfrm>
                <a:off x="2461" y="3250"/>
                <a:ext cx="101" cy="1"/>
              </a:xfrm>
              <a:prstGeom prst="rect">
                <a:avLst/>
              </a:prstGeom>
              <a:solidFill>
                <a:srgbClr val="0099BF"/>
              </a:solidFill>
              <a:ln w="0">
                <a:solidFill>
                  <a:srgbClr val="0099B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7" name="Rectangle 6088"/>
              <p:cNvSpPr>
                <a:spLocks noChangeArrowheads="1"/>
              </p:cNvSpPr>
              <p:nvPr/>
            </p:nvSpPr>
            <p:spPr bwMode="auto">
              <a:xfrm>
                <a:off x="2461" y="3250"/>
                <a:ext cx="101" cy="1"/>
              </a:xfrm>
              <a:prstGeom prst="rect">
                <a:avLst/>
              </a:prstGeom>
              <a:solidFill>
                <a:srgbClr val="009ABF"/>
              </a:solidFill>
              <a:ln w="0">
                <a:solidFill>
                  <a:srgbClr val="009AB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8" name="Rectangle 6089"/>
              <p:cNvSpPr>
                <a:spLocks noChangeArrowheads="1"/>
              </p:cNvSpPr>
              <p:nvPr/>
            </p:nvSpPr>
            <p:spPr bwMode="auto">
              <a:xfrm>
                <a:off x="2461" y="3250"/>
                <a:ext cx="101" cy="1"/>
              </a:xfrm>
              <a:prstGeom prst="rect">
                <a:avLst/>
              </a:prstGeom>
              <a:solidFill>
                <a:srgbClr val="009ABE"/>
              </a:solidFill>
              <a:ln w="0">
                <a:solidFill>
                  <a:srgbClr val="009AB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89" name="Rectangle 6090"/>
              <p:cNvSpPr>
                <a:spLocks noChangeArrowheads="1"/>
              </p:cNvSpPr>
              <p:nvPr/>
            </p:nvSpPr>
            <p:spPr bwMode="auto">
              <a:xfrm>
                <a:off x="2461" y="3250"/>
                <a:ext cx="101" cy="1"/>
              </a:xfrm>
              <a:prstGeom prst="rect">
                <a:avLst/>
              </a:prstGeom>
              <a:solidFill>
                <a:srgbClr val="009BBE"/>
              </a:solidFill>
              <a:ln w="0">
                <a:solidFill>
                  <a:srgbClr val="009BB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0" name="Rectangle 6091"/>
              <p:cNvSpPr>
                <a:spLocks noChangeArrowheads="1"/>
              </p:cNvSpPr>
              <p:nvPr/>
            </p:nvSpPr>
            <p:spPr bwMode="auto">
              <a:xfrm>
                <a:off x="2461" y="3247"/>
                <a:ext cx="101" cy="3"/>
              </a:xfrm>
              <a:prstGeom prst="rect">
                <a:avLst/>
              </a:prstGeom>
              <a:solidFill>
                <a:srgbClr val="009CBD"/>
              </a:solidFill>
              <a:ln w="0">
                <a:solidFill>
                  <a:srgbClr val="009CB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1" name="Rectangle 6092"/>
              <p:cNvSpPr>
                <a:spLocks noChangeArrowheads="1"/>
              </p:cNvSpPr>
              <p:nvPr/>
            </p:nvSpPr>
            <p:spPr bwMode="auto">
              <a:xfrm>
                <a:off x="2461" y="3247"/>
                <a:ext cx="101" cy="1"/>
              </a:xfrm>
              <a:prstGeom prst="rect">
                <a:avLst/>
              </a:prstGeom>
              <a:solidFill>
                <a:srgbClr val="009CBD"/>
              </a:solidFill>
              <a:ln w="0">
                <a:solidFill>
                  <a:srgbClr val="009CB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2" name="Rectangle 6093"/>
              <p:cNvSpPr>
                <a:spLocks noChangeArrowheads="1"/>
              </p:cNvSpPr>
              <p:nvPr/>
            </p:nvSpPr>
            <p:spPr bwMode="auto">
              <a:xfrm>
                <a:off x="2461" y="3247"/>
                <a:ext cx="101" cy="1"/>
              </a:xfrm>
              <a:prstGeom prst="rect">
                <a:avLst/>
              </a:prstGeom>
              <a:solidFill>
                <a:srgbClr val="009DBC"/>
              </a:solidFill>
              <a:ln w="0">
                <a:solidFill>
                  <a:srgbClr val="009D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3" name="Rectangle 6094"/>
              <p:cNvSpPr>
                <a:spLocks noChangeArrowheads="1"/>
              </p:cNvSpPr>
              <p:nvPr/>
            </p:nvSpPr>
            <p:spPr bwMode="auto">
              <a:xfrm>
                <a:off x="2461" y="3247"/>
                <a:ext cx="101" cy="1"/>
              </a:xfrm>
              <a:prstGeom prst="rect">
                <a:avLst/>
              </a:prstGeom>
              <a:solidFill>
                <a:srgbClr val="009EBC"/>
              </a:solidFill>
              <a:ln w="0">
                <a:solidFill>
                  <a:srgbClr val="009E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4" name="Rectangle 6095"/>
              <p:cNvSpPr>
                <a:spLocks noChangeArrowheads="1"/>
              </p:cNvSpPr>
              <p:nvPr/>
            </p:nvSpPr>
            <p:spPr bwMode="auto">
              <a:xfrm>
                <a:off x="2461" y="3247"/>
                <a:ext cx="101" cy="1"/>
              </a:xfrm>
              <a:prstGeom prst="rect">
                <a:avLst/>
              </a:prstGeom>
              <a:solidFill>
                <a:srgbClr val="009EBB"/>
              </a:solidFill>
              <a:ln w="0">
                <a:solidFill>
                  <a:srgbClr val="009EB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5" name="Rectangle 6096"/>
              <p:cNvSpPr>
                <a:spLocks noChangeArrowheads="1"/>
              </p:cNvSpPr>
              <p:nvPr/>
            </p:nvSpPr>
            <p:spPr bwMode="auto">
              <a:xfrm>
                <a:off x="2461" y="3245"/>
                <a:ext cx="101" cy="2"/>
              </a:xfrm>
              <a:prstGeom prst="rect">
                <a:avLst/>
              </a:prstGeom>
              <a:solidFill>
                <a:srgbClr val="009FBB"/>
              </a:solidFill>
              <a:ln w="0">
                <a:solidFill>
                  <a:srgbClr val="009FB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6" name="Rectangle 6097"/>
              <p:cNvSpPr>
                <a:spLocks noChangeArrowheads="1"/>
              </p:cNvSpPr>
              <p:nvPr/>
            </p:nvSpPr>
            <p:spPr bwMode="auto">
              <a:xfrm>
                <a:off x="2461" y="3245"/>
                <a:ext cx="101" cy="1"/>
              </a:xfrm>
              <a:prstGeom prst="rect">
                <a:avLst/>
              </a:prstGeom>
              <a:solidFill>
                <a:srgbClr val="009FBA"/>
              </a:solidFill>
              <a:ln w="0">
                <a:solidFill>
                  <a:srgbClr val="009FB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7" name="Rectangle 6098"/>
              <p:cNvSpPr>
                <a:spLocks noChangeArrowheads="1"/>
              </p:cNvSpPr>
              <p:nvPr/>
            </p:nvSpPr>
            <p:spPr bwMode="auto">
              <a:xfrm>
                <a:off x="2461" y="3245"/>
                <a:ext cx="101" cy="1"/>
              </a:xfrm>
              <a:prstGeom prst="rect">
                <a:avLst/>
              </a:prstGeom>
              <a:solidFill>
                <a:srgbClr val="00A0BA"/>
              </a:solidFill>
              <a:ln w="0">
                <a:solidFill>
                  <a:srgbClr val="00A0B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8" name="Rectangle 6099"/>
              <p:cNvSpPr>
                <a:spLocks noChangeArrowheads="1"/>
              </p:cNvSpPr>
              <p:nvPr/>
            </p:nvSpPr>
            <p:spPr bwMode="auto">
              <a:xfrm>
                <a:off x="2461" y="3245"/>
                <a:ext cx="101" cy="1"/>
              </a:xfrm>
              <a:prstGeom prst="rect">
                <a:avLst/>
              </a:prstGeom>
              <a:solidFill>
                <a:srgbClr val="00A1B9"/>
              </a:solidFill>
              <a:ln w="0">
                <a:solidFill>
                  <a:srgbClr val="00A1B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99" name="Rectangle 6100"/>
              <p:cNvSpPr>
                <a:spLocks noChangeArrowheads="1"/>
              </p:cNvSpPr>
              <p:nvPr/>
            </p:nvSpPr>
            <p:spPr bwMode="auto">
              <a:xfrm>
                <a:off x="2461" y="3242"/>
                <a:ext cx="101" cy="3"/>
              </a:xfrm>
              <a:prstGeom prst="rect">
                <a:avLst/>
              </a:prstGeom>
              <a:solidFill>
                <a:srgbClr val="00A1B9"/>
              </a:solidFill>
              <a:ln w="0">
                <a:solidFill>
                  <a:srgbClr val="00A1B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0" name="Rectangle 6101"/>
              <p:cNvSpPr>
                <a:spLocks noChangeArrowheads="1"/>
              </p:cNvSpPr>
              <p:nvPr/>
            </p:nvSpPr>
            <p:spPr bwMode="auto">
              <a:xfrm>
                <a:off x="2461" y="3242"/>
                <a:ext cx="101" cy="1"/>
              </a:xfrm>
              <a:prstGeom prst="rect">
                <a:avLst/>
              </a:prstGeom>
              <a:solidFill>
                <a:srgbClr val="00A2B8"/>
              </a:solidFill>
              <a:ln w="0">
                <a:solidFill>
                  <a:srgbClr val="00A2B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1" name="Rectangle 6102"/>
              <p:cNvSpPr>
                <a:spLocks noChangeArrowheads="1"/>
              </p:cNvSpPr>
              <p:nvPr/>
            </p:nvSpPr>
            <p:spPr bwMode="auto">
              <a:xfrm>
                <a:off x="2461" y="3242"/>
                <a:ext cx="101" cy="1"/>
              </a:xfrm>
              <a:prstGeom prst="rect">
                <a:avLst/>
              </a:prstGeom>
              <a:solidFill>
                <a:srgbClr val="00A2B8"/>
              </a:solidFill>
              <a:ln w="0">
                <a:solidFill>
                  <a:srgbClr val="00A2B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2" name="Rectangle 6103"/>
              <p:cNvSpPr>
                <a:spLocks noChangeArrowheads="1"/>
              </p:cNvSpPr>
              <p:nvPr/>
            </p:nvSpPr>
            <p:spPr bwMode="auto">
              <a:xfrm>
                <a:off x="2461" y="3242"/>
                <a:ext cx="101" cy="1"/>
              </a:xfrm>
              <a:prstGeom prst="rect">
                <a:avLst/>
              </a:prstGeom>
              <a:solidFill>
                <a:srgbClr val="00A3B7"/>
              </a:solidFill>
              <a:ln w="0">
                <a:solidFill>
                  <a:srgbClr val="00A3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3" name="Rectangle 6104"/>
              <p:cNvSpPr>
                <a:spLocks noChangeArrowheads="1"/>
              </p:cNvSpPr>
              <p:nvPr/>
            </p:nvSpPr>
            <p:spPr bwMode="auto">
              <a:xfrm>
                <a:off x="2461" y="3242"/>
                <a:ext cx="101" cy="1"/>
              </a:xfrm>
              <a:prstGeom prst="rect">
                <a:avLst/>
              </a:prstGeom>
              <a:solidFill>
                <a:srgbClr val="00A4B7"/>
              </a:solidFill>
              <a:ln w="0">
                <a:solidFill>
                  <a:srgbClr val="00A4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4" name="Rectangle 6105"/>
              <p:cNvSpPr>
                <a:spLocks noChangeArrowheads="1"/>
              </p:cNvSpPr>
              <p:nvPr/>
            </p:nvSpPr>
            <p:spPr bwMode="auto">
              <a:xfrm>
                <a:off x="2461" y="3239"/>
                <a:ext cx="101" cy="3"/>
              </a:xfrm>
              <a:prstGeom prst="rect">
                <a:avLst/>
              </a:prstGeom>
              <a:solidFill>
                <a:srgbClr val="00A4B6"/>
              </a:solidFill>
              <a:ln w="0">
                <a:solidFill>
                  <a:srgbClr val="00A4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5" name="Rectangle 6106"/>
              <p:cNvSpPr>
                <a:spLocks noChangeArrowheads="1"/>
              </p:cNvSpPr>
              <p:nvPr/>
            </p:nvSpPr>
            <p:spPr bwMode="auto">
              <a:xfrm>
                <a:off x="2461" y="3239"/>
                <a:ext cx="101" cy="1"/>
              </a:xfrm>
              <a:prstGeom prst="rect">
                <a:avLst/>
              </a:prstGeom>
              <a:solidFill>
                <a:srgbClr val="00A5B6"/>
              </a:solidFill>
              <a:ln w="0">
                <a:solidFill>
                  <a:srgbClr val="00A5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6" name="Rectangle 6107"/>
              <p:cNvSpPr>
                <a:spLocks noChangeArrowheads="1"/>
              </p:cNvSpPr>
              <p:nvPr/>
            </p:nvSpPr>
            <p:spPr bwMode="auto">
              <a:xfrm>
                <a:off x="2461" y="3239"/>
                <a:ext cx="101" cy="1"/>
              </a:xfrm>
              <a:prstGeom prst="rect">
                <a:avLst/>
              </a:prstGeom>
              <a:solidFill>
                <a:srgbClr val="00A5B5"/>
              </a:solidFill>
              <a:ln w="0">
                <a:solidFill>
                  <a:srgbClr val="00A5B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7" name="Rectangle 6108"/>
              <p:cNvSpPr>
                <a:spLocks noChangeArrowheads="1"/>
              </p:cNvSpPr>
              <p:nvPr/>
            </p:nvSpPr>
            <p:spPr bwMode="auto">
              <a:xfrm>
                <a:off x="2461" y="3239"/>
                <a:ext cx="101" cy="1"/>
              </a:xfrm>
              <a:prstGeom prst="rect">
                <a:avLst/>
              </a:prstGeom>
              <a:solidFill>
                <a:srgbClr val="00A6B5"/>
              </a:solidFill>
              <a:ln w="0">
                <a:solidFill>
                  <a:srgbClr val="00A6B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8" name="Rectangle 6109"/>
              <p:cNvSpPr>
                <a:spLocks noChangeArrowheads="1"/>
              </p:cNvSpPr>
              <p:nvPr/>
            </p:nvSpPr>
            <p:spPr bwMode="auto">
              <a:xfrm>
                <a:off x="2461" y="3239"/>
                <a:ext cx="101" cy="1"/>
              </a:xfrm>
              <a:prstGeom prst="rect">
                <a:avLst/>
              </a:prstGeom>
              <a:solidFill>
                <a:srgbClr val="00A7B4"/>
              </a:solidFill>
              <a:ln w="0">
                <a:solidFill>
                  <a:srgbClr val="00A7B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09" name="Rectangle 6110"/>
              <p:cNvSpPr>
                <a:spLocks noChangeArrowheads="1"/>
              </p:cNvSpPr>
              <p:nvPr/>
            </p:nvSpPr>
            <p:spPr bwMode="auto">
              <a:xfrm>
                <a:off x="2461" y="3236"/>
                <a:ext cx="101" cy="3"/>
              </a:xfrm>
              <a:prstGeom prst="rect">
                <a:avLst/>
              </a:prstGeom>
              <a:solidFill>
                <a:srgbClr val="00A7B4"/>
              </a:solidFill>
              <a:ln w="0">
                <a:solidFill>
                  <a:srgbClr val="00A7B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0" name="Rectangle 6111"/>
              <p:cNvSpPr>
                <a:spLocks noChangeArrowheads="1"/>
              </p:cNvSpPr>
              <p:nvPr/>
            </p:nvSpPr>
            <p:spPr bwMode="auto">
              <a:xfrm>
                <a:off x="2461" y="3236"/>
                <a:ext cx="101" cy="1"/>
              </a:xfrm>
              <a:prstGeom prst="rect">
                <a:avLst/>
              </a:prstGeom>
              <a:solidFill>
                <a:srgbClr val="00A8B3"/>
              </a:solidFill>
              <a:ln w="0">
                <a:solidFill>
                  <a:srgbClr val="00A8B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1" name="Rectangle 6112"/>
              <p:cNvSpPr>
                <a:spLocks noChangeArrowheads="1"/>
              </p:cNvSpPr>
              <p:nvPr/>
            </p:nvSpPr>
            <p:spPr bwMode="auto">
              <a:xfrm>
                <a:off x="2461" y="3236"/>
                <a:ext cx="101" cy="1"/>
              </a:xfrm>
              <a:prstGeom prst="rect">
                <a:avLst/>
              </a:prstGeom>
              <a:solidFill>
                <a:srgbClr val="00A8B3"/>
              </a:solidFill>
              <a:ln w="0">
                <a:solidFill>
                  <a:srgbClr val="00A8B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2" name="Rectangle 6113"/>
              <p:cNvSpPr>
                <a:spLocks noChangeArrowheads="1"/>
              </p:cNvSpPr>
              <p:nvPr/>
            </p:nvSpPr>
            <p:spPr bwMode="auto">
              <a:xfrm>
                <a:off x="2461" y="3236"/>
                <a:ext cx="101" cy="1"/>
              </a:xfrm>
              <a:prstGeom prst="rect">
                <a:avLst/>
              </a:prstGeom>
              <a:solidFill>
                <a:srgbClr val="00A9B2"/>
              </a:solidFill>
              <a:ln w="0">
                <a:solidFill>
                  <a:srgbClr val="00A9B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3" name="Rectangle 6114"/>
              <p:cNvSpPr>
                <a:spLocks noChangeArrowheads="1"/>
              </p:cNvSpPr>
              <p:nvPr/>
            </p:nvSpPr>
            <p:spPr bwMode="auto">
              <a:xfrm>
                <a:off x="2461" y="3233"/>
                <a:ext cx="101" cy="3"/>
              </a:xfrm>
              <a:prstGeom prst="rect">
                <a:avLst/>
              </a:prstGeom>
              <a:solidFill>
                <a:srgbClr val="00AAB2"/>
              </a:solidFill>
              <a:ln w="0">
                <a:solidFill>
                  <a:srgbClr val="00AAB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4" name="Rectangle 6115"/>
              <p:cNvSpPr>
                <a:spLocks noChangeArrowheads="1"/>
              </p:cNvSpPr>
              <p:nvPr/>
            </p:nvSpPr>
            <p:spPr bwMode="auto">
              <a:xfrm>
                <a:off x="2461" y="3233"/>
                <a:ext cx="101" cy="1"/>
              </a:xfrm>
              <a:prstGeom prst="rect">
                <a:avLst/>
              </a:prstGeom>
              <a:solidFill>
                <a:srgbClr val="00AAB1"/>
              </a:solidFill>
              <a:ln w="0">
                <a:solidFill>
                  <a:srgbClr val="00AAB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5" name="Rectangle 6116"/>
              <p:cNvSpPr>
                <a:spLocks noChangeArrowheads="1"/>
              </p:cNvSpPr>
              <p:nvPr/>
            </p:nvSpPr>
            <p:spPr bwMode="auto">
              <a:xfrm>
                <a:off x="2461" y="3233"/>
                <a:ext cx="101" cy="1"/>
              </a:xfrm>
              <a:prstGeom prst="rect">
                <a:avLst/>
              </a:prstGeom>
              <a:solidFill>
                <a:srgbClr val="00ABB1"/>
              </a:solidFill>
              <a:ln w="0">
                <a:solidFill>
                  <a:srgbClr val="00ABB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6" name="Rectangle 6117"/>
              <p:cNvSpPr>
                <a:spLocks noChangeArrowheads="1"/>
              </p:cNvSpPr>
              <p:nvPr/>
            </p:nvSpPr>
            <p:spPr bwMode="auto">
              <a:xfrm>
                <a:off x="2461" y="3233"/>
                <a:ext cx="101" cy="1"/>
              </a:xfrm>
              <a:prstGeom prst="rect">
                <a:avLst/>
              </a:prstGeom>
              <a:solidFill>
                <a:srgbClr val="00ABB0"/>
              </a:solidFill>
              <a:ln w="0">
                <a:solidFill>
                  <a:srgbClr val="00ABB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7" name="Rectangle 6118"/>
              <p:cNvSpPr>
                <a:spLocks noChangeArrowheads="1"/>
              </p:cNvSpPr>
              <p:nvPr/>
            </p:nvSpPr>
            <p:spPr bwMode="auto">
              <a:xfrm>
                <a:off x="2461" y="3233"/>
                <a:ext cx="101" cy="1"/>
              </a:xfrm>
              <a:prstGeom prst="rect">
                <a:avLst/>
              </a:prstGeom>
              <a:solidFill>
                <a:srgbClr val="00ACB0"/>
              </a:solidFill>
              <a:ln w="0">
                <a:solidFill>
                  <a:srgbClr val="00ACB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8" name="Rectangle 6119"/>
              <p:cNvSpPr>
                <a:spLocks noChangeArrowheads="1"/>
              </p:cNvSpPr>
              <p:nvPr/>
            </p:nvSpPr>
            <p:spPr bwMode="auto">
              <a:xfrm>
                <a:off x="2461" y="3231"/>
                <a:ext cx="101" cy="2"/>
              </a:xfrm>
              <a:prstGeom prst="rect">
                <a:avLst/>
              </a:prstGeom>
              <a:solidFill>
                <a:srgbClr val="00ACAF"/>
              </a:solidFill>
              <a:ln w="0">
                <a:solidFill>
                  <a:srgbClr val="00ACA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19" name="Rectangle 6120"/>
              <p:cNvSpPr>
                <a:spLocks noChangeArrowheads="1"/>
              </p:cNvSpPr>
              <p:nvPr/>
            </p:nvSpPr>
            <p:spPr bwMode="auto">
              <a:xfrm>
                <a:off x="2461" y="3231"/>
                <a:ext cx="101" cy="1"/>
              </a:xfrm>
              <a:prstGeom prst="rect">
                <a:avLst/>
              </a:prstGeom>
              <a:solidFill>
                <a:srgbClr val="00ADAF"/>
              </a:solidFill>
              <a:ln w="0">
                <a:solidFill>
                  <a:srgbClr val="00ADA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0" name="Rectangle 6121"/>
              <p:cNvSpPr>
                <a:spLocks noChangeArrowheads="1"/>
              </p:cNvSpPr>
              <p:nvPr/>
            </p:nvSpPr>
            <p:spPr bwMode="auto">
              <a:xfrm>
                <a:off x="2461" y="3231"/>
                <a:ext cx="101" cy="1"/>
              </a:xfrm>
              <a:prstGeom prst="rect">
                <a:avLst/>
              </a:prstGeom>
              <a:solidFill>
                <a:srgbClr val="00AEAE"/>
              </a:solidFill>
              <a:ln w="0">
                <a:solidFill>
                  <a:srgbClr val="00AEA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1" name="Rectangle 6122"/>
              <p:cNvSpPr>
                <a:spLocks noChangeArrowheads="1"/>
              </p:cNvSpPr>
              <p:nvPr/>
            </p:nvSpPr>
            <p:spPr bwMode="auto">
              <a:xfrm>
                <a:off x="2461" y="3231"/>
                <a:ext cx="101" cy="1"/>
              </a:xfrm>
              <a:prstGeom prst="rect">
                <a:avLst/>
              </a:prstGeom>
              <a:solidFill>
                <a:srgbClr val="00AEAE"/>
              </a:solidFill>
              <a:ln w="0">
                <a:solidFill>
                  <a:srgbClr val="00AEA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2" name="Rectangle 6123"/>
              <p:cNvSpPr>
                <a:spLocks noChangeArrowheads="1"/>
              </p:cNvSpPr>
              <p:nvPr/>
            </p:nvSpPr>
            <p:spPr bwMode="auto">
              <a:xfrm>
                <a:off x="2461" y="3231"/>
                <a:ext cx="101" cy="1"/>
              </a:xfrm>
              <a:prstGeom prst="rect">
                <a:avLst/>
              </a:prstGeom>
              <a:solidFill>
                <a:srgbClr val="00AFAD"/>
              </a:solidFill>
              <a:ln w="0">
                <a:solidFill>
                  <a:srgbClr val="00AFA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3" name="Rectangle 6124"/>
              <p:cNvSpPr>
                <a:spLocks noChangeArrowheads="1"/>
              </p:cNvSpPr>
              <p:nvPr/>
            </p:nvSpPr>
            <p:spPr bwMode="auto">
              <a:xfrm>
                <a:off x="2461" y="3228"/>
                <a:ext cx="101" cy="3"/>
              </a:xfrm>
              <a:prstGeom prst="rect">
                <a:avLst/>
              </a:prstGeom>
              <a:solidFill>
                <a:srgbClr val="00AFAD"/>
              </a:solidFill>
              <a:ln w="0">
                <a:solidFill>
                  <a:srgbClr val="00AFA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4" name="Rectangle 6125"/>
              <p:cNvSpPr>
                <a:spLocks noChangeArrowheads="1"/>
              </p:cNvSpPr>
              <p:nvPr/>
            </p:nvSpPr>
            <p:spPr bwMode="auto">
              <a:xfrm>
                <a:off x="2461" y="3228"/>
                <a:ext cx="101" cy="1"/>
              </a:xfrm>
              <a:prstGeom prst="rect">
                <a:avLst/>
              </a:prstGeom>
              <a:solidFill>
                <a:srgbClr val="00B0AC"/>
              </a:solidFill>
              <a:ln w="0">
                <a:solidFill>
                  <a:srgbClr val="00B0A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5" name="Rectangle 6126"/>
              <p:cNvSpPr>
                <a:spLocks noChangeArrowheads="1"/>
              </p:cNvSpPr>
              <p:nvPr/>
            </p:nvSpPr>
            <p:spPr bwMode="auto">
              <a:xfrm>
                <a:off x="2461" y="3228"/>
                <a:ext cx="101" cy="1"/>
              </a:xfrm>
              <a:prstGeom prst="rect">
                <a:avLst/>
              </a:prstGeom>
              <a:solidFill>
                <a:srgbClr val="00B0AC"/>
              </a:solidFill>
              <a:ln w="0">
                <a:solidFill>
                  <a:srgbClr val="00B0A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6" name="Rectangle 6127"/>
              <p:cNvSpPr>
                <a:spLocks noChangeArrowheads="1"/>
              </p:cNvSpPr>
              <p:nvPr/>
            </p:nvSpPr>
            <p:spPr bwMode="auto">
              <a:xfrm>
                <a:off x="2461" y="3228"/>
                <a:ext cx="101" cy="1"/>
              </a:xfrm>
              <a:prstGeom prst="rect">
                <a:avLst/>
              </a:prstGeom>
              <a:solidFill>
                <a:srgbClr val="00B1AB"/>
              </a:solidFill>
              <a:ln w="0">
                <a:solidFill>
                  <a:srgbClr val="00B1A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7" name="Rectangle 6128"/>
              <p:cNvSpPr>
                <a:spLocks noChangeArrowheads="1"/>
              </p:cNvSpPr>
              <p:nvPr/>
            </p:nvSpPr>
            <p:spPr bwMode="auto">
              <a:xfrm>
                <a:off x="2461" y="3228"/>
                <a:ext cx="101" cy="1"/>
              </a:xfrm>
              <a:prstGeom prst="rect">
                <a:avLst/>
              </a:prstGeom>
              <a:solidFill>
                <a:srgbClr val="00B2AB"/>
              </a:solidFill>
              <a:ln w="0">
                <a:solidFill>
                  <a:srgbClr val="00B2A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8" name="Rectangle 6129"/>
              <p:cNvSpPr>
                <a:spLocks noChangeArrowheads="1"/>
              </p:cNvSpPr>
              <p:nvPr/>
            </p:nvSpPr>
            <p:spPr bwMode="auto">
              <a:xfrm>
                <a:off x="2461" y="3225"/>
                <a:ext cx="101" cy="3"/>
              </a:xfrm>
              <a:prstGeom prst="rect">
                <a:avLst/>
              </a:prstGeom>
              <a:solidFill>
                <a:srgbClr val="00B2AA"/>
              </a:solidFill>
              <a:ln w="0">
                <a:solidFill>
                  <a:srgbClr val="00B2A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29" name="Rectangle 6130"/>
              <p:cNvSpPr>
                <a:spLocks noChangeArrowheads="1"/>
              </p:cNvSpPr>
              <p:nvPr/>
            </p:nvSpPr>
            <p:spPr bwMode="auto">
              <a:xfrm>
                <a:off x="2461" y="3225"/>
                <a:ext cx="101" cy="1"/>
              </a:xfrm>
              <a:prstGeom prst="rect">
                <a:avLst/>
              </a:prstGeom>
              <a:solidFill>
                <a:srgbClr val="00B3AA"/>
              </a:solidFill>
              <a:ln w="0">
                <a:solidFill>
                  <a:srgbClr val="00B3A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0" name="Rectangle 6131"/>
              <p:cNvSpPr>
                <a:spLocks noChangeArrowheads="1"/>
              </p:cNvSpPr>
              <p:nvPr/>
            </p:nvSpPr>
            <p:spPr bwMode="auto">
              <a:xfrm>
                <a:off x="2461" y="3225"/>
                <a:ext cx="101" cy="1"/>
              </a:xfrm>
              <a:prstGeom prst="rect">
                <a:avLst/>
              </a:prstGeom>
              <a:solidFill>
                <a:srgbClr val="00B3A9"/>
              </a:solidFill>
              <a:ln w="0">
                <a:solidFill>
                  <a:srgbClr val="00B3A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1" name="Rectangle 6132"/>
              <p:cNvSpPr>
                <a:spLocks noChangeArrowheads="1"/>
              </p:cNvSpPr>
              <p:nvPr/>
            </p:nvSpPr>
            <p:spPr bwMode="auto">
              <a:xfrm>
                <a:off x="2461" y="3225"/>
                <a:ext cx="101" cy="1"/>
              </a:xfrm>
              <a:prstGeom prst="rect">
                <a:avLst/>
              </a:prstGeom>
              <a:solidFill>
                <a:srgbClr val="00B4A9"/>
              </a:solidFill>
              <a:ln w="0">
                <a:solidFill>
                  <a:srgbClr val="00B4A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2" name="Rectangle 6133"/>
              <p:cNvSpPr>
                <a:spLocks noChangeArrowheads="1"/>
              </p:cNvSpPr>
              <p:nvPr/>
            </p:nvSpPr>
            <p:spPr bwMode="auto">
              <a:xfrm>
                <a:off x="2461" y="3222"/>
                <a:ext cx="101" cy="3"/>
              </a:xfrm>
              <a:prstGeom prst="rect">
                <a:avLst/>
              </a:prstGeom>
              <a:solidFill>
                <a:srgbClr val="00B4A8"/>
              </a:solidFill>
              <a:ln w="0">
                <a:solidFill>
                  <a:srgbClr val="00B4A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3" name="Rectangle 6134"/>
              <p:cNvSpPr>
                <a:spLocks noChangeArrowheads="1"/>
              </p:cNvSpPr>
              <p:nvPr/>
            </p:nvSpPr>
            <p:spPr bwMode="auto">
              <a:xfrm>
                <a:off x="2461" y="3222"/>
                <a:ext cx="101" cy="1"/>
              </a:xfrm>
              <a:prstGeom prst="rect">
                <a:avLst/>
              </a:prstGeom>
              <a:solidFill>
                <a:srgbClr val="00B5A8"/>
              </a:solidFill>
              <a:ln w="0">
                <a:solidFill>
                  <a:srgbClr val="00B5A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4" name="Rectangle 6135"/>
              <p:cNvSpPr>
                <a:spLocks noChangeArrowheads="1"/>
              </p:cNvSpPr>
              <p:nvPr/>
            </p:nvSpPr>
            <p:spPr bwMode="auto">
              <a:xfrm>
                <a:off x="2461" y="3222"/>
                <a:ext cx="101" cy="1"/>
              </a:xfrm>
              <a:prstGeom prst="rect">
                <a:avLst/>
              </a:prstGeom>
              <a:solidFill>
                <a:srgbClr val="00B5A7"/>
              </a:solidFill>
              <a:ln w="0">
                <a:solidFill>
                  <a:srgbClr val="00B5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5" name="Rectangle 6136"/>
              <p:cNvSpPr>
                <a:spLocks noChangeArrowheads="1"/>
              </p:cNvSpPr>
              <p:nvPr/>
            </p:nvSpPr>
            <p:spPr bwMode="auto">
              <a:xfrm>
                <a:off x="2461" y="3222"/>
                <a:ext cx="101" cy="1"/>
              </a:xfrm>
              <a:prstGeom prst="rect">
                <a:avLst/>
              </a:prstGeom>
              <a:solidFill>
                <a:srgbClr val="00B6A7"/>
              </a:solidFill>
              <a:ln w="0">
                <a:solidFill>
                  <a:srgbClr val="00B6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6" name="Rectangle 6137"/>
              <p:cNvSpPr>
                <a:spLocks noChangeArrowheads="1"/>
              </p:cNvSpPr>
              <p:nvPr/>
            </p:nvSpPr>
            <p:spPr bwMode="auto">
              <a:xfrm>
                <a:off x="2461" y="3222"/>
                <a:ext cx="101" cy="1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7" name="Rectangle 6138"/>
              <p:cNvSpPr>
                <a:spLocks noChangeArrowheads="1"/>
              </p:cNvSpPr>
              <p:nvPr/>
            </p:nvSpPr>
            <p:spPr bwMode="auto">
              <a:xfrm>
                <a:off x="2461" y="3219"/>
                <a:ext cx="101" cy="3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8" name="Rectangle 6139"/>
              <p:cNvSpPr>
                <a:spLocks noChangeArrowheads="1"/>
              </p:cNvSpPr>
              <p:nvPr/>
            </p:nvSpPr>
            <p:spPr bwMode="auto">
              <a:xfrm>
                <a:off x="2461" y="3219"/>
                <a:ext cx="101" cy="1"/>
              </a:xfrm>
              <a:prstGeom prst="rect">
                <a:avLst/>
              </a:prstGeom>
              <a:solidFill>
                <a:srgbClr val="00B8A5"/>
              </a:solidFill>
              <a:ln w="0">
                <a:solidFill>
                  <a:srgbClr val="00B8A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39" name="Rectangle 6140"/>
              <p:cNvSpPr>
                <a:spLocks noChangeArrowheads="1"/>
              </p:cNvSpPr>
              <p:nvPr/>
            </p:nvSpPr>
            <p:spPr bwMode="auto">
              <a:xfrm>
                <a:off x="2461" y="3219"/>
                <a:ext cx="101" cy="1"/>
              </a:xfrm>
              <a:prstGeom prst="rect">
                <a:avLst/>
              </a:prstGeom>
              <a:solidFill>
                <a:srgbClr val="00B8A5"/>
              </a:solidFill>
              <a:ln w="0">
                <a:solidFill>
                  <a:srgbClr val="00B8A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0" name="Rectangle 6141"/>
              <p:cNvSpPr>
                <a:spLocks noChangeArrowheads="1"/>
              </p:cNvSpPr>
              <p:nvPr/>
            </p:nvSpPr>
            <p:spPr bwMode="auto">
              <a:xfrm>
                <a:off x="2461" y="3219"/>
                <a:ext cx="101" cy="1"/>
              </a:xfrm>
              <a:prstGeom prst="rect">
                <a:avLst/>
              </a:prstGeom>
              <a:solidFill>
                <a:srgbClr val="00B9A4"/>
              </a:solidFill>
              <a:ln w="0">
                <a:solidFill>
                  <a:srgbClr val="00B9A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1" name="Rectangle 6142"/>
              <p:cNvSpPr>
                <a:spLocks noChangeArrowheads="1"/>
              </p:cNvSpPr>
              <p:nvPr/>
            </p:nvSpPr>
            <p:spPr bwMode="auto">
              <a:xfrm>
                <a:off x="2461" y="3219"/>
                <a:ext cx="101" cy="1"/>
              </a:xfrm>
              <a:prstGeom prst="rect">
                <a:avLst/>
              </a:prstGeom>
              <a:solidFill>
                <a:srgbClr val="00B9A4"/>
              </a:solidFill>
              <a:ln w="0">
                <a:solidFill>
                  <a:srgbClr val="00B9A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2" name="Rectangle 6143"/>
              <p:cNvSpPr>
                <a:spLocks noChangeArrowheads="1"/>
              </p:cNvSpPr>
              <p:nvPr/>
            </p:nvSpPr>
            <p:spPr bwMode="auto">
              <a:xfrm>
                <a:off x="2461" y="3217"/>
                <a:ext cx="101" cy="2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3" name="Rectangle 6144"/>
              <p:cNvSpPr>
                <a:spLocks noChangeArrowheads="1"/>
              </p:cNvSpPr>
              <p:nvPr/>
            </p:nvSpPr>
            <p:spPr bwMode="auto">
              <a:xfrm>
                <a:off x="2461" y="3217"/>
                <a:ext cx="101" cy="1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4" name="Rectangle 6145"/>
              <p:cNvSpPr>
                <a:spLocks noChangeArrowheads="1"/>
              </p:cNvSpPr>
              <p:nvPr/>
            </p:nvSpPr>
            <p:spPr bwMode="auto">
              <a:xfrm>
                <a:off x="2461" y="3217"/>
                <a:ext cx="101" cy="1"/>
              </a:xfrm>
              <a:prstGeom prst="rect">
                <a:avLst/>
              </a:prstGeom>
              <a:solidFill>
                <a:srgbClr val="00BBA2"/>
              </a:solidFill>
              <a:ln w="0">
                <a:solidFill>
                  <a:srgbClr val="00BBA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5" name="Rectangle 6146"/>
              <p:cNvSpPr>
                <a:spLocks noChangeArrowheads="1"/>
              </p:cNvSpPr>
              <p:nvPr/>
            </p:nvSpPr>
            <p:spPr bwMode="auto">
              <a:xfrm>
                <a:off x="2461" y="3217"/>
                <a:ext cx="101" cy="1"/>
              </a:xfrm>
              <a:prstGeom prst="rect">
                <a:avLst/>
              </a:prstGeom>
              <a:solidFill>
                <a:srgbClr val="00BBA2"/>
              </a:solidFill>
              <a:ln w="0">
                <a:solidFill>
                  <a:srgbClr val="00BBA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6" name="Rectangle 6147"/>
              <p:cNvSpPr>
                <a:spLocks noChangeArrowheads="1"/>
              </p:cNvSpPr>
              <p:nvPr/>
            </p:nvSpPr>
            <p:spPr bwMode="auto">
              <a:xfrm>
                <a:off x="2461" y="3214"/>
                <a:ext cx="101" cy="3"/>
              </a:xfrm>
              <a:prstGeom prst="rect">
                <a:avLst/>
              </a:prstGeom>
              <a:solidFill>
                <a:srgbClr val="00BCA1"/>
              </a:solidFill>
              <a:ln w="0">
                <a:solidFill>
                  <a:srgbClr val="00BCA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7" name="Rectangle 6148"/>
              <p:cNvSpPr>
                <a:spLocks noChangeArrowheads="1"/>
              </p:cNvSpPr>
              <p:nvPr/>
            </p:nvSpPr>
            <p:spPr bwMode="auto">
              <a:xfrm>
                <a:off x="2461" y="3214"/>
                <a:ext cx="101" cy="1"/>
              </a:xfrm>
              <a:prstGeom prst="rect">
                <a:avLst/>
              </a:prstGeom>
              <a:solidFill>
                <a:srgbClr val="00BCA1"/>
              </a:solidFill>
              <a:ln w="0">
                <a:solidFill>
                  <a:srgbClr val="00BCA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8" name="Rectangle 6149"/>
              <p:cNvSpPr>
                <a:spLocks noChangeArrowheads="1"/>
              </p:cNvSpPr>
              <p:nvPr/>
            </p:nvSpPr>
            <p:spPr bwMode="auto">
              <a:xfrm>
                <a:off x="2461" y="3214"/>
                <a:ext cx="101" cy="1"/>
              </a:xfrm>
              <a:prstGeom prst="rect">
                <a:avLst/>
              </a:prstGeom>
              <a:solidFill>
                <a:srgbClr val="00BDA0"/>
              </a:solidFill>
              <a:ln w="0">
                <a:solidFill>
                  <a:srgbClr val="00BD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49" name="Rectangle 6150"/>
              <p:cNvSpPr>
                <a:spLocks noChangeArrowheads="1"/>
              </p:cNvSpPr>
              <p:nvPr/>
            </p:nvSpPr>
            <p:spPr bwMode="auto">
              <a:xfrm>
                <a:off x="2461" y="3214"/>
                <a:ext cx="101" cy="1"/>
              </a:xfrm>
              <a:prstGeom prst="rect">
                <a:avLst/>
              </a:prstGeom>
              <a:solidFill>
                <a:srgbClr val="00BDA0"/>
              </a:solidFill>
              <a:ln w="0">
                <a:solidFill>
                  <a:srgbClr val="00BD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0" name="Rectangle 6151"/>
              <p:cNvSpPr>
                <a:spLocks noChangeArrowheads="1"/>
              </p:cNvSpPr>
              <p:nvPr/>
            </p:nvSpPr>
            <p:spPr bwMode="auto">
              <a:xfrm>
                <a:off x="2461" y="3214"/>
                <a:ext cx="101" cy="1"/>
              </a:xfrm>
              <a:prstGeom prst="rect">
                <a:avLst/>
              </a:prstGeom>
              <a:solidFill>
                <a:srgbClr val="00BE9F"/>
              </a:solidFill>
              <a:ln w="0">
                <a:solidFill>
                  <a:srgbClr val="00BE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1" name="Rectangle 6152"/>
              <p:cNvSpPr>
                <a:spLocks noChangeArrowheads="1"/>
              </p:cNvSpPr>
              <p:nvPr/>
            </p:nvSpPr>
            <p:spPr bwMode="auto">
              <a:xfrm>
                <a:off x="2461" y="3211"/>
                <a:ext cx="101" cy="3"/>
              </a:xfrm>
              <a:prstGeom prst="rect">
                <a:avLst/>
              </a:prstGeom>
              <a:solidFill>
                <a:srgbClr val="00BF9F"/>
              </a:solidFill>
              <a:ln w="0">
                <a:solidFill>
                  <a:srgbClr val="00BF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2" name="Rectangle 6153"/>
              <p:cNvSpPr>
                <a:spLocks noChangeArrowheads="1"/>
              </p:cNvSpPr>
              <p:nvPr/>
            </p:nvSpPr>
            <p:spPr bwMode="auto">
              <a:xfrm>
                <a:off x="2461" y="3211"/>
                <a:ext cx="101" cy="1"/>
              </a:xfrm>
              <a:prstGeom prst="rect">
                <a:avLst/>
              </a:prstGeom>
              <a:solidFill>
                <a:srgbClr val="00BF9E"/>
              </a:solidFill>
              <a:ln w="0">
                <a:solidFill>
                  <a:srgbClr val="00BF9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3" name="Rectangle 6154"/>
              <p:cNvSpPr>
                <a:spLocks noChangeArrowheads="1"/>
              </p:cNvSpPr>
              <p:nvPr/>
            </p:nvSpPr>
            <p:spPr bwMode="auto">
              <a:xfrm>
                <a:off x="2461" y="3211"/>
                <a:ext cx="101" cy="1"/>
              </a:xfrm>
              <a:prstGeom prst="rect">
                <a:avLst/>
              </a:prstGeom>
              <a:solidFill>
                <a:srgbClr val="00C09E"/>
              </a:solidFill>
              <a:ln w="0">
                <a:solidFill>
                  <a:srgbClr val="00C09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4" name="Rectangle 6155"/>
              <p:cNvSpPr>
                <a:spLocks noChangeArrowheads="1"/>
              </p:cNvSpPr>
              <p:nvPr/>
            </p:nvSpPr>
            <p:spPr bwMode="auto">
              <a:xfrm>
                <a:off x="2461" y="3211"/>
                <a:ext cx="101" cy="1"/>
              </a:xfrm>
              <a:prstGeom prst="rect">
                <a:avLst/>
              </a:prstGeom>
              <a:solidFill>
                <a:srgbClr val="00C09D"/>
              </a:solidFill>
              <a:ln w="0">
                <a:solidFill>
                  <a:srgbClr val="00C09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5" name="Rectangle 6156"/>
              <p:cNvSpPr>
                <a:spLocks noChangeArrowheads="1"/>
              </p:cNvSpPr>
              <p:nvPr/>
            </p:nvSpPr>
            <p:spPr bwMode="auto">
              <a:xfrm>
                <a:off x="2461" y="3211"/>
                <a:ext cx="101" cy="1"/>
              </a:xfrm>
              <a:prstGeom prst="rect">
                <a:avLst/>
              </a:prstGeom>
              <a:solidFill>
                <a:srgbClr val="00C19D"/>
              </a:solidFill>
              <a:ln w="0">
                <a:solidFill>
                  <a:srgbClr val="00C19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6" name="Rectangle 6157"/>
              <p:cNvSpPr>
                <a:spLocks noChangeArrowheads="1"/>
              </p:cNvSpPr>
              <p:nvPr/>
            </p:nvSpPr>
            <p:spPr bwMode="auto">
              <a:xfrm>
                <a:off x="2461" y="3208"/>
                <a:ext cx="101" cy="3"/>
              </a:xfrm>
              <a:prstGeom prst="rect">
                <a:avLst/>
              </a:prstGeom>
              <a:solidFill>
                <a:srgbClr val="00C19C"/>
              </a:solidFill>
              <a:ln w="0">
                <a:solidFill>
                  <a:srgbClr val="00C19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7" name="Rectangle 6158"/>
              <p:cNvSpPr>
                <a:spLocks noChangeArrowheads="1"/>
              </p:cNvSpPr>
              <p:nvPr/>
            </p:nvSpPr>
            <p:spPr bwMode="auto">
              <a:xfrm>
                <a:off x="2461" y="3208"/>
                <a:ext cx="101" cy="1"/>
              </a:xfrm>
              <a:prstGeom prst="rect">
                <a:avLst/>
              </a:prstGeom>
              <a:solidFill>
                <a:srgbClr val="00C29C"/>
              </a:solidFill>
              <a:ln w="0">
                <a:solidFill>
                  <a:srgbClr val="00C29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8" name="Rectangle 6159"/>
              <p:cNvSpPr>
                <a:spLocks noChangeArrowheads="1"/>
              </p:cNvSpPr>
              <p:nvPr/>
            </p:nvSpPr>
            <p:spPr bwMode="auto">
              <a:xfrm>
                <a:off x="2461" y="3208"/>
                <a:ext cx="101" cy="1"/>
              </a:xfrm>
              <a:prstGeom prst="rect">
                <a:avLst/>
              </a:prstGeom>
              <a:solidFill>
                <a:srgbClr val="00C29B"/>
              </a:solidFill>
              <a:ln w="0">
                <a:solidFill>
                  <a:srgbClr val="00C29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59" name="Rectangle 6160"/>
              <p:cNvSpPr>
                <a:spLocks noChangeArrowheads="1"/>
              </p:cNvSpPr>
              <p:nvPr/>
            </p:nvSpPr>
            <p:spPr bwMode="auto">
              <a:xfrm>
                <a:off x="2461" y="3208"/>
                <a:ext cx="101" cy="1"/>
              </a:xfrm>
              <a:prstGeom prst="rect">
                <a:avLst/>
              </a:prstGeom>
              <a:solidFill>
                <a:srgbClr val="00C39B"/>
              </a:solidFill>
              <a:ln w="0">
                <a:solidFill>
                  <a:srgbClr val="00C39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0" name="Rectangle 6161"/>
              <p:cNvSpPr>
                <a:spLocks noChangeArrowheads="1"/>
              </p:cNvSpPr>
              <p:nvPr/>
            </p:nvSpPr>
            <p:spPr bwMode="auto">
              <a:xfrm>
                <a:off x="2461" y="3205"/>
                <a:ext cx="101" cy="3"/>
              </a:xfrm>
              <a:prstGeom prst="rect">
                <a:avLst/>
              </a:prstGeom>
              <a:solidFill>
                <a:srgbClr val="00C39A"/>
              </a:solidFill>
              <a:ln w="0">
                <a:solidFill>
                  <a:srgbClr val="00C39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1" name="Rectangle 6162"/>
              <p:cNvSpPr>
                <a:spLocks noChangeArrowheads="1"/>
              </p:cNvSpPr>
              <p:nvPr/>
            </p:nvSpPr>
            <p:spPr bwMode="auto">
              <a:xfrm>
                <a:off x="2461" y="3205"/>
                <a:ext cx="101" cy="1"/>
              </a:xfrm>
              <a:prstGeom prst="rect">
                <a:avLst/>
              </a:prstGeom>
              <a:solidFill>
                <a:srgbClr val="00C49A"/>
              </a:solidFill>
              <a:ln w="0">
                <a:solidFill>
                  <a:srgbClr val="00C49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2" name="Rectangle 6163"/>
              <p:cNvSpPr>
                <a:spLocks noChangeArrowheads="1"/>
              </p:cNvSpPr>
              <p:nvPr/>
            </p:nvSpPr>
            <p:spPr bwMode="auto">
              <a:xfrm>
                <a:off x="2461" y="3205"/>
                <a:ext cx="101" cy="1"/>
              </a:xfrm>
              <a:prstGeom prst="rect">
                <a:avLst/>
              </a:prstGeom>
              <a:solidFill>
                <a:srgbClr val="00C499"/>
              </a:solidFill>
              <a:ln w="0">
                <a:solidFill>
                  <a:srgbClr val="00C4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3" name="Rectangle 6164"/>
              <p:cNvSpPr>
                <a:spLocks noChangeArrowheads="1"/>
              </p:cNvSpPr>
              <p:nvPr/>
            </p:nvSpPr>
            <p:spPr bwMode="auto">
              <a:xfrm>
                <a:off x="2461" y="3205"/>
                <a:ext cx="101" cy="1"/>
              </a:xfrm>
              <a:prstGeom prst="rect">
                <a:avLst/>
              </a:prstGeom>
              <a:solidFill>
                <a:srgbClr val="00C599"/>
              </a:solidFill>
              <a:ln w="0">
                <a:solidFill>
                  <a:srgbClr val="00C5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4" name="Rectangle 6165"/>
              <p:cNvSpPr>
                <a:spLocks noChangeArrowheads="1"/>
              </p:cNvSpPr>
              <p:nvPr/>
            </p:nvSpPr>
            <p:spPr bwMode="auto">
              <a:xfrm>
                <a:off x="2461" y="3205"/>
                <a:ext cx="101" cy="1"/>
              </a:xfrm>
              <a:prstGeom prst="rect">
                <a:avLst/>
              </a:prstGeom>
              <a:solidFill>
                <a:srgbClr val="00C598"/>
              </a:solidFill>
              <a:ln w="0">
                <a:solidFill>
                  <a:srgbClr val="00C5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5" name="Rectangle 6166"/>
              <p:cNvSpPr>
                <a:spLocks noChangeArrowheads="1"/>
              </p:cNvSpPr>
              <p:nvPr/>
            </p:nvSpPr>
            <p:spPr bwMode="auto">
              <a:xfrm>
                <a:off x="2461" y="3203"/>
                <a:ext cx="101" cy="2"/>
              </a:xfrm>
              <a:prstGeom prst="rect">
                <a:avLst/>
              </a:prstGeom>
              <a:solidFill>
                <a:srgbClr val="00C698"/>
              </a:solidFill>
              <a:ln w="0">
                <a:solidFill>
                  <a:srgbClr val="00C6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6" name="Rectangle 6167"/>
              <p:cNvSpPr>
                <a:spLocks noChangeArrowheads="1"/>
              </p:cNvSpPr>
              <p:nvPr/>
            </p:nvSpPr>
            <p:spPr bwMode="auto">
              <a:xfrm>
                <a:off x="2461" y="3203"/>
                <a:ext cx="101" cy="1"/>
              </a:xfrm>
              <a:prstGeom prst="rect">
                <a:avLst/>
              </a:prstGeom>
              <a:solidFill>
                <a:srgbClr val="00C697"/>
              </a:solidFill>
              <a:ln w="0">
                <a:solidFill>
                  <a:srgbClr val="00C69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7" name="Rectangle 6168"/>
              <p:cNvSpPr>
                <a:spLocks noChangeArrowheads="1"/>
              </p:cNvSpPr>
              <p:nvPr/>
            </p:nvSpPr>
            <p:spPr bwMode="auto">
              <a:xfrm>
                <a:off x="2461" y="3203"/>
                <a:ext cx="101" cy="1"/>
              </a:xfrm>
              <a:prstGeom prst="rect">
                <a:avLst/>
              </a:prstGeom>
              <a:solidFill>
                <a:srgbClr val="00C797"/>
              </a:solidFill>
              <a:ln w="0">
                <a:solidFill>
                  <a:srgbClr val="00C79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8" name="Rectangle 6169"/>
              <p:cNvSpPr>
                <a:spLocks noChangeArrowheads="1"/>
              </p:cNvSpPr>
              <p:nvPr/>
            </p:nvSpPr>
            <p:spPr bwMode="auto">
              <a:xfrm>
                <a:off x="2461" y="3203"/>
                <a:ext cx="101" cy="1"/>
              </a:xfrm>
              <a:prstGeom prst="rect">
                <a:avLst/>
              </a:prstGeom>
              <a:solidFill>
                <a:srgbClr val="00C796"/>
              </a:solidFill>
              <a:ln w="0">
                <a:solidFill>
                  <a:srgbClr val="00C79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69" name="Rectangle 6170"/>
              <p:cNvSpPr>
                <a:spLocks noChangeArrowheads="1"/>
              </p:cNvSpPr>
              <p:nvPr/>
            </p:nvSpPr>
            <p:spPr bwMode="auto">
              <a:xfrm>
                <a:off x="2461" y="3203"/>
                <a:ext cx="101" cy="1"/>
              </a:xfrm>
              <a:prstGeom prst="rect">
                <a:avLst/>
              </a:prstGeom>
              <a:solidFill>
                <a:srgbClr val="00C896"/>
              </a:solidFill>
              <a:ln w="0">
                <a:solidFill>
                  <a:srgbClr val="00C89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0" name="Rectangle 6171"/>
              <p:cNvSpPr>
                <a:spLocks noChangeArrowheads="1"/>
              </p:cNvSpPr>
              <p:nvPr/>
            </p:nvSpPr>
            <p:spPr bwMode="auto">
              <a:xfrm>
                <a:off x="2461" y="3200"/>
                <a:ext cx="101" cy="3"/>
              </a:xfrm>
              <a:prstGeom prst="rect">
                <a:avLst/>
              </a:prstGeom>
              <a:solidFill>
                <a:srgbClr val="00C895"/>
              </a:solidFill>
              <a:ln w="0">
                <a:solidFill>
                  <a:srgbClr val="00C89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1" name="Rectangle 6172"/>
              <p:cNvSpPr>
                <a:spLocks noChangeArrowheads="1"/>
              </p:cNvSpPr>
              <p:nvPr/>
            </p:nvSpPr>
            <p:spPr bwMode="auto">
              <a:xfrm>
                <a:off x="2461" y="3200"/>
                <a:ext cx="101" cy="1"/>
              </a:xfrm>
              <a:prstGeom prst="rect">
                <a:avLst/>
              </a:prstGeom>
              <a:solidFill>
                <a:srgbClr val="00C995"/>
              </a:solidFill>
              <a:ln w="0">
                <a:solidFill>
                  <a:srgbClr val="00C99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2" name="Rectangle 6173"/>
              <p:cNvSpPr>
                <a:spLocks noChangeArrowheads="1"/>
              </p:cNvSpPr>
              <p:nvPr/>
            </p:nvSpPr>
            <p:spPr bwMode="auto">
              <a:xfrm>
                <a:off x="2461" y="3200"/>
                <a:ext cx="101" cy="1"/>
              </a:xfrm>
              <a:prstGeom prst="rect">
                <a:avLst/>
              </a:prstGeom>
              <a:solidFill>
                <a:srgbClr val="00C994"/>
              </a:solidFill>
              <a:ln w="0">
                <a:solidFill>
                  <a:srgbClr val="00C99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3" name="Rectangle 6174"/>
              <p:cNvSpPr>
                <a:spLocks noChangeArrowheads="1"/>
              </p:cNvSpPr>
              <p:nvPr/>
            </p:nvSpPr>
            <p:spPr bwMode="auto">
              <a:xfrm>
                <a:off x="2461" y="3200"/>
                <a:ext cx="101" cy="1"/>
              </a:xfrm>
              <a:prstGeom prst="rect">
                <a:avLst/>
              </a:prstGeom>
              <a:solidFill>
                <a:srgbClr val="00CA94"/>
              </a:solidFill>
              <a:ln w="0">
                <a:solidFill>
                  <a:srgbClr val="00CA9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4" name="Rectangle 6175"/>
              <p:cNvSpPr>
                <a:spLocks noChangeArrowheads="1"/>
              </p:cNvSpPr>
              <p:nvPr/>
            </p:nvSpPr>
            <p:spPr bwMode="auto">
              <a:xfrm>
                <a:off x="2461" y="3197"/>
                <a:ext cx="101" cy="3"/>
              </a:xfrm>
              <a:prstGeom prst="rect">
                <a:avLst/>
              </a:prstGeom>
              <a:solidFill>
                <a:srgbClr val="00CA93"/>
              </a:solidFill>
              <a:ln w="0">
                <a:solidFill>
                  <a:srgbClr val="00CA9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5" name="Rectangle 6176"/>
              <p:cNvSpPr>
                <a:spLocks noChangeArrowheads="1"/>
              </p:cNvSpPr>
              <p:nvPr/>
            </p:nvSpPr>
            <p:spPr bwMode="auto">
              <a:xfrm>
                <a:off x="2461" y="3197"/>
                <a:ext cx="101" cy="1"/>
              </a:xfrm>
              <a:prstGeom prst="rect">
                <a:avLst/>
              </a:prstGeom>
              <a:solidFill>
                <a:srgbClr val="00CA93"/>
              </a:solidFill>
              <a:ln w="0">
                <a:solidFill>
                  <a:srgbClr val="00CA9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6" name="Rectangle 6177"/>
              <p:cNvSpPr>
                <a:spLocks noChangeArrowheads="1"/>
              </p:cNvSpPr>
              <p:nvPr/>
            </p:nvSpPr>
            <p:spPr bwMode="auto">
              <a:xfrm>
                <a:off x="2461" y="3197"/>
                <a:ext cx="101" cy="1"/>
              </a:xfrm>
              <a:prstGeom prst="rect">
                <a:avLst/>
              </a:prstGeom>
              <a:solidFill>
                <a:srgbClr val="00CB92"/>
              </a:solidFill>
              <a:ln w="0">
                <a:solidFill>
                  <a:srgbClr val="00CB9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7" name="Rectangle 6178"/>
              <p:cNvSpPr>
                <a:spLocks noChangeArrowheads="1"/>
              </p:cNvSpPr>
              <p:nvPr/>
            </p:nvSpPr>
            <p:spPr bwMode="auto">
              <a:xfrm>
                <a:off x="2461" y="3197"/>
                <a:ext cx="101" cy="1"/>
              </a:xfrm>
              <a:prstGeom prst="rect">
                <a:avLst/>
              </a:prstGeom>
              <a:solidFill>
                <a:srgbClr val="00CB92"/>
              </a:solidFill>
              <a:ln w="0">
                <a:solidFill>
                  <a:srgbClr val="00CB9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8" name="Rectangle 6179"/>
              <p:cNvSpPr>
                <a:spLocks noChangeArrowheads="1"/>
              </p:cNvSpPr>
              <p:nvPr/>
            </p:nvSpPr>
            <p:spPr bwMode="auto">
              <a:xfrm>
                <a:off x="2461" y="3197"/>
                <a:ext cx="101" cy="1"/>
              </a:xfrm>
              <a:prstGeom prst="rect">
                <a:avLst/>
              </a:prstGeom>
              <a:solidFill>
                <a:srgbClr val="00CC91"/>
              </a:solidFill>
              <a:ln w="0">
                <a:solidFill>
                  <a:srgbClr val="00CC9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79" name="Rectangle 6180"/>
              <p:cNvSpPr>
                <a:spLocks noChangeArrowheads="1"/>
              </p:cNvSpPr>
              <p:nvPr/>
            </p:nvSpPr>
            <p:spPr bwMode="auto">
              <a:xfrm>
                <a:off x="2461" y="3194"/>
                <a:ext cx="101" cy="3"/>
              </a:xfrm>
              <a:prstGeom prst="rect">
                <a:avLst/>
              </a:prstGeom>
              <a:solidFill>
                <a:srgbClr val="00CC91"/>
              </a:solidFill>
              <a:ln w="0">
                <a:solidFill>
                  <a:srgbClr val="00CC9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0" name="Rectangle 6181"/>
              <p:cNvSpPr>
                <a:spLocks noChangeArrowheads="1"/>
              </p:cNvSpPr>
              <p:nvPr/>
            </p:nvSpPr>
            <p:spPr bwMode="auto">
              <a:xfrm>
                <a:off x="2461" y="3194"/>
                <a:ext cx="101" cy="1"/>
              </a:xfrm>
              <a:prstGeom prst="rect">
                <a:avLst/>
              </a:prstGeom>
              <a:solidFill>
                <a:srgbClr val="00CD90"/>
              </a:solidFill>
              <a:ln w="0">
                <a:solidFill>
                  <a:srgbClr val="00CD9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1" name="Rectangle 6182"/>
              <p:cNvSpPr>
                <a:spLocks noChangeArrowheads="1"/>
              </p:cNvSpPr>
              <p:nvPr/>
            </p:nvSpPr>
            <p:spPr bwMode="auto">
              <a:xfrm>
                <a:off x="2461" y="3194"/>
                <a:ext cx="101" cy="1"/>
              </a:xfrm>
              <a:prstGeom prst="rect">
                <a:avLst/>
              </a:prstGeom>
              <a:solidFill>
                <a:srgbClr val="00CD90"/>
              </a:solidFill>
              <a:ln w="0">
                <a:solidFill>
                  <a:srgbClr val="00CD9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2" name="Rectangle 6183"/>
              <p:cNvSpPr>
                <a:spLocks noChangeArrowheads="1"/>
              </p:cNvSpPr>
              <p:nvPr/>
            </p:nvSpPr>
            <p:spPr bwMode="auto">
              <a:xfrm>
                <a:off x="2461" y="3194"/>
                <a:ext cx="101" cy="1"/>
              </a:xfrm>
              <a:prstGeom prst="rect">
                <a:avLst/>
              </a:prstGeom>
              <a:solidFill>
                <a:srgbClr val="00CE8F"/>
              </a:solidFill>
              <a:ln w="0">
                <a:solidFill>
                  <a:srgbClr val="00CE8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3" name="Rectangle 6184"/>
              <p:cNvSpPr>
                <a:spLocks noChangeArrowheads="1"/>
              </p:cNvSpPr>
              <p:nvPr/>
            </p:nvSpPr>
            <p:spPr bwMode="auto">
              <a:xfrm>
                <a:off x="2461" y="3194"/>
                <a:ext cx="101" cy="1"/>
              </a:xfrm>
              <a:prstGeom prst="rect">
                <a:avLst/>
              </a:prstGeom>
              <a:solidFill>
                <a:srgbClr val="00CE8F"/>
              </a:solidFill>
              <a:ln w="0">
                <a:solidFill>
                  <a:srgbClr val="00CE8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4" name="Rectangle 6185"/>
              <p:cNvSpPr>
                <a:spLocks noChangeArrowheads="1"/>
              </p:cNvSpPr>
              <p:nvPr/>
            </p:nvSpPr>
            <p:spPr bwMode="auto">
              <a:xfrm>
                <a:off x="2461" y="3192"/>
                <a:ext cx="101" cy="2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5" name="Rectangle 6186"/>
              <p:cNvSpPr>
                <a:spLocks noChangeArrowheads="1"/>
              </p:cNvSpPr>
              <p:nvPr/>
            </p:nvSpPr>
            <p:spPr bwMode="auto">
              <a:xfrm>
                <a:off x="2461" y="3192"/>
                <a:ext cx="101" cy="1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6" name="Rectangle 6187"/>
              <p:cNvSpPr>
                <a:spLocks noChangeArrowheads="1"/>
              </p:cNvSpPr>
              <p:nvPr/>
            </p:nvSpPr>
            <p:spPr bwMode="auto">
              <a:xfrm>
                <a:off x="2461" y="3192"/>
                <a:ext cx="101" cy="1"/>
              </a:xfrm>
              <a:prstGeom prst="rect">
                <a:avLst/>
              </a:prstGeom>
              <a:solidFill>
                <a:srgbClr val="00D08D"/>
              </a:solidFill>
              <a:ln w="0">
                <a:solidFill>
                  <a:srgbClr val="00D08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7" name="Rectangle 6188"/>
              <p:cNvSpPr>
                <a:spLocks noChangeArrowheads="1"/>
              </p:cNvSpPr>
              <p:nvPr/>
            </p:nvSpPr>
            <p:spPr bwMode="auto">
              <a:xfrm>
                <a:off x="2461" y="3192"/>
                <a:ext cx="101" cy="1"/>
              </a:xfrm>
              <a:prstGeom prst="rect">
                <a:avLst/>
              </a:prstGeom>
              <a:solidFill>
                <a:srgbClr val="00D08D"/>
              </a:solidFill>
              <a:ln w="0">
                <a:solidFill>
                  <a:srgbClr val="00D08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8" name="Rectangle 6189"/>
              <p:cNvSpPr>
                <a:spLocks noChangeArrowheads="1"/>
              </p:cNvSpPr>
              <p:nvPr/>
            </p:nvSpPr>
            <p:spPr bwMode="auto">
              <a:xfrm>
                <a:off x="2461" y="3192"/>
                <a:ext cx="101" cy="1"/>
              </a:xfrm>
              <a:prstGeom prst="rect">
                <a:avLst/>
              </a:prstGeom>
              <a:solidFill>
                <a:srgbClr val="00D08C"/>
              </a:solidFill>
              <a:ln w="0">
                <a:solidFill>
                  <a:srgbClr val="00D08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89" name="Rectangle 6190"/>
              <p:cNvSpPr>
                <a:spLocks noChangeArrowheads="1"/>
              </p:cNvSpPr>
              <p:nvPr/>
            </p:nvSpPr>
            <p:spPr bwMode="auto">
              <a:xfrm>
                <a:off x="2461" y="3189"/>
                <a:ext cx="101" cy="3"/>
              </a:xfrm>
              <a:prstGeom prst="rect">
                <a:avLst/>
              </a:prstGeom>
              <a:solidFill>
                <a:srgbClr val="00D18C"/>
              </a:solidFill>
              <a:ln w="0">
                <a:solidFill>
                  <a:srgbClr val="00D18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0" name="Rectangle 6191"/>
              <p:cNvSpPr>
                <a:spLocks noChangeArrowheads="1"/>
              </p:cNvSpPr>
              <p:nvPr/>
            </p:nvSpPr>
            <p:spPr bwMode="auto">
              <a:xfrm>
                <a:off x="2461" y="3189"/>
                <a:ext cx="101" cy="1"/>
              </a:xfrm>
              <a:prstGeom prst="rect">
                <a:avLst/>
              </a:prstGeom>
              <a:solidFill>
                <a:srgbClr val="00D18B"/>
              </a:solidFill>
              <a:ln w="0">
                <a:solidFill>
                  <a:srgbClr val="00D1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1" name="Rectangle 6192"/>
              <p:cNvSpPr>
                <a:spLocks noChangeArrowheads="1"/>
              </p:cNvSpPr>
              <p:nvPr/>
            </p:nvSpPr>
            <p:spPr bwMode="auto">
              <a:xfrm>
                <a:off x="2461" y="3189"/>
                <a:ext cx="101" cy="1"/>
              </a:xfrm>
              <a:prstGeom prst="rect">
                <a:avLst/>
              </a:prstGeom>
              <a:solidFill>
                <a:srgbClr val="00D28B"/>
              </a:solidFill>
              <a:ln w="0">
                <a:solidFill>
                  <a:srgbClr val="00D2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2" name="Rectangle 6193"/>
              <p:cNvSpPr>
                <a:spLocks noChangeArrowheads="1"/>
              </p:cNvSpPr>
              <p:nvPr/>
            </p:nvSpPr>
            <p:spPr bwMode="auto">
              <a:xfrm>
                <a:off x="2461" y="3189"/>
                <a:ext cx="101" cy="1"/>
              </a:xfrm>
              <a:prstGeom prst="rect">
                <a:avLst/>
              </a:prstGeom>
              <a:solidFill>
                <a:srgbClr val="00D28A"/>
              </a:solidFill>
              <a:ln w="0">
                <a:solidFill>
                  <a:srgbClr val="00D2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3" name="Rectangle 6194"/>
              <p:cNvSpPr>
                <a:spLocks noChangeArrowheads="1"/>
              </p:cNvSpPr>
              <p:nvPr/>
            </p:nvSpPr>
            <p:spPr bwMode="auto">
              <a:xfrm>
                <a:off x="2461" y="3186"/>
                <a:ext cx="101" cy="3"/>
              </a:xfrm>
              <a:prstGeom prst="rect">
                <a:avLst/>
              </a:prstGeom>
              <a:solidFill>
                <a:srgbClr val="00D38A"/>
              </a:solidFill>
              <a:ln w="0">
                <a:solidFill>
                  <a:srgbClr val="00D3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4" name="Rectangle 6195"/>
              <p:cNvSpPr>
                <a:spLocks noChangeArrowheads="1"/>
              </p:cNvSpPr>
              <p:nvPr/>
            </p:nvSpPr>
            <p:spPr bwMode="auto">
              <a:xfrm>
                <a:off x="2461" y="3186"/>
                <a:ext cx="101" cy="1"/>
              </a:xfrm>
              <a:prstGeom prst="rect">
                <a:avLst/>
              </a:prstGeom>
              <a:solidFill>
                <a:srgbClr val="00D389"/>
              </a:solidFill>
              <a:ln w="0">
                <a:solidFill>
                  <a:srgbClr val="00D3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5" name="Rectangle 6196"/>
              <p:cNvSpPr>
                <a:spLocks noChangeArrowheads="1"/>
              </p:cNvSpPr>
              <p:nvPr/>
            </p:nvSpPr>
            <p:spPr bwMode="auto">
              <a:xfrm>
                <a:off x="2461" y="3186"/>
                <a:ext cx="101" cy="1"/>
              </a:xfrm>
              <a:prstGeom prst="rect">
                <a:avLst/>
              </a:prstGeom>
              <a:solidFill>
                <a:srgbClr val="00D489"/>
              </a:solidFill>
              <a:ln w="0">
                <a:solidFill>
                  <a:srgbClr val="00D4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6" name="Rectangle 6197"/>
              <p:cNvSpPr>
                <a:spLocks noChangeArrowheads="1"/>
              </p:cNvSpPr>
              <p:nvPr/>
            </p:nvSpPr>
            <p:spPr bwMode="auto">
              <a:xfrm>
                <a:off x="2461" y="3186"/>
                <a:ext cx="101" cy="1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7" name="Rectangle 6198"/>
              <p:cNvSpPr>
                <a:spLocks noChangeArrowheads="1"/>
              </p:cNvSpPr>
              <p:nvPr/>
            </p:nvSpPr>
            <p:spPr bwMode="auto">
              <a:xfrm>
                <a:off x="2461" y="3186"/>
                <a:ext cx="101" cy="1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8" name="Rectangle 6199"/>
              <p:cNvSpPr>
                <a:spLocks noChangeArrowheads="1"/>
              </p:cNvSpPr>
              <p:nvPr/>
            </p:nvSpPr>
            <p:spPr bwMode="auto">
              <a:xfrm>
                <a:off x="2461" y="3183"/>
                <a:ext cx="101" cy="3"/>
              </a:xfrm>
              <a:prstGeom prst="rect">
                <a:avLst/>
              </a:prstGeom>
              <a:solidFill>
                <a:srgbClr val="00D587"/>
              </a:solidFill>
              <a:ln w="0">
                <a:solidFill>
                  <a:srgbClr val="00D58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199" name="Rectangle 6200"/>
              <p:cNvSpPr>
                <a:spLocks noChangeArrowheads="1"/>
              </p:cNvSpPr>
              <p:nvPr/>
            </p:nvSpPr>
            <p:spPr bwMode="auto">
              <a:xfrm>
                <a:off x="2461" y="3183"/>
                <a:ext cx="101" cy="1"/>
              </a:xfrm>
              <a:prstGeom prst="rect">
                <a:avLst/>
              </a:prstGeom>
              <a:solidFill>
                <a:srgbClr val="00D587"/>
              </a:solidFill>
              <a:ln w="0">
                <a:solidFill>
                  <a:srgbClr val="00D58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0" name="Rectangle 6201"/>
              <p:cNvSpPr>
                <a:spLocks noChangeArrowheads="1"/>
              </p:cNvSpPr>
              <p:nvPr/>
            </p:nvSpPr>
            <p:spPr bwMode="auto">
              <a:xfrm>
                <a:off x="2461" y="3183"/>
                <a:ext cx="101" cy="1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1" name="Rectangle 6202"/>
              <p:cNvSpPr>
                <a:spLocks noChangeArrowheads="1"/>
              </p:cNvSpPr>
              <p:nvPr/>
            </p:nvSpPr>
            <p:spPr bwMode="auto">
              <a:xfrm>
                <a:off x="2461" y="3183"/>
                <a:ext cx="101" cy="1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2" name="Rectangle 6203"/>
              <p:cNvSpPr>
                <a:spLocks noChangeArrowheads="1"/>
              </p:cNvSpPr>
              <p:nvPr/>
            </p:nvSpPr>
            <p:spPr bwMode="auto">
              <a:xfrm>
                <a:off x="2461" y="3183"/>
                <a:ext cx="101" cy="1"/>
              </a:xfrm>
              <a:prstGeom prst="rect">
                <a:avLst/>
              </a:prstGeom>
              <a:solidFill>
                <a:srgbClr val="00D785"/>
              </a:solidFill>
              <a:ln w="0">
                <a:solidFill>
                  <a:srgbClr val="00D78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3" name="Rectangle 6204"/>
              <p:cNvSpPr>
                <a:spLocks noChangeArrowheads="1"/>
              </p:cNvSpPr>
              <p:nvPr/>
            </p:nvSpPr>
            <p:spPr bwMode="auto">
              <a:xfrm>
                <a:off x="2461" y="3180"/>
                <a:ext cx="101" cy="3"/>
              </a:xfrm>
              <a:prstGeom prst="rect">
                <a:avLst/>
              </a:prstGeom>
              <a:solidFill>
                <a:srgbClr val="00D785"/>
              </a:solidFill>
              <a:ln w="0">
                <a:solidFill>
                  <a:srgbClr val="00D78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4" name="Rectangle 6205"/>
              <p:cNvSpPr>
                <a:spLocks noChangeArrowheads="1"/>
              </p:cNvSpPr>
              <p:nvPr/>
            </p:nvSpPr>
            <p:spPr bwMode="auto">
              <a:xfrm>
                <a:off x="2461" y="3180"/>
                <a:ext cx="101" cy="1"/>
              </a:xfrm>
              <a:prstGeom prst="rect">
                <a:avLst/>
              </a:prstGeom>
              <a:solidFill>
                <a:srgbClr val="00D784"/>
              </a:solidFill>
              <a:ln w="0">
                <a:solidFill>
                  <a:srgbClr val="00D7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5" name="Rectangle 6206"/>
              <p:cNvSpPr>
                <a:spLocks noChangeArrowheads="1"/>
              </p:cNvSpPr>
              <p:nvPr/>
            </p:nvSpPr>
            <p:spPr bwMode="auto">
              <a:xfrm>
                <a:off x="2461" y="3180"/>
                <a:ext cx="101" cy="1"/>
              </a:xfrm>
              <a:prstGeom prst="rect">
                <a:avLst/>
              </a:prstGeom>
              <a:solidFill>
                <a:srgbClr val="00D884"/>
              </a:solidFill>
              <a:ln w="0">
                <a:solidFill>
                  <a:srgbClr val="00D8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6" name="Rectangle 6207"/>
              <p:cNvSpPr>
                <a:spLocks noChangeArrowheads="1"/>
              </p:cNvSpPr>
              <p:nvPr/>
            </p:nvSpPr>
            <p:spPr bwMode="auto">
              <a:xfrm>
                <a:off x="2461" y="3180"/>
                <a:ext cx="101" cy="1"/>
              </a:xfrm>
              <a:prstGeom prst="rect">
                <a:avLst/>
              </a:prstGeom>
              <a:solidFill>
                <a:srgbClr val="00D883"/>
              </a:solidFill>
              <a:ln w="0">
                <a:solidFill>
                  <a:srgbClr val="00D88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7" name="Rectangle 6208"/>
              <p:cNvSpPr>
                <a:spLocks noChangeArrowheads="1"/>
              </p:cNvSpPr>
              <p:nvPr/>
            </p:nvSpPr>
            <p:spPr bwMode="auto">
              <a:xfrm>
                <a:off x="2461" y="3178"/>
                <a:ext cx="101" cy="2"/>
              </a:xfrm>
              <a:prstGeom prst="rect">
                <a:avLst/>
              </a:prstGeom>
              <a:solidFill>
                <a:srgbClr val="00D983"/>
              </a:solidFill>
              <a:ln w="0">
                <a:solidFill>
                  <a:srgbClr val="00D98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8" name="Rectangle 6209"/>
              <p:cNvSpPr>
                <a:spLocks noChangeArrowheads="1"/>
              </p:cNvSpPr>
              <p:nvPr/>
            </p:nvSpPr>
            <p:spPr bwMode="auto">
              <a:xfrm>
                <a:off x="2461" y="3178"/>
                <a:ext cx="101" cy="1"/>
              </a:xfrm>
              <a:prstGeom prst="rect">
                <a:avLst/>
              </a:prstGeom>
              <a:solidFill>
                <a:srgbClr val="00D982"/>
              </a:solidFill>
              <a:ln w="0">
                <a:solidFill>
                  <a:srgbClr val="00D98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09" name="Rectangle 6210"/>
              <p:cNvSpPr>
                <a:spLocks noChangeArrowheads="1"/>
              </p:cNvSpPr>
              <p:nvPr/>
            </p:nvSpPr>
            <p:spPr bwMode="auto">
              <a:xfrm>
                <a:off x="2461" y="3178"/>
                <a:ext cx="101" cy="1"/>
              </a:xfrm>
              <a:prstGeom prst="rect">
                <a:avLst/>
              </a:prstGeom>
              <a:solidFill>
                <a:srgbClr val="00DA82"/>
              </a:solidFill>
              <a:ln w="0">
                <a:solidFill>
                  <a:srgbClr val="00DA8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0" name="Rectangle 6211"/>
              <p:cNvSpPr>
                <a:spLocks noChangeArrowheads="1"/>
              </p:cNvSpPr>
              <p:nvPr/>
            </p:nvSpPr>
            <p:spPr bwMode="auto">
              <a:xfrm>
                <a:off x="2461" y="3178"/>
                <a:ext cx="101" cy="1"/>
              </a:xfrm>
              <a:prstGeom prst="rect">
                <a:avLst/>
              </a:prstGeom>
              <a:solidFill>
                <a:srgbClr val="00DA81"/>
              </a:solidFill>
              <a:ln w="0">
                <a:solidFill>
                  <a:srgbClr val="00DA8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1" name="Rectangle 6212"/>
              <p:cNvSpPr>
                <a:spLocks noChangeArrowheads="1"/>
              </p:cNvSpPr>
              <p:nvPr/>
            </p:nvSpPr>
            <p:spPr bwMode="auto">
              <a:xfrm>
                <a:off x="2461" y="3178"/>
                <a:ext cx="101" cy="1"/>
              </a:xfrm>
              <a:prstGeom prst="rect">
                <a:avLst/>
              </a:prstGeom>
              <a:solidFill>
                <a:srgbClr val="00DA81"/>
              </a:solidFill>
              <a:ln w="0">
                <a:solidFill>
                  <a:srgbClr val="00DA8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2" name="Rectangle 6213"/>
              <p:cNvSpPr>
                <a:spLocks noChangeArrowheads="1"/>
              </p:cNvSpPr>
              <p:nvPr/>
            </p:nvSpPr>
            <p:spPr bwMode="auto">
              <a:xfrm>
                <a:off x="2461" y="3175"/>
                <a:ext cx="101" cy="3"/>
              </a:xfrm>
              <a:prstGeom prst="rect">
                <a:avLst/>
              </a:prstGeom>
              <a:solidFill>
                <a:srgbClr val="00DB80"/>
              </a:solidFill>
              <a:ln w="0">
                <a:solidFill>
                  <a:srgbClr val="00DB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3" name="Rectangle 6214"/>
              <p:cNvSpPr>
                <a:spLocks noChangeArrowheads="1"/>
              </p:cNvSpPr>
              <p:nvPr/>
            </p:nvSpPr>
            <p:spPr bwMode="auto">
              <a:xfrm>
                <a:off x="2461" y="3175"/>
                <a:ext cx="101" cy="1"/>
              </a:xfrm>
              <a:prstGeom prst="rect">
                <a:avLst/>
              </a:prstGeom>
              <a:solidFill>
                <a:srgbClr val="00DB80"/>
              </a:solidFill>
              <a:ln w="0">
                <a:solidFill>
                  <a:srgbClr val="00DB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4" name="Rectangle 6215"/>
              <p:cNvSpPr>
                <a:spLocks noChangeArrowheads="1"/>
              </p:cNvSpPr>
              <p:nvPr/>
            </p:nvSpPr>
            <p:spPr bwMode="auto">
              <a:xfrm>
                <a:off x="2461" y="3175"/>
                <a:ext cx="101" cy="1"/>
              </a:xfrm>
              <a:prstGeom prst="rect">
                <a:avLst/>
              </a:prstGeom>
              <a:solidFill>
                <a:srgbClr val="00DC7F"/>
              </a:solidFill>
              <a:ln w="0">
                <a:solidFill>
                  <a:srgbClr val="00DC7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5" name="Rectangle 6216"/>
              <p:cNvSpPr>
                <a:spLocks noChangeArrowheads="1"/>
              </p:cNvSpPr>
              <p:nvPr/>
            </p:nvSpPr>
            <p:spPr bwMode="auto">
              <a:xfrm>
                <a:off x="2461" y="3175"/>
                <a:ext cx="101" cy="1"/>
              </a:xfrm>
              <a:prstGeom prst="rect">
                <a:avLst/>
              </a:prstGeom>
              <a:solidFill>
                <a:srgbClr val="00DC7F"/>
              </a:solidFill>
              <a:ln w="0">
                <a:solidFill>
                  <a:srgbClr val="00DC7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6" name="Rectangle 6217"/>
              <p:cNvSpPr>
                <a:spLocks noChangeArrowheads="1"/>
              </p:cNvSpPr>
              <p:nvPr/>
            </p:nvSpPr>
            <p:spPr bwMode="auto">
              <a:xfrm>
                <a:off x="2461" y="3175"/>
                <a:ext cx="101" cy="1"/>
              </a:xfrm>
              <a:prstGeom prst="rect">
                <a:avLst/>
              </a:prstGeom>
              <a:solidFill>
                <a:srgbClr val="00DC7E"/>
              </a:solidFill>
              <a:ln w="0">
                <a:solidFill>
                  <a:srgbClr val="00DC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7" name="Rectangle 6218"/>
              <p:cNvSpPr>
                <a:spLocks noChangeArrowheads="1"/>
              </p:cNvSpPr>
              <p:nvPr/>
            </p:nvSpPr>
            <p:spPr bwMode="auto">
              <a:xfrm>
                <a:off x="2461" y="3172"/>
                <a:ext cx="101" cy="3"/>
              </a:xfrm>
              <a:prstGeom prst="rect">
                <a:avLst/>
              </a:prstGeom>
              <a:solidFill>
                <a:srgbClr val="00DD7E"/>
              </a:solidFill>
              <a:ln w="0">
                <a:solidFill>
                  <a:srgbClr val="00DD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8" name="Rectangle 6219"/>
              <p:cNvSpPr>
                <a:spLocks noChangeArrowheads="1"/>
              </p:cNvSpPr>
              <p:nvPr/>
            </p:nvSpPr>
            <p:spPr bwMode="auto">
              <a:xfrm>
                <a:off x="2461" y="3172"/>
                <a:ext cx="101" cy="1"/>
              </a:xfrm>
              <a:prstGeom prst="rect">
                <a:avLst/>
              </a:prstGeom>
              <a:solidFill>
                <a:srgbClr val="00DD7D"/>
              </a:solidFill>
              <a:ln w="0">
                <a:solidFill>
                  <a:srgbClr val="00DD7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19" name="Rectangle 6220"/>
              <p:cNvSpPr>
                <a:spLocks noChangeArrowheads="1"/>
              </p:cNvSpPr>
              <p:nvPr/>
            </p:nvSpPr>
            <p:spPr bwMode="auto">
              <a:xfrm>
                <a:off x="2461" y="3172"/>
                <a:ext cx="101" cy="1"/>
              </a:xfrm>
              <a:prstGeom prst="rect">
                <a:avLst/>
              </a:prstGeom>
              <a:solidFill>
                <a:srgbClr val="01DD7D"/>
              </a:solidFill>
              <a:ln w="0">
                <a:solidFill>
                  <a:srgbClr val="01DD7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0" name="Rectangle 6221"/>
              <p:cNvSpPr>
                <a:spLocks noChangeArrowheads="1"/>
              </p:cNvSpPr>
              <p:nvPr/>
            </p:nvSpPr>
            <p:spPr bwMode="auto">
              <a:xfrm>
                <a:off x="2461" y="3172"/>
                <a:ext cx="101" cy="1"/>
              </a:xfrm>
              <a:prstGeom prst="rect">
                <a:avLst/>
              </a:prstGeom>
              <a:solidFill>
                <a:srgbClr val="02DE7C"/>
              </a:solidFill>
              <a:ln w="0">
                <a:solidFill>
                  <a:srgbClr val="02DE7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1" name="Rectangle 6222"/>
              <p:cNvSpPr>
                <a:spLocks noChangeArrowheads="1"/>
              </p:cNvSpPr>
              <p:nvPr/>
            </p:nvSpPr>
            <p:spPr bwMode="auto">
              <a:xfrm>
                <a:off x="2461" y="3169"/>
                <a:ext cx="101" cy="3"/>
              </a:xfrm>
              <a:prstGeom prst="rect">
                <a:avLst/>
              </a:prstGeom>
              <a:solidFill>
                <a:srgbClr val="03DE7C"/>
              </a:solidFill>
              <a:ln w="0">
                <a:solidFill>
                  <a:srgbClr val="03DE7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2" name="Rectangle 6223"/>
              <p:cNvSpPr>
                <a:spLocks noChangeArrowheads="1"/>
              </p:cNvSpPr>
              <p:nvPr/>
            </p:nvSpPr>
            <p:spPr bwMode="auto">
              <a:xfrm>
                <a:off x="2461" y="3169"/>
                <a:ext cx="101" cy="1"/>
              </a:xfrm>
              <a:prstGeom prst="rect">
                <a:avLst/>
              </a:prstGeom>
              <a:solidFill>
                <a:srgbClr val="03DF7B"/>
              </a:solidFill>
              <a:ln w="0">
                <a:solidFill>
                  <a:srgbClr val="03DF7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3" name="Rectangle 6224"/>
              <p:cNvSpPr>
                <a:spLocks noChangeArrowheads="1"/>
              </p:cNvSpPr>
              <p:nvPr/>
            </p:nvSpPr>
            <p:spPr bwMode="auto">
              <a:xfrm>
                <a:off x="2461" y="3169"/>
                <a:ext cx="101" cy="1"/>
              </a:xfrm>
              <a:prstGeom prst="rect">
                <a:avLst/>
              </a:prstGeom>
              <a:solidFill>
                <a:srgbClr val="04DF7B"/>
              </a:solidFill>
              <a:ln w="0">
                <a:solidFill>
                  <a:srgbClr val="04DF7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4" name="Rectangle 6225"/>
              <p:cNvSpPr>
                <a:spLocks noChangeArrowheads="1"/>
              </p:cNvSpPr>
              <p:nvPr/>
            </p:nvSpPr>
            <p:spPr bwMode="auto">
              <a:xfrm>
                <a:off x="2461" y="3169"/>
                <a:ext cx="101" cy="1"/>
              </a:xfrm>
              <a:prstGeom prst="rect">
                <a:avLst/>
              </a:prstGeom>
              <a:solidFill>
                <a:srgbClr val="05DF7A"/>
              </a:solidFill>
              <a:ln w="0">
                <a:solidFill>
                  <a:srgbClr val="05DF7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5" name="Rectangle 6226"/>
              <p:cNvSpPr>
                <a:spLocks noChangeArrowheads="1"/>
              </p:cNvSpPr>
              <p:nvPr/>
            </p:nvSpPr>
            <p:spPr bwMode="auto">
              <a:xfrm>
                <a:off x="2461" y="3169"/>
                <a:ext cx="101" cy="1"/>
              </a:xfrm>
              <a:prstGeom prst="rect">
                <a:avLst/>
              </a:prstGeom>
              <a:solidFill>
                <a:srgbClr val="06E07A"/>
              </a:solidFill>
              <a:ln w="0">
                <a:solidFill>
                  <a:srgbClr val="06E07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6" name="Rectangle 6227"/>
              <p:cNvSpPr>
                <a:spLocks noChangeArrowheads="1"/>
              </p:cNvSpPr>
              <p:nvPr/>
            </p:nvSpPr>
            <p:spPr bwMode="auto">
              <a:xfrm>
                <a:off x="2461" y="3166"/>
                <a:ext cx="101" cy="3"/>
              </a:xfrm>
              <a:prstGeom prst="rect">
                <a:avLst/>
              </a:prstGeom>
              <a:solidFill>
                <a:srgbClr val="06E079"/>
              </a:solidFill>
              <a:ln w="0">
                <a:solidFill>
                  <a:srgbClr val="06E07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7" name="Rectangle 6228"/>
              <p:cNvSpPr>
                <a:spLocks noChangeArrowheads="1"/>
              </p:cNvSpPr>
              <p:nvPr/>
            </p:nvSpPr>
            <p:spPr bwMode="auto">
              <a:xfrm>
                <a:off x="2461" y="3166"/>
                <a:ext cx="101" cy="1"/>
              </a:xfrm>
              <a:prstGeom prst="rect">
                <a:avLst/>
              </a:prstGeom>
              <a:solidFill>
                <a:srgbClr val="07E179"/>
              </a:solidFill>
              <a:ln w="0">
                <a:solidFill>
                  <a:srgbClr val="07E17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8" name="Rectangle 6229"/>
              <p:cNvSpPr>
                <a:spLocks noChangeArrowheads="1"/>
              </p:cNvSpPr>
              <p:nvPr/>
            </p:nvSpPr>
            <p:spPr bwMode="auto">
              <a:xfrm>
                <a:off x="2461" y="3166"/>
                <a:ext cx="101" cy="1"/>
              </a:xfrm>
              <a:prstGeom prst="rect">
                <a:avLst/>
              </a:prstGeom>
              <a:solidFill>
                <a:srgbClr val="08E178"/>
              </a:solidFill>
              <a:ln w="0">
                <a:solidFill>
                  <a:srgbClr val="08E17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29" name="Rectangle 6230"/>
              <p:cNvSpPr>
                <a:spLocks noChangeArrowheads="1"/>
              </p:cNvSpPr>
              <p:nvPr/>
            </p:nvSpPr>
            <p:spPr bwMode="auto">
              <a:xfrm>
                <a:off x="2461" y="3166"/>
                <a:ext cx="101" cy="1"/>
              </a:xfrm>
              <a:prstGeom prst="rect">
                <a:avLst/>
              </a:prstGeom>
              <a:solidFill>
                <a:srgbClr val="09E178"/>
              </a:solidFill>
              <a:ln w="0">
                <a:solidFill>
                  <a:srgbClr val="09E17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0" name="Rectangle 6231"/>
              <p:cNvSpPr>
                <a:spLocks noChangeArrowheads="1"/>
              </p:cNvSpPr>
              <p:nvPr/>
            </p:nvSpPr>
            <p:spPr bwMode="auto">
              <a:xfrm>
                <a:off x="2461" y="3166"/>
                <a:ext cx="101" cy="1"/>
              </a:xfrm>
              <a:prstGeom prst="rect">
                <a:avLst/>
              </a:prstGeom>
              <a:solidFill>
                <a:srgbClr val="09E277"/>
              </a:solidFill>
              <a:ln w="0">
                <a:solidFill>
                  <a:srgbClr val="09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1" name="Rectangle 6232"/>
              <p:cNvSpPr>
                <a:spLocks noChangeArrowheads="1"/>
              </p:cNvSpPr>
              <p:nvPr/>
            </p:nvSpPr>
            <p:spPr bwMode="auto">
              <a:xfrm>
                <a:off x="2461" y="3164"/>
                <a:ext cx="101" cy="2"/>
              </a:xfrm>
              <a:prstGeom prst="rect">
                <a:avLst/>
              </a:prstGeom>
              <a:solidFill>
                <a:srgbClr val="0AE277"/>
              </a:solidFill>
              <a:ln w="0">
                <a:solidFill>
                  <a:srgbClr val="0A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2" name="Rectangle 6233"/>
              <p:cNvSpPr>
                <a:spLocks noChangeArrowheads="1"/>
              </p:cNvSpPr>
              <p:nvPr/>
            </p:nvSpPr>
            <p:spPr bwMode="auto">
              <a:xfrm>
                <a:off x="2461" y="3164"/>
                <a:ext cx="101" cy="1"/>
              </a:xfrm>
              <a:prstGeom prst="rect">
                <a:avLst/>
              </a:prstGeom>
              <a:solidFill>
                <a:srgbClr val="0BE276"/>
              </a:solidFill>
              <a:ln w="0">
                <a:solidFill>
                  <a:srgbClr val="0BE2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3" name="Rectangle 6234"/>
              <p:cNvSpPr>
                <a:spLocks noChangeArrowheads="1"/>
              </p:cNvSpPr>
              <p:nvPr/>
            </p:nvSpPr>
            <p:spPr bwMode="auto">
              <a:xfrm>
                <a:off x="2461" y="3164"/>
                <a:ext cx="101" cy="1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4" name="Rectangle 6235"/>
              <p:cNvSpPr>
                <a:spLocks noChangeArrowheads="1"/>
              </p:cNvSpPr>
              <p:nvPr/>
            </p:nvSpPr>
            <p:spPr bwMode="auto">
              <a:xfrm>
                <a:off x="2461" y="3164"/>
                <a:ext cx="101" cy="1"/>
              </a:xfrm>
              <a:prstGeom prst="rect">
                <a:avLst/>
              </a:prstGeom>
              <a:solidFill>
                <a:srgbClr val="0CE375"/>
              </a:solidFill>
              <a:ln w="0">
                <a:solidFill>
                  <a:srgbClr val="0CE3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5" name="Rectangle 6236"/>
              <p:cNvSpPr>
                <a:spLocks noChangeArrowheads="1"/>
              </p:cNvSpPr>
              <p:nvPr/>
            </p:nvSpPr>
            <p:spPr bwMode="auto">
              <a:xfrm>
                <a:off x="2461" y="3161"/>
                <a:ext cx="101" cy="3"/>
              </a:xfrm>
              <a:prstGeom prst="rect">
                <a:avLst/>
              </a:prstGeom>
              <a:solidFill>
                <a:srgbClr val="0DE375"/>
              </a:solidFill>
              <a:ln w="0">
                <a:solidFill>
                  <a:srgbClr val="0DE3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6" name="Rectangle 6237"/>
              <p:cNvSpPr>
                <a:spLocks noChangeArrowheads="1"/>
              </p:cNvSpPr>
              <p:nvPr/>
            </p:nvSpPr>
            <p:spPr bwMode="auto">
              <a:xfrm>
                <a:off x="2461" y="3161"/>
                <a:ext cx="101" cy="1"/>
              </a:xfrm>
              <a:prstGeom prst="rect">
                <a:avLst/>
              </a:prstGeom>
              <a:solidFill>
                <a:srgbClr val="0EE475"/>
              </a:solidFill>
              <a:ln w="0">
                <a:solidFill>
                  <a:srgbClr val="0EE47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7" name="Rectangle 6238"/>
              <p:cNvSpPr>
                <a:spLocks noChangeArrowheads="1"/>
              </p:cNvSpPr>
              <p:nvPr/>
            </p:nvSpPr>
            <p:spPr bwMode="auto">
              <a:xfrm>
                <a:off x="2461" y="3161"/>
                <a:ext cx="101" cy="1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8" name="Rectangle 6239"/>
              <p:cNvSpPr>
                <a:spLocks noChangeArrowheads="1"/>
              </p:cNvSpPr>
              <p:nvPr/>
            </p:nvSpPr>
            <p:spPr bwMode="auto">
              <a:xfrm>
                <a:off x="2461" y="3161"/>
                <a:ext cx="101" cy="1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39" name="Rectangle 6240"/>
              <p:cNvSpPr>
                <a:spLocks noChangeArrowheads="1"/>
              </p:cNvSpPr>
              <p:nvPr/>
            </p:nvSpPr>
            <p:spPr bwMode="auto">
              <a:xfrm>
                <a:off x="2461" y="3161"/>
                <a:ext cx="101" cy="1"/>
              </a:xfrm>
              <a:prstGeom prst="rect">
                <a:avLst/>
              </a:prstGeom>
              <a:solidFill>
                <a:srgbClr val="10E573"/>
              </a:solidFill>
              <a:ln w="0">
                <a:solidFill>
                  <a:srgbClr val="10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0" name="Rectangle 6241"/>
              <p:cNvSpPr>
                <a:spLocks noChangeArrowheads="1"/>
              </p:cNvSpPr>
              <p:nvPr/>
            </p:nvSpPr>
            <p:spPr bwMode="auto">
              <a:xfrm>
                <a:off x="2461" y="3158"/>
                <a:ext cx="101" cy="3"/>
              </a:xfrm>
              <a:prstGeom prst="rect">
                <a:avLst/>
              </a:prstGeom>
              <a:solidFill>
                <a:srgbClr val="11E573"/>
              </a:solidFill>
              <a:ln w="0">
                <a:solidFill>
                  <a:srgbClr val="11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1" name="Rectangle 6242"/>
              <p:cNvSpPr>
                <a:spLocks noChangeArrowheads="1"/>
              </p:cNvSpPr>
              <p:nvPr/>
            </p:nvSpPr>
            <p:spPr bwMode="auto">
              <a:xfrm>
                <a:off x="2461" y="3158"/>
                <a:ext cx="101" cy="1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2" name="Rectangle 6243"/>
              <p:cNvSpPr>
                <a:spLocks noChangeArrowheads="1"/>
              </p:cNvSpPr>
              <p:nvPr/>
            </p:nvSpPr>
            <p:spPr bwMode="auto">
              <a:xfrm>
                <a:off x="2461" y="3158"/>
                <a:ext cx="101" cy="1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3" name="Rectangle 6244"/>
              <p:cNvSpPr>
                <a:spLocks noChangeArrowheads="1"/>
              </p:cNvSpPr>
              <p:nvPr/>
            </p:nvSpPr>
            <p:spPr bwMode="auto">
              <a:xfrm>
                <a:off x="2461" y="3158"/>
                <a:ext cx="101" cy="1"/>
              </a:xfrm>
              <a:prstGeom prst="rect">
                <a:avLst/>
              </a:prstGeom>
              <a:solidFill>
                <a:srgbClr val="13E671"/>
              </a:solidFill>
              <a:ln w="0">
                <a:solidFill>
                  <a:srgbClr val="13E6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4" name="Rectangle 6245"/>
              <p:cNvSpPr>
                <a:spLocks noChangeArrowheads="1"/>
              </p:cNvSpPr>
              <p:nvPr/>
            </p:nvSpPr>
            <p:spPr bwMode="auto">
              <a:xfrm>
                <a:off x="2461" y="3158"/>
                <a:ext cx="101" cy="1"/>
              </a:xfrm>
              <a:prstGeom prst="rect">
                <a:avLst/>
              </a:prstGeom>
              <a:solidFill>
                <a:srgbClr val="14E771"/>
              </a:solidFill>
              <a:ln w="0">
                <a:solidFill>
                  <a:srgbClr val="14E7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5" name="Rectangle 6246"/>
              <p:cNvSpPr>
                <a:spLocks noChangeArrowheads="1"/>
              </p:cNvSpPr>
              <p:nvPr/>
            </p:nvSpPr>
            <p:spPr bwMode="auto">
              <a:xfrm>
                <a:off x="2461" y="3155"/>
                <a:ext cx="101" cy="3"/>
              </a:xfrm>
              <a:prstGeom prst="rect">
                <a:avLst/>
              </a:prstGeom>
              <a:solidFill>
                <a:srgbClr val="15E770"/>
              </a:solidFill>
              <a:ln w="0">
                <a:solidFill>
                  <a:srgbClr val="15E77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6" name="Rectangle 6247"/>
              <p:cNvSpPr>
                <a:spLocks noChangeArrowheads="1"/>
              </p:cNvSpPr>
              <p:nvPr/>
            </p:nvSpPr>
            <p:spPr bwMode="auto">
              <a:xfrm>
                <a:off x="2461" y="3155"/>
                <a:ext cx="101" cy="1"/>
              </a:xfrm>
              <a:prstGeom prst="rect">
                <a:avLst/>
              </a:prstGeom>
              <a:solidFill>
                <a:srgbClr val="15E770"/>
              </a:solidFill>
              <a:ln w="0">
                <a:solidFill>
                  <a:srgbClr val="15E77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7" name="Rectangle 6248"/>
              <p:cNvSpPr>
                <a:spLocks noChangeArrowheads="1"/>
              </p:cNvSpPr>
              <p:nvPr/>
            </p:nvSpPr>
            <p:spPr bwMode="auto">
              <a:xfrm>
                <a:off x="2461" y="3155"/>
                <a:ext cx="101" cy="1"/>
              </a:xfrm>
              <a:prstGeom prst="rect">
                <a:avLst/>
              </a:prstGeom>
              <a:solidFill>
                <a:srgbClr val="16E86F"/>
              </a:solidFill>
              <a:ln w="0">
                <a:solidFill>
                  <a:srgbClr val="16E8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8" name="Rectangle 6249"/>
              <p:cNvSpPr>
                <a:spLocks noChangeArrowheads="1"/>
              </p:cNvSpPr>
              <p:nvPr/>
            </p:nvSpPr>
            <p:spPr bwMode="auto">
              <a:xfrm>
                <a:off x="2461" y="3155"/>
                <a:ext cx="101" cy="1"/>
              </a:xfrm>
              <a:prstGeom prst="rect">
                <a:avLst/>
              </a:prstGeom>
              <a:solidFill>
                <a:srgbClr val="17E86F"/>
              </a:solidFill>
              <a:ln w="0">
                <a:solidFill>
                  <a:srgbClr val="17E8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49" name="Rectangle 6250"/>
              <p:cNvSpPr>
                <a:spLocks noChangeArrowheads="1"/>
              </p:cNvSpPr>
              <p:nvPr/>
            </p:nvSpPr>
            <p:spPr bwMode="auto">
              <a:xfrm>
                <a:off x="2461" y="3155"/>
                <a:ext cx="101" cy="1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0" name="Rectangle 6251"/>
              <p:cNvSpPr>
                <a:spLocks noChangeArrowheads="1"/>
              </p:cNvSpPr>
              <p:nvPr/>
            </p:nvSpPr>
            <p:spPr bwMode="auto">
              <a:xfrm>
                <a:off x="2461" y="3152"/>
                <a:ext cx="101" cy="3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1" name="Rectangle 6252"/>
              <p:cNvSpPr>
                <a:spLocks noChangeArrowheads="1"/>
              </p:cNvSpPr>
              <p:nvPr/>
            </p:nvSpPr>
            <p:spPr bwMode="auto">
              <a:xfrm>
                <a:off x="2461" y="3152"/>
                <a:ext cx="101" cy="1"/>
              </a:xfrm>
              <a:prstGeom prst="rect">
                <a:avLst/>
              </a:prstGeom>
              <a:solidFill>
                <a:srgbClr val="19E96D"/>
              </a:solidFill>
              <a:ln w="0">
                <a:solidFill>
                  <a:srgbClr val="19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2" name="Rectangle 6253"/>
              <p:cNvSpPr>
                <a:spLocks noChangeArrowheads="1"/>
              </p:cNvSpPr>
              <p:nvPr/>
            </p:nvSpPr>
            <p:spPr bwMode="auto">
              <a:xfrm>
                <a:off x="2461" y="3152"/>
                <a:ext cx="101" cy="1"/>
              </a:xfrm>
              <a:prstGeom prst="rect">
                <a:avLst/>
              </a:prstGeom>
              <a:solidFill>
                <a:srgbClr val="1AE96D"/>
              </a:solidFill>
              <a:ln w="0">
                <a:solidFill>
                  <a:srgbClr val="1A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3" name="Rectangle 6254"/>
              <p:cNvSpPr>
                <a:spLocks noChangeArrowheads="1"/>
              </p:cNvSpPr>
              <p:nvPr/>
            </p:nvSpPr>
            <p:spPr bwMode="auto">
              <a:xfrm>
                <a:off x="2461" y="3152"/>
                <a:ext cx="101" cy="1"/>
              </a:xfrm>
              <a:prstGeom prst="rect">
                <a:avLst/>
              </a:prstGeom>
              <a:solidFill>
                <a:srgbClr val="1BE96C"/>
              </a:solidFill>
              <a:ln w="0">
                <a:solidFill>
                  <a:srgbClr val="1BE9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4" name="Rectangle 6255"/>
              <p:cNvSpPr>
                <a:spLocks noChangeArrowheads="1"/>
              </p:cNvSpPr>
              <p:nvPr/>
            </p:nvSpPr>
            <p:spPr bwMode="auto">
              <a:xfrm>
                <a:off x="2461" y="3150"/>
                <a:ext cx="101" cy="2"/>
              </a:xfrm>
              <a:prstGeom prst="rect">
                <a:avLst/>
              </a:prstGeom>
              <a:solidFill>
                <a:srgbClr val="1BEA6C"/>
              </a:solidFill>
              <a:ln w="0">
                <a:solidFill>
                  <a:srgbClr val="1BEA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5" name="Rectangle 6256"/>
              <p:cNvSpPr>
                <a:spLocks noChangeArrowheads="1"/>
              </p:cNvSpPr>
              <p:nvPr/>
            </p:nvSpPr>
            <p:spPr bwMode="auto">
              <a:xfrm>
                <a:off x="2461" y="3150"/>
                <a:ext cx="101" cy="1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6" name="Rectangle 6257"/>
              <p:cNvSpPr>
                <a:spLocks noChangeArrowheads="1"/>
              </p:cNvSpPr>
              <p:nvPr/>
            </p:nvSpPr>
            <p:spPr bwMode="auto">
              <a:xfrm>
                <a:off x="2461" y="3150"/>
                <a:ext cx="101" cy="1"/>
              </a:xfrm>
              <a:prstGeom prst="rect">
                <a:avLst/>
              </a:prstGeom>
              <a:solidFill>
                <a:srgbClr val="1DEA6B"/>
              </a:solidFill>
              <a:ln w="0">
                <a:solidFill>
                  <a:srgbClr val="1D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7" name="Rectangle 6258"/>
              <p:cNvSpPr>
                <a:spLocks noChangeArrowheads="1"/>
              </p:cNvSpPr>
              <p:nvPr/>
            </p:nvSpPr>
            <p:spPr bwMode="auto">
              <a:xfrm>
                <a:off x="2461" y="3150"/>
                <a:ext cx="101" cy="1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8" name="Rectangle 6259"/>
              <p:cNvSpPr>
                <a:spLocks noChangeArrowheads="1"/>
              </p:cNvSpPr>
              <p:nvPr/>
            </p:nvSpPr>
            <p:spPr bwMode="auto">
              <a:xfrm>
                <a:off x="2461" y="3150"/>
                <a:ext cx="101" cy="1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59" name="Rectangle 6260"/>
              <p:cNvSpPr>
                <a:spLocks noChangeArrowheads="1"/>
              </p:cNvSpPr>
              <p:nvPr/>
            </p:nvSpPr>
            <p:spPr bwMode="auto">
              <a:xfrm>
                <a:off x="2461" y="3147"/>
                <a:ext cx="101" cy="3"/>
              </a:xfrm>
              <a:prstGeom prst="rect">
                <a:avLst/>
              </a:prstGeom>
              <a:solidFill>
                <a:srgbClr val="1FEB69"/>
              </a:solidFill>
              <a:ln w="0">
                <a:solidFill>
                  <a:srgbClr val="1FEB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0" name="Rectangle 6261"/>
              <p:cNvSpPr>
                <a:spLocks noChangeArrowheads="1"/>
              </p:cNvSpPr>
              <p:nvPr/>
            </p:nvSpPr>
            <p:spPr bwMode="auto">
              <a:xfrm>
                <a:off x="2461" y="3147"/>
                <a:ext cx="101" cy="1"/>
              </a:xfrm>
              <a:prstGeom prst="rect">
                <a:avLst/>
              </a:prstGeom>
              <a:solidFill>
                <a:srgbClr val="20EC69"/>
              </a:solidFill>
              <a:ln w="0">
                <a:solidFill>
                  <a:srgbClr val="20EC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1" name="Rectangle 6262"/>
              <p:cNvSpPr>
                <a:spLocks noChangeArrowheads="1"/>
              </p:cNvSpPr>
              <p:nvPr/>
            </p:nvSpPr>
            <p:spPr bwMode="auto">
              <a:xfrm>
                <a:off x="2461" y="3147"/>
                <a:ext cx="101" cy="1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2" name="Rectangle 6263"/>
              <p:cNvSpPr>
                <a:spLocks noChangeArrowheads="1"/>
              </p:cNvSpPr>
              <p:nvPr/>
            </p:nvSpPr>
            <p:spPr bwMode="auto">
              <a:xfrm>
                <a:off x="2461" y="3147"/>
                <a:ext cx="101" cy="1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3" name="Rectangle 6264"/>
              <p:cNvSpPr>
                <a:spLocks noChangeArrowheads="1"/>
              </p:cNvSpPr>
              <p:nvPr/>
            </p:nvSpPr>
            <p:spPr bwMode="auto">
              <a:xfrm>
                <a:off x="2461" y="3147"/>
                <a:ext cx="101" cy="1"/>
              </a:xfrm>
              <a:prstGeom prst="rect">
                <a:avLst/>
              </a:prstGeom>
              <a:solidFill>
                <a:srgbClr val="22EC67"/>
              </a:solidFill>
              <a:ln w="0">
                <a:solidFill>
                  <a:srgbClr val="22EC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4" name="Rectangle 6265"/>
              <p:cNvSpPr>
                <a:spLocks noChangeArrowheads="1"/>
              </p:cNvSpPr>
              <p:nvPr/>
            </p:nvSpPr>
            <p:spPr bwMode="auto">
              <a:xfrm>
                <a:off x="2461" y="3144"/>
                <a:ext cx="101" cy="3"/>
              </a:xfrm>
              <a:prstGeom prst="rect">
                <a:avLst/>
              </a:prstGeom>
              <a:solidFill>
                <a:srgbClr val="23ED67"/>
              </a:solidFill>
              <a:ln w="0">
                <a:solidFill>
                  <a:srgbClr val="23ED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5" name="Rectangle 6266"/>
              <p:cNvSpPr>
                <a:spLocks noChangeArrowheads="1"/>
              </p:cNvSpPr>
              <p:nvPr/>
            </p:nvSpPr>
            <p:spPr bwMode="auto">
              <a:xfrm>
                <a:off x="2461" y="3144"/>
                <a:ext cx="101" cy="1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6" name="Rectangle 6267"/>
              <p:cNvSpPr>
                <a:spLocks noChangeArrowheads="1"/>
              </p:cNvSpPr>
              <p:nvPr/>
            </p:nvSpPr>
            <p:spPr bwMode="auto">
              <a:xfrm>
                <a:off x="2461" y="3144"/>
                <a:ext cx="101" cy="1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7" name="Rectangle 6268"/>
              <p:cNvSpPr>
                <a:spLocks noChangeArrowheads="1"/>
              </p:cNvSpPr>
              <p:nvPr/>
            </p:nvSpPr>
            <p:spPr bwMode="auto">
              <a:xfrm>
                <a:off x="2461" y="3144"/>
                <a:ext cx="101" cy="1"/>
              </a:xfrm>
              <a:prstGeom prst="rect">
                <a:avLst/>
              </a:prstGeom>
              <a:solidFill>
                <a:srgbClr val="25EE65"/>
              </a:solidFill>
              <a:ln w="0">
                <a:solidFill>
                  <a:srgbClr val="25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8" name="Rectangle 6269"/>
              <p:cNvSpPr>
                <a:spLocks noChangeArrowheads="1"/>
              </p:cNvSpPr>
              <p:nvPr/>
            </p:nvSpPr>
            <p:spPr bwMode="auto">
              <a:xfrm>
                <a:off x="2461" y="3141"/>
                <a:ext cx="101" cy="3"/>
              </a:xfrm>
              <a:prstGeom prst="rect">
                <a:avLst/>
              </a:prstGeom>
              <a:solidFill>
                <a:srgbClr val="26EE65"/>
              </a:solidFill>
              <a:ln w="0">
                <a:solidFill>
                  <a:srgbClr val="26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69" name="Rectangle 6270"/>
              <p:cNvSpPr>
                <a:spLocks noChangeArrowheads="1"/>
              </p:cNvSpPr>
              <p:nvPr/>
            </p:nvSpPr>
            <p:spPr bwMode="auto">
              <a:xfrm>
                <a:off x="2461" y="3141"/>
                <a:ext cx="101" cy="1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0" name="Rectangle 6271"/>
              <p:cNvSpPr>
                <a:spLocks noChangeArrowheads="1"/>
              </p:cNvSpPr>
              <p:nvPr/>
            </p:nvSpPr>
            <p:spPr bwMode="auto">
              <a:xfrm>
                <a:off x="2461" y="3141"/>
                <a:ext cx="101" cy="1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1" name="Rectangle 6272"/>
              <p:cNvSpPr>
                <a:spLocks noChangeArrowheads="1"/>
              </p:cNvSpPr>
              <p:nvPr/>
            </p:nvSpPr>
            <p:spPr bwMode="auto">
              <a:xfrm>
                <a:off x="2461" y="3141"/>
                <a:ext cx="101" cy="1"/>
              </a:xfrm>
              <a:prstGeom prst="rect">
                <a:avLst/>
              </a:prstGeom>
              <a:solidFill>
                <a:srgbClr val="28EF63"/>
              </a:solidFill>
              <a:ln w="0">
                <a:solidFill>
                  <a:srgbClr val="28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2" name="Rectangle 6273"/>
              <p:cNvSpPr>
                <a:spLocks noChangeArrowheads="1"/>
              </p:cNvSpPr>
              <p:nvPr/>
            </p:nvSpPr>
            <p:spPr bwMode="auto">
              <a:xfrm>
                <a:off x="2461" y="3141"/>
                <a:ext cx="101" cy="1"/>
              </a:xfrm>
              <a:prstGeom prst="rect">
                <a:avLst/>
              </a:prstGeom>
              <a:solidFill>
                <a:srgbClr val="29EF63"/>
              </a:solidFill>
              <a:ln w="0">
                <a:solidFill>
                  <a:srgbClr val="29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3" name="Rectangle 6274"/>
              <p:cNvSpPr>
                <a:spLocks noChangeArrowheads="1"/>
              </p:cNvSpPr>
              <p:nvPr/>
            </p:nvSpPr>
            <p:spPr bwMode="auto">
              <a:xfrm>
                <a:off x="2461" y="3139"/>
                <a:ext cx="101" cy="2"/>
              </a:xfrm>
              <a:prstGeom prst="rect">
                <a:avLst/>
              </a:prstGeom>
              <a:solidFill>
                <a:srgbClr val="2AEF62"/>
              </a:solidFill>
              <a:ln w="0">
                <a:solidFill>
                  <a:srgbClr val="2AEF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274" name="Rectangle 6275"/>
              <p:cNvSpPr>
                <a:spLocks noChangeArrowheads="1"/>
              </p:cNvSpPr>
              <p:nvPr/>
            </p:nvSpPr>
            <p:spPr bwMode="auto">
              <a:xfrm>
                <a:off x="2461" y="3139"/>
                <a:ext cx="101" cy="1"/>
              </a:xfrm>
              <a:prstGeom prst="rect">
                <a:avLst/>
              </a:prstGeom>
              <a:solidFill>
                <a:srgbClr val="2AF062"/>
              </a:solidFill>
              <a:ln w="0">
                <a:solidFill>
                  <a:srgbClr val="2AF0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4" name="Group 6477"/>
            <p:cNvGrpSpPr>
              <a:grpSpLocks/>
            </p:cNvGrpSpPr>
            <p:nvPr/>
          </p:nvGrpSpPr>
          <p:grpSpPr bwMode="auto">
            <a:xfrm>
              <a:off x="2461" y="3021"/>
              <a:ext cx="101" cy="119"/>
              <a:chOff x="2461" y="3021"/>
              <a:chExt cx="101" cy="119"/>
            </a:xfrm>
          </p:grpSpPr>
          <p:sp>
            <p:nvSpPr>
              <p:cNvPr id="1391875" name="Rectangle 6277"/>
              <p:cNvSpPr>
                <a:spLocks noChangeArrowheads="1"/>
              </p:cNvSpPr>
              <p:nvPr/>
            </p:nvSpPr>
            <p:spPr bwMode="auto">
              <a:xfrm>
                <a:off x="2461" y="3139"/>
                <a:ext cx="101" cy="1"/>
              </a:xfrm>
              <a:prstGeom prst="rect">
                <a:avLst/>
              </a:prstGeom>
              <a:solidFill>
                <a:srgbClr val="2BF061"/>
              </a:solidFill>
              <a:ln w="0">
                <a:solidFill>
                  <a:srgbClr val="2B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6" name="Rectangle 6278"/>
              <p:cNvSpPr>
                <a:spLocks noChangeArrowheads="1"/>
              </p:cNvSpPr>
              <p:nvPr/>
            </p:nvSpPr>
            <p:spPr bwMode="auto">
              <a:xfrm>
                <a:off x="2461" y="3139"/>
                <a:ext cx="101" cy="1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7" name="Rectangle 6279"/>
              <p:cNvSpPr>
                <a:spLocks noChangeArrowheads="1"/>
              </p:cNvSpPr>
              <p:nvPr/>
            </p:nvSpPr>
            <p:spPr bwMode="auto">
              <a:xfrm>
                <a:off x="2461" y="3139"/>
                <a:ext cx="101" cy="1"/>
              </a:xfrm>
              <a:prstGeom prst="rect">
                <a:avLst/>
              </a:prstGeom>
              <a:solidFill>
                <a:srgbClr val="2DF060"/>
              </a:solidFill>
              <a:ln w="0">
                <a:solidFill>
                  <a:srgbClr val="2D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8" name="Rectangle 6280"/>
              <p:cNvSpPr>
                <a:spLocks noChangeArrowheads="1"/>
              </p:cNvSpPr>
              <p:nvPr/>
            </p:nvSpPr>
            <p:spPr bwMode="auto">
              <a:xfrm>
                <a:off x="2461" y="3136"/>
                <a:ext cx="101" cy="3"/>
              </a:xfrm>
              <a:prstGeom prst="rect">
                <a:avLst/>
              </a:prstGeom>
              <a:solidFill>
                <a:srgbClr val="2DF160"/>
              </a:solidFill>
              <a:ln w="0">
                <a:solidFill>
                  <a:srgbClr val="2DF1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9" name="Rectangle 6281"/>
              <p:cNvSpPr>
                <a:spLocks noChangeArrowheads="1"/>
              </p:cNvSpPr>
              <p:nvPr/>
            </p:nvSpPr>
            <p:spPr bwMode="auto">
              <a:xfrm>
                <a:off x="2461" y="3136"/>
                <a:ext cx="101" cy="1"/>
              </a:xfrm>
              <a:prstGeom prst="rect">
                <a:avLst/>
              </a:prstGeom>
              <a:solidFill>
                <a:srgbClr val="2EF15F"/>
              </a:solidFill>
              <a:ln w="0">
                <a:solidFill>
                  <a:srgbClr val="2E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0" name="Rectangle 6282"/>
              <p:cNvSpPr>
                <a:spLocks noChangeArrowheads="1"/>
              </p:cNvSpPr>
              <p:nvPr/>
            </p:nvSpPr>
            <p:spPr bwMode="auto">
              <a:xfrm>
                <a:off x="2461" y="3136"/>
                <a:ext cx="101" cy="1"/>
              </a:xfrm>
              <a:prstGeom prst="rect">
                <a:avLst/>
              </a:prstGeom>
              <a:solidFill>
                <a:srgbClr val="2FF15F"/>
              </a:solidFill>
              <a:ln w="0">
                <a:solidFill>
                  <a:srgbClr val="2F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1" name="Rectangle 6283"/>
              <p:cNvSpPr>
                <a:spLocks noChangeArrowheads="1"/>
              </p:cNvSpPr>
              <p:nvPr/>
            </p:nvSpPr>
            <p:spPr bwMode="auto">
              <a:xfrm>
                <a:off x="2461" y="3136"/>
                <a:ext cx="101" cy="1"/>
              </a:xfrm>
              <a:prstGeom prst="rect">
                <a:avLst/>
              </a:prstGeom>
              <a:solidFill>
                <a:srgbClr val="30F15E"/>
              </a:solidFill>
              <a:ln w="0">
                <a:solidFill>
                  <a:srgbClr val="30F1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2" name="Rectangle 6284"/>
              <p:cNvSpPr>
                <a:spLocks noChangeArrowheads="1"/>
              </p:cNvSpPr>
              <p:nvPr/>
            </p:nvSpPr>
            <p:spPr bwMode="auto">
              <a:xfrm>
                <a:off x="2461" y="3133"/>
                <a:ext cx="101" cy="3"/>
              </a:xfrm>
              <a:prstGeom prst="rect">
                <a:avLst/>
              </a:prstGeom>
              <a:solidFill>
                <a:srgbClr val="30F25E"/>
              </a:solidFill>
              <a:ln w="0">
                <a:solidFill>
                  <a:srgbClr val="30F2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3" name="Rectangle 6285"/>
              <p:cNvSpPr>
                <a:spLocks noChangeArrowheads="1"/>
              </p:cNvSpPr>
              <p:nvPr/>
            </p:nvSpPr>
            <p:spPr bwMode="auto">
              <a:xfrm>
                <a:off x="2461" y="3133"/>
                <a:ext cx="101" cy="1"/>
              </a:xfrm>
              <a:prstGeom prst="rect">
                <a:avLst/>
              </a:prstGeom>
              <a:solidFill>
                <a:srgbClr val="31F25D"/>
              </a:solidFill>
              <a:ln w="0">
                <a:solidFill>
                  <a:srgbClr val="31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4" name="Rectangle 6286"/>
              <p:cNvSpPr>
                <a:spLocks noChangeArrowheads="1"/>
              </p:cNvSpPr>
              <p:nvPr/>
            </p:nvSpPr>
            <p:spPr bwMode="auto">
              <a:xfrm>
                <a:off x="2461" y="3133"/>
                <a:ext cx="101" cy="1"/>
              </a:xfrm>
              <a:prstGeom prst="rect">
                <a:avLst/>
              </a:prstGeom>
              <a:solidFill>
                <a:srgbClr val="32F25D"/>
              </a:solidFill>
              <a:ln w="0">
                <a:solidFill>
                  <a:srgbClr val="32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5" name="Rectangle 6287"/>
              <p:cNvSpPr>
                <a:spLocks noChangeArrowheads="1"/>
              </p:cNvSpPr>
              <p:nvPr/>
            </p:nvSpPr>
            <p:spPr bwMode="auto">
              <a:xfrm>
                <a:off x="2461" y="3133"/>
                <a:ext cx="101" cy="1"/>
              </a:xfrm>
              <a:prstGeom prst="rect">
                <a:avLst/>
              </a:prstGeom>
              <a:solidFill>
                <a:srgbClr val="33F25C"/>
              </a:solidFill>
              <a:ln w="0">
                <a:solidFill>
                  <a:srgbClr val="33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6" name="Rectangle 6288"/>
              <p:cNvSpPr>
                <a:spLocks noChangeArrowheads="1"/>
              </p:cNvSpPr>
              <p:nvPr/>
            </p:nvSpPr>
            <p:spPr bwMode="auto">
              <a:xfrm>
                <a:off x="2461" y="3133"/>
                <a:ext cx="101" cy="1"/>
              </a:xfrm>
              <a:prstGeom prst="rect">
                <a:avLst/>
              </a:prstGeom>
              <a:solidFill>
                <a:srgbClr val="33F35C"/>
              </a:solidFill>
              <a:ln w="0">
                <a:solidFill>
                  <a:srgbClr val="33F3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7" name="Rectangle 6289"/>
              <p:cNvSpPr>
                <a:spLocks noChangeArrowheads="1"/>
              </p:cNvSpPr>
              <p:nvPr/>
            </p:nvSpPr>
            <p:spPr bwMode="auto">
              <a:xfrm>
                <a:off x="2461" y="3130"/>
                <a:ext cx="101" cy="3"/>
              </a:xfrm>
              <a:prstGeom prst="rect">
                <a:avLst/>
              </a:prstGeom>
              <a:solidFill>
                <a:srgbClr val="34F35B"/>
              </a:solidFill>
              <a:ln w="0">
                <a:solidFill>
                  <a:srgbClr val="34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8" name="Rectangle 6290"/>
              <p:cNvSpPr>
                <a:spLocks noChangeArrowheads="1"/>
              </p:cNvSpPr>
              <p:nvPr/>
            </p:nvSpPr>
            <p:spPr bwMode="auto">
              <a:xfrm>
                <a:off x="2461" y="3130"/>
                <a:ext cx="101" cy="1"/>
              </a:xfrm>
              <a:prstGeom prst="rect">
                <a:avLst/>
              </a:prstGeom>
              <a:solidFill>
                <a:srgbClr val="35F35B"/>
              </a:solidFill>
              <a:ln w="0">
                <a:solidFill>
                  <a:srgbClr val="35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89" name="Rectangle 6291"/>
              <p:cNvSpPr>
                <a:spLocks noChangeArrowheads="1"/>
              </p:cNvSpPr>
              <p:nvPr/>
            </p:nvSpPr>
            <p:spPr bwMode="auto">
              <a:xfrm>
                <a:off x="2461" y="3130"/>
                <a:ext cx="101" cy="1"/>
              </a:xfrm>
              <a:prstGeom prst="rect">
                <a:avLst/>
              </a:prstGeom>
              <a:solidFill>
                <a:srgbClr val="36F35A"/>
              </a:solidFill>
              <a:ln w="0">
                <a:solidFill>
                  <a:srgbClr val="36F3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0" name="Rectangle 6292"/>
              <p:cNvSpPr>
                <a:spLocks noChangeArrowheads="1"/>
              </p:cNvSpPr>
              <p:nvPr/>
            </p:nvSpPr>
            <p:spPr bwMode="auto">
              <a:xfrm>
                <a:off x="2461" y="3130"/>
                <a:ext cx="101" cy="1"/>
              </a:xfrm>
              <a:prstGeom prst="rect">
                <a:avLst/>
              </a:prstGeom>
              <a:solidFill>
                <a:srgbClr val="36F45A"/>
              </a:solidFill>
              <a:ln w="0">
                <a:solidFill>
                  <a:srgbClr val="36F4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1" name="Rectangle 6293"/>
              <p:cNvSpPr>
                <a:spLocks noChangeArrowheads="1"/>
              </p:cNvSpPr>
              <p:nvPr/>
            </p:nvSpPr>
            <p:spPr bwMode="auto">
              <a:xfrm>
                <a:off x="2461" y="3130"/>
                <a:ext cx="101" cy="1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2" name="Rectangle 6294"/>
              <p:cNvSpPr>
                <a:spLocks noChangeArrowheads="1"/>
              </p:cNvSpPr>
              <p:nvPr/>
            </p:nvSpPr>
            <p:spPr bwMode="auto">
              <a:xfrm>
                <a:off x="2461" y="3127"/>
                <a:ext cx="101" cy="3"/>
              </a:xfrm>
              <a:prstGeom prst="rect">
                <a:avLst/>
              </a:prstGeom>
              <a:solidFill>
                <a:srgbClr val="38F459"/>
              </a:solidFill>
              <a:ln w="0">
                <a:solidFill>
                  <a:srgbClr val="38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3" name="Rectangle 6295"/>
              <p:cNvSpPr>
                <a:spLocks noChangeArrowheads="1"/>
              </p:cNvSpPr>
              <p:nvPr/>
            </p:nvSpPr>
            <p:spPr bwMode="auto">
              <a:xfrm>
                <a:off x="2461" y="3127"/>
                <a:ext cx="101" cy="1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4" name="Rectangle 6296"/>
              <p:cNvSpPr>
                <a:spLocks noChangeArrowheads="1"/>
              </p:cNvSpPr>
              <p:nvPr/>
            </p:nvSpPr>
            <p:spPr bwMode="auto">
              <a:xfrm>
                <a:off x="2461" y="3127"/>
                <a:ext cx="101" cy="1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5" name="Rectangle 6297"/>
              <p:cNvSpPr>
                <a:spLocks noChangeArrowheads="1"/>
              </p:cNvSpPr>
              <p:nvPr/>
            </p:nvSpPr>
            <p:spPr bwMode="auto">
              <a:xfrm>
                <a:off x="2461" y="3127"/>
                <a:ext cx="101" cy="1"/>
              </a:xfrm>
              <a:prstGeom prst="rect">
                <a:avLst/>
              </a:prstGeom>
              <a:solidFill>
                <a:srgbClr val="3AF557"/>
              </a:solidFill>
              <a:ln w="0">
                <a:solidFill>
                  <a:srgbClr val="3A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6" name="Rectangle 6298"/>
              <p:cNvSpPr>
                <a:spLocks noChangeArrowheads="1"/>
              </p:cNvSpPr>
              <p:nvPr/>
            </p:nvSpPr>
            <p:spPr bwMode="auto">
              <a:xfrm>
                <a:off x="2461" y="3125"/>
                <a:ext cx="101" cy="2"/>
              </a:xfrm>
              <a:prstGeom prst="rect">
                <a:avLst/>
              </a:prstGeom>
              <a:solidFill>
                <a:srgbClr val="3BF557"/>
              </a:solidFill>
              <a:ln w="0">
                <a:solidFill>
                  <a:srgbClr val="3B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7" name="Rectangle 6299"/>
              <p:cNvSpPr>
                <a:spLocks noChangeArrowheads="1"/>
              </p:cNvSpPr>
              <p:nvPr/>
            </p:nvSpPr>
            <p:spPr bwMode="auto">
              <a:xfrm>
                <a:off x="2461" y="3125"/>
                <a:ext cx="101" cy="1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8" name="Rectangle 6300"/>
              <p:cNvSpPr>
                <a:spLocks noChangeArrowheads="1"/>
              </p:cNvSpPr>
              <p:nvPr/>
            </p:nvSpPr>
            <p:spPr bwMode="auto">
              <a:xfrm>
                <a:off x="2461" y="3125"/>
                <a:ext cx="101" cy="1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99" name="Rectangle 6301"/>
              <p:cNvSpPr>
                <a:spLocks noChangeArrowheads="1"/>
              </p:cNvSpPr>
              <p:nvPr/>
            </p:nvSpPr>
            <p:spPr bwMode="auto">
              <a:xfrm>
                <a:off x="2461" y="3125"/>
                <a:ext cx="101" cy="1"/>
              </a:xfrm>
              <a:prstGeom prst="rect">
                <a:avLst/>
              </a:prstGeom>
              <a:solidFill>
                <a:srgbClr val="3DF655"/>
              </a:solidFill>
              <a:ln w="0">
                <a:solidFill>
                  <a:srgbClr val="3D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0" name="Rectangle 6302"/>
              <p:cNvSpPr>
                <a:spLocks noChangeArrowheads="1"/>
              </p:cNvSpPr>
              <p:nvPr/>
            </p:nvSpPr>
            <p:spPr bwMode="auto">
              <a:xfrm>
                <a:off x="2461" y="3125"/>
                <a:ext cx="101" cy="1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1" name="Rectangle 6303"/>
              <p:cNvSpPr>
                <a:spLocks noChangeArrowheads="1"/>
              </p:cNvSpPr>
              <p:nvPr/>
            </p:nvSpPr>
            <p:spPr bwMode="auto">
              <a:xfrm>
                <a:off x="2461" y="3122"/>
                <a:ext cx="101" cy="3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2" name="Rectangle 6304"/>
              <p:cNvSpPr>
                <a:spLocks noChangeArrowheads="1"/>
              </p:cNvSpPr>
              <p:nvPr/>
            </p:nvSpPr>
            <p:spPr bwMode="auto">
              <a:xfrm>
                <a:off x="2461" y="3122"/>
                <a:ext cx="101" cy="1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3" name="Rectangle 6305"/>
              <p:cNvSpPr>
                <a:spLocks noChangeArrowheads="1"/>
              </p:cNvSpPr>
              <p:nvPr/>
            </p:nvSpPr>
            <p:spPr bwMode="auto">
              <a:xfrm>
                <a:off x="2461" y="3122"/>
                <a:ext cx="101" cy="1"/>
              </a:xfrm>
              <a:prstGeom prst="rect">
                <a:avLst/>
              </a:prstGeom>
              <a:solidFill>
                <a:srgbClr val="40F653"/>
              </a:solidFill>
              <a:ln w="0">
                <a:solidFill>
                  <a:srgbClr val="40F6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4" name="Rectangle 6306"/>
              <p:cNvSpPr>
                <a:spLocks noChangeArrowheads="1"/>
              </p:cNvSpPr>
              <p:nvPr/>
            </p:nvSpPr>
            <p:spPr bwMode="auto">
              <a:xfrm>
                <a:off x="2461" y="3122"/>
                <a:ext cx="101" cy="1"/>
              </a:xfrm>
              <a:prstGeom prst="rect">
                <a:avLst/>
              </a:prstGeom>
              <a:solidFill>
                <a:srgbClr val="41F753"/>
              </a:solidFill>
              <a:ln w="0">
                <a:solidFill>
                  <a:srgbClr val="41F7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5" name="Rectangle 6307"/>
              <p:cNvSpPr>
                <a:spLocks noChangeArrowheads="1"/>
              </p:cNvSpPr>
              <p:nvPr/>
            </p:nvSpPr>
            <p:spPr bwMode="auto">
              <a:xfrm>
                <a:off x="2461" y="3122"/>
                <a:ext cx="101" cy="1"/>
              </a:xfrm>
              <a:prstGeom prst="rect">
                <a:avLst/>
              </a:prstGeom>
              <a:solidFill>
                <a:srgbClr val="41F752"/>
              </a:solidFill>
              <a:ln w="0">
                <a:solidFill>
                  <a:srgbClr val="41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6" name="Rectangle 6308"/>
              <p:cNvSpPr>
                <a:spLocks noChangeArrowheads="1"/>
              </p:cNvSpPr>
              <p:nvPr/>
            </p:nvSpPr>
            <p:spPr bwMode="auto">
              <a:xfrm>
                <a:off x="2461" y="3119"/>
                <a:ext cx="101" cy="3"/>
              </a:xfrm>
              <a:prstGeom prst="rect">
                <a:avLst/>
              </a:prstGeom>
              <a:solidFill>
                <a:srgbClr val="42F752"/>
              </a:solidFill>
              <a:ln w="0">
                <a:solidFill>
                  <a:srgbClr val="42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7" name="Rectangle 6309"/>
              <p:cNvSpPr>
                <a:spLocks noChangeArrowheads="1"/>
              </p:cNvSpPr>
              <p:nvPr/>
            </p:nvSpPr>
            <p:spPr bwMode="auto">
              <a:xfrm>
                <a:off x="2461" y="3119"/>
                <a:ext cx="101" cy="1"/>
              </a:xfrm>
              <a:prstGeom prst="rect">
                <a:avLst/>
              </a:prstGeom>
              <a:solidFill>
                <a:srgbClr val="43F751"/>
              </a:solidFill>
              <a:ln w="0">
                <a:solidFill>
                  <a:srgbClr val="43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8" name="Rectangle 6310"/>
              <p:cNvSpPr>
                <a:spLocks noChangeArrowheads="1"/>
              </p:cNvSpPr>
              <p:nvPr/>
            </p:nvSpPr>
            <p:spPr bwMode="auto">
              <a:xfrm>
                <a:off x="2461" y="3119"/>
                <a:ext cx="101" cy="1"/>
              </a:xfrm>
              <a:prstGeom prst="rect">
                <a:avLst/>
              </a:prstGeom>
              <a:solidFill>
                <a:srgbClr val="44F751"/>
              </a:solidFill>
              <a:ln w="0">
                <a:solidFill>
                  <a:srgbClr val="44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09" name="Rectangle 6311"/>
              <p:cNvSpPr>
                <a:spLocks noChangeArrowheads="1"/>
              </p:cNvSpPr>
              <p:nvPr/>
            </p:nvSpPr>
            <p:spPr bwMode="auto">
              <a:xfrm>
                <a:off x="2461" y="3119"/>
                <a:ext cx="101" cy="1"/>
              </a:xfrm>
              <a:prstGeom prst="rect">
                <a:avLst/>
              </a:prstGeom>
              <a:solidFill>
                <a:srgbClr val="44F850"/>
              </a:solidFill>
              <a:ln w="0">
                <a:solidFill>
                  <a:srgbClr val="44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0" name="Rectangle 6312"/>
              <p:cNvSpPr>
                <a:spLocks noChangeArrowheads="1"/>
              </p:cNvSpPr>
              <p:nvPr/>
            </p:nvSpPr>
            <p:spPr bwMode="auto">
              <a:xfrm>
                <a:off x="2461" y="3119"/>
                <a:ext cx="101" cy="1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1" name="Rectangle 6313"/>
              <p:cNvSpPr>
                <a:spLocks noChangeArrowheads="1"/>
              </p:cNvSpPr>
              <p:nvPr/>
            </p:nvSpPr>
            <p:spPr bwMode="auto">
              <a:xfrm>
                <a:off x="2461" y="3116"/>
                <a:ext cx="101" cy="3"/>
              </a:xfrm>
              <a:prstGeom prst="rect">
                <a:avLst/>
              </a:prstGeom>
              <a:solidFill>
                <a:srgbClr val="46F84F"/>
              </a:solidFill>
              <a:ln w="0">
                <a:solidFill>
                  <a:srgbClr val="46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2" name="Rectangle 6314"/>
              <p:cNvSpPr>
                <a:spLocks noChangeArrowheads="1"/>
              </p:cNvSpPr>
              <p:nvPr/>
            </p:nvSpPr>
            <p:spPr bwMode="auto">
              <a:xfrm>
                <a:off x="2461" y="3116"/>
                <a:ext cx="101" cy="1"/>
              </a:xfrm>
              <a:prstGeom prst="rect">
                <a:avLst/>
              </a:prstGeom>
              <a:solidFill>
                <a:srgbClr val="47F84F"/>
              </a:solidFill>
              <a:ln w="0">
                <a:solidFill>
                  <a:srgbClr val="47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3" name="Rectangle 6315"/>
              <p:cNvSpPr>
                <a:spLocks noChangeArrowheads="1"/>
              </p:cNvSpPr>
              <p:nvPr/>
            </p:nvSpPr>
            <p:spPr bwMode="auto">
              <a:xfrm>
                <a:off x="2461" y="3116"/>
                <a:ext cx="101" cy="1"/>
              </a:xfrm>
              <a:prstGeom prst="rect">
                <a:avLst/>
              </a:prstGeom>
              <a:solidFill>
                <a:srgbClr val="47F84E"/>
              </a:solidFill>
              <a:ln w="0">
                <a:solidFill>
                  <a:srgbClr val="47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4" name="Rectangle 6316"/>
              <p:cNvSpPr>
                <a:spLocks noChangeArrowheads="1"/>
              </p:cNvSpPr>
              <p:nvPr/>
            </p:nvSpPr>
            <p:spPr bwMode="auto">
              <a:xfrm>
                <a:off x="2461" y="3116"/>
                <a:ext cx="101" cy="1"/>
              </a:xfrm>
              <a:prstGeom prst="rect">
                <a:avLst/>
              </a:prstGeom>
              <a:solidFill>
                <a:srgbClr val="48F84E"/>
              </a:solidFill>
              <a:ln w="0">
                <a:solidFill>
                  <a:srgbClr val="48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5" name="Rectangle 6317"/>
              <p:cNvSpPr>
                <a:spLocks noChangeArrowheads="1"/>
              </p:cNvSpPr>
              <p:nvPr/>
            </p:nvSpPr>
            <p:spPr bwMode="auto">
              <a:xfrm>
                <a:off x="2461" y="3113"/>
                <a:ext cx="101" cy="3"/>
              </a:xfrm>
              <a:prstGeom prst="rect">
                <a:avLst/>
              </a:prstGeom>
              <a:solidFill>
                <a:srgbClr val="49F94D"/>
              </a:solidFill>
              <a:ln w="0">
                <a:solidFill>
                  <a:srgbClr val="49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6" name="Rectangle 6318"/>
              <p:cNvSpPr>
                <a:spLocks noChangeArrowheads="1"/>
              </p:cNvSpPr>
              <p:nvPr/>
            </p:nvSpPr>
            <p:spPr bwMode="auto">
              <a:xfrm>
                <a:off x="2461" y="3113"/>
                <a:ext cx="101" cy="1"/>
              </a:xfrm>
              <a:prstGeom prst="rect">
                <a:avLst/>
              </a:prstGeom>
              <a:solidFill>
                <a:srgbClr val="4AF94D"/>
              </a:solidFill>
              <a:ln w="0">
                <a:solidFill>
                  <a:srgbClr val="4A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7" name="Rectangle 6319"/>
              <p:cNvSpPr>
                <a:spLocks noChangeArrowheads="1"/>
              </p:cNvSpPr>
              <p:nvPr/>
            </p:nvSpPr>
            <p:spPr bwMode="auto">
              <a:xfrm>
                <a:off x="2461" y="3113"/>
                <a:ext cx="101" cy="1"/>
              </a:xfrm>
              <a:prstGeom prst="rect">
                <a:avLst/>
              </a:prstGeom>
              <a:solidFill>
                <a:srgbClr val="4AF94C"/>
              </a:solidFill>
              <a:ln w="0">
                <a:solidFill>
                  <a:srgbClr val="4A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8" name="Rectangle 6320"/>
              <p:cNvSpPr>
                <a:spLocks noChangeArrowheads="1"/>
              </p:cNvSpPr>
              <p:nvPr/>
            </p:nvSpPr>
            <p:spPr bwMode="auto">
              <a:xfrm>
                <a:off x="2461" y="3113"/>
                <a:ext cx="101" cy="1"/>
              </a:xfrm>
              <a:prstGeom prst="rect">
                <a:avLst/>
              </a:prstGeom>
              <a:solidFill>
                <a:srgbClr val="4BF94C"/>
              </a:solidFill>
              <a:ln w="0">
                <a:solidFill>
                  <a:srgbClr val="4B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19" name="Rectangle 6321"/>
              <p:cNvSpPr>
                <a:spLocks noChangeArrowheads="1"/>
              </p:cNvSpPr>
              <p:nvPr/>
            </p:nvSpPr>
            <p:spPr bwMode="auto">
              <a:xfrm>
                <a:off x="2461" y="3113"/>
                <a:ext cx="101" cy="1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0" name="Rectangle 6322"/>
              <p:cNvSpPr>
                <a:spLocks noChangeArrowheads="1"/>
              </p:cNvSpPr>
              <p:nvPr/>
            </p:nvSpPr>
            <p:spPr bwMode="auto">
              <a:xfrm>
                <a:off x="2461" y="3111"/>
                <a:ext cx="101" cy="2"/>
              </a:xfrm>
              <a:prstGeom prst="rect">
                <a:avLst/>
              </a:prstGeom>
              <a:solidFill>
                <a:srgbClr val="4DF94B"/>
              </a:solidFill>
              <a:ln w="0">
                <a:solidFill>
                  <a:srgbClr val="4D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1" name="Rectangle 6323"/>
              <p:cNvSpPr>
                <a:spLocks noChangeArrowheads="1"/>
              </p:cNvSpPr>
              <p:nvPr/>
            </p:nvSpPr>
            <p:spPr bwMode="auto">
              <a:xfrm>
                <a:off x="2461" y="3111"/>
                <a:ext cx="101" cy="1"/>
              </a:xfrm>
              <a:prstGeom prst="rect">
                <a:avLst/>
              </a:prstGeom>
              <a:solidFill>
                <a:srgbClr val="4DFA4A"/>
              </a:solidFill>
              <a:ln w="0">
                <a:solidFill>
                  <a:srgbClr val="4D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2" name="Rectangle 6324"/>
              <p:cNvSpPr>
                <a:spLocks noChangeArrowheads="1"/>
              </p:cNvSpPr>
              <p:nvPr/>
            </p:nvSpPr>
            <p:spPr bwMode="auto">
              <a:xfrm>
                <a:off x="2461" y="3111"/>
                <a:ext cx="101" cy="1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3" name="Rectangle 6325"/>
              <p:cNvSpPr>
                <a:spLocks noChangeArrowheads="1"/>
              </p:cNvSpPr>
              <p:nvPr/>
            </p:nvSpPr>
            <p:spPr bwMode="auto">
              <a:xfrm>
                <a:off x="2461" y="3111"/>
                <a:ext cx="101" cy="1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4" name="Rectangle 6326"/>
              <p:cNvSpPr>
                <a:spLocks noChangeArrowheads="1"/>
              </p:cNvSpPr>
              <p:nvPr/>
            </p:nvSpPr>
            <p:spPr bwMode="auto">
              <a:xfrm>
                <a:off x="2461" y="3111"/>
                <a:ext cx="101" cy="1"/>
              </a:xfrm>
              <a:prstGeom prst="rect">
                <a:avLst/>
              </a:prstGeom>
              <a:solidFill>
                <a:srgbClr val="50FA49"/>
              </a:solidFill>
              <a:ln w="0">
                <a:solidFill>
                  <a:srgbClr val="50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5" name="Rectangle 6327"/>
              <p:cNvSpPr>
                <a:spLocks noChangeArrowheads="1"/>
              </p:cNvSpPr>
              <p:nvPr/>
            </p:nvSpPr>
            <p:spPr bwMode="auto">
              <a:xfrm>
                <a:off x="2461" y="3108"/>
                <a:ext cx="101" cy="3"/>
              </a:xfrm>
              <a:prstGeom prst="rect">
                <a:avLst/>
              </a:prstGeom>
              <a:solidFill>
                <a:srgbClr val="50FA48"/>
              </a:solidFill>
              <a:ln w="0">
                <a:solidFill>
                  <a:srgbClr val="50FA4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6" name="Rectangle 6328"/>
              <p:cNvSpPr>
                <a:spLocks noChangeArrowheads="1"/>
              </p:cNvSpPr>
              <p:nvPr/>
            </p:nvSpPr>
            <p:spPr bwMode="auto">
              <a:xfrm>
                <a:off x="2461" y="3108"/>
                <a:ext cx="101" cy="1"/>
              </a:xfrm>
              <a:prstGeom prst="rect">
                <a:avLst/>
              </a:prstGeom>
              <a:solidFill>
                <a:srgbClr val="51FA48"/>
              </a:solidFill>
              <a:ln w="0">
                <a:solidFill>
                  <a:srgbClr val="51FA4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7" name="Rectangle 6329"/>
              <p:cNvSpPr>
                <a:spLocks noChangeArrowheads="1"/>
              </p:cNvSpPr>
              <p:nvPr/>
            </p:nvSpPr>
            <p:spPr bwMode="auto">
              <a:xfrm>
                <a:off x="2461" y="3108"/>
                <a:ext cx="101" cy="1"/>
              </a:xfrm>
              <a:prstGeom prst="rect">
                <a:avLst/>
              </a:prstGeom>
              <a:solidFill>
                <a:srgbClr val="52FB47"/>
              </a:solidFill>
              <a:ln w="0">
                <a:solidFill>
                  <a:srgbClr val="52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8" name="Rectangle 6330"/>
              <p:cNvSpPr>
                <a:spLocks noChangeArrowheads="1"/>
              </p:cNvSpPr>
              <p:nvPr/>
            </p:nvSpPr>
            <p:spPr bwMode="auto">
              <a:xfrm>
                <a:off x="2461" y="3108"/>
                <a:ext cx="101" cy="1"/>
              </a:xfrm>
              <a:prstGeom prst="rect">
                <a:avLst/>
              </a:prstGeom>
              <a:solidFill>
                <a:srgbClr val="53FB47"/>
              </a:solidFill>
              <a:ln w="0">
                <a:solidFill>
                  <a:srgbClr val="53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29" name="Rectangle 6331"/>
              <p:cNvSpPr>
                <a:spLocks noChangeArrowheads="1"/>
              </p:cNvSpPr>
              <p:nvPr/>
            </p:nvSpPr>
            <p:spPr bwMode="auto">
              <a:xfrm>
                <a:off x="2461" y="3105"/>
                <a:ext cx="101" cy="3"/>
              </a:xfrm>
              <a:prstGeom prst="rect">
                <a:avLst/>
              </a:prstGeom>
              <a:solidFill>
                <a:srgbClr val="53FB46"/>
              </a:solidFill>
              <a:ln w="0">
                <a:solidFill>
                  <a:srgbClr val="53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0" name="Rectangle 6332"/>
              <p:cNvSpPr>
                <a:spLocks noChangeArrowheads="1"/>
              </p:cNvSpPr>
              <p:nvPr/>
            </p:nvSpPr>
            <p:spPr bwMode="auto">
              <a:xfrm>
                <a:off x="2461" y="3105"/>
                <a:ext cx="101" cy="1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1" name="Rectangle 6333"/>
              <p:cNvSpPr>
                <a:spLocks noChangeArrowheads="1"/>
              </p:cNvSpPr>
              <p:nvPr/>
            </p:nvSpPr>
            <p:spPr bwMode="auto">
              <a:xfrm>
                <a:off x="2461" y="3105"/>
                <a:ext cx="101" cy="1"/>
              </a:xfrm>
              <a:prstGeom prst="rect">
                <a:avLst/>
              </a:prstGeom>
              <a:solidFill>
                <a:srgbClr val="55FB45"/>
              </a:solidFill>
              <a:ln w="0">
                <a:solidFill>
                  <a:srgbClr val="55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2" name="Rectangle 6334"/>
              <p:cNvSpPr>
                <a:spLocks noChangeArrowheads="1"/>
              </p:cNvSpPr>
              <p:nvPr/>
            </p:nvSpPr>
            <p:spPr bwMode="auto">
              <a:xfrm>
                <a:off x="2461" y="3105"/>
                <a:ext cx="101" cy="1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3" name="Rectangle 6335"/>
              <p:cNvSpPr>
                <a:spLocks noChangeArrowheads="1"/>
              </p:cNvSpPr>
              <p:nvPr/>
            </p:nvSpPr>
            <p:spPr bwMode="auto">
              <a:xfrm>
                <a:off x="2461" y="3105"/>
                <a:ext cx="101" cy="1"/>
              </a:xfrm>
              <a:prstGeom prst="rect">
                <a:avLst/>
              </a:prstGeom>
              <a:solidFill>
                <a:srgbClr val="56FB44"/>
              </a:solidFill>
              <a:ln w="0">
                <a:solidFill>
                  <a:srgbClr val="56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4" name="Rectangle 6336"/>
              <p:cNvSpPr>
                <a:spLocks noChangeArrowheads="1"/>
              </p:cNvSpPr>
              <p:nvPr/>
            </p:nvSpPr>
            <p:spPr bwMode="auto">
              <a:xfrm>
                <a:off x="2461" y="3102"/>
                <a:ext cx="101" cy="3"/>
              </a:xfrm>
              <a:prstGeom prst="rect">
                <a:avLst/>
              </a:prstGeom>
              <a:solidFill>
                <a:srgbClr val="57FC44"/>
              </a:solidFill>
              <a:ln w="0">
                <a:solidFill>
                  <a:srgbClr val="57FC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5" name="Rectangle 6337"/>
              <p:cNvSpPr>
                <a:spLocks noChangeArrowheads="1"/>
              </p:cNvSpPr>
              <p:nvPr/>
            </p:nvSpPr>
            <p:spPr bwMode="auto">
              <a:xfrm>
                <a:off x="2461" y="3102"/>
                <a:ext cx="101" cy="1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6" name="Rectangle 6338"/>
              <p:cNvSpPr>
                <a:spLocks noChangeArrowheads="1"/>
              </p:cNvSpPr>
              <p:nvPr/>
            </p:nvSpPr>
            <p:spPr bwMode="auto">
              <a:xfrm>
                <a:off x="2461" y="3102"/>
                <a:ext cx="101" cy="1"/>
              </a:xfrm>
              <a:prstGeom prst="rect">
                <a:avLst/>
              </a:prstGeom>
              <a:solidFill>
                <a:srgbClr val="59FC43"/>
              </a:solidFill>
              <a:ln w="0">
                <a:solidFill>
                  <a:srgbClr val="59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7" name="Rectangle 6339"/>
              <p:cNvSpPr>
                <a:spLocks noChangeArrowheads="1"/>
              </p:cNvSpPr>
              <p:nvPr/>
            </p:nvSpPr>
            <p:spPr bwMode="auto">
              <a:xfrm>
                <a:off x="2461" y="3102"/>
                <a:ext cx="101" cy="1"/>
              </a:xfrm>
              <a:prstGeom prst="rect">
                <a:avLst/>
              </a:prstGeom>
              <a:solidFill>
                <a:srgbClr val="59FC42"/>
              </a:solidFill>
              <a:ln w="0">
                <a:solidFill>
                  <a:srgbClr val="59FC4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8" name="Rectangle 6340"/>
              <p:cNvSpPr>
                <a:spLocks noChangeArrowheads="1"/>
              </p:cNvSpPr>
              <p:nvPr/>
            </p:nvSpPr>
            <p:spPr bwMode="auto">
              <a:xfrm>
                <a:off x="2461" y="3102"/>
                <a:ext cx="101" cy="1"/>
              </a:xfrm>
              <a:prstGeom prst="rect">
                <a:avLst/>
              </a:prstGeom>
              <a:solidFill>
                <a:srgbClr val="5AFC42"/>
              </a:solidFill>
              <a:ln w="0">
                <a:solidFill>
                  <a:srgbClr val="5AFC4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39" name="Rectangle 6341"/>
              <p:cNvSpPr>
                <a:spLocks noChangeArrowheads="1"/>
              </p:cNvSpPr>
              <p:nvPr/>
            </p:nvSpPr>
            <p:spPr bwMode="auto">
              <a:xfrm>
                <a:off x="2461" y="3099"/>
                <a:ext cx="101" cy="3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0" name="Rectangle 6342"/>
              <p:cNvSpPr>
                <a:spLocks noChangeArrowheads="1"/>
              </p:cNvSpPr>
              <p:nvPr/>
            </p:nvSpPr>
            <p:spPr bwMode="auto">
              <a:xfrm>
                <a:off x="2461" y="3099"/>
                <a:ext cx="101" cy="1"/>
              </a:xfrm>
              <a:prstGeom prst="rect">
                <a:avLst/>
              </a:prstGeom>
              <a:solidFill>
                <a:srgbClr val="5CFC41"/>
              </a:solidFill>
              <a:ln w="0">
                <a:solidFill>
                  <a:srgbClr val="5C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1" name="Rectangle 6343"/>
              <p:cNvSpPr>
                <a:spLocks noChangeArrowheads="1"/>
              </p:cNvSpPr>
              <p:nvPr/>
            </p:nvSpPr>
            <p:spPr bwMode="auto">
              <a:xfrm>
                <a:off x="2461" y="3099"/>
                <a:ext cx="101" cy="1"/>
              </a:xfrm>
              <a:prstGeom prst="rect">
                <a:avLst/>
              </a:prstGeom>
              <a:solidFill>
                <a:srgbClr val="5CFC40"/>
              </a:solidFill>
              <a:ln w="0">
                <a:solidFill>
                  <a:srgbClr val="5C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2" name="Rectangle 6344"/>
              <p:cNvSpPr>
                <a:spLocks noChangeArrowheads="1"/>
              </p:cNvSpPr>
              <p:nvPr/>
            </p:nvSpPr>
            <p:spPr bwMode="auto">
              <a:xfrm>
                <a:off x="2461" y="3099"/>
                <a:ext cx="101" cy="1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3" name="Rectangle 6345"/>
              <p:cNvSpPr>
                <a:spLocks noChangeArrowheads="1"/>
              </p:cNvSpPr>
              <p:nvPr/>
            </p:nvSpPr>
            <p:spPr bwMode="auto">
              <a:xfrm>
                <a:off x="2461" y="3097"/>
                <a:ext cx="101" cy="2"/>
              </a:xfrm>
              <a:prstGeom prst="rect">
                <a:avLst/>
              </a:prstGeom>
              <a:solidFill>
                <a:srgbClr val="5EFD3F"/>
              </a:solidFill>
              <a:ln w="0">
                <a:solidFill>
                  <a:srgbClr val="5E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4" name="Rectangle 6346"/>
              <p:cNvSpPr>
                <a:spLocks noChangeArrowheads="1"/>
              </p:cNvSpPr>
              <p:nvPr/>
            </p:nvSpPr>
            <p:spPr bwMode="auto">
              <a:xfrm>
                <a:off x="2461" y="3097"/>
                <a:ext cx="101" cy="1"/>
              </a:xfrm>
              <a:prstGeom prst="rect">
                <a:avLst/>
              </a:prstGeom>
              <a:solidFill>
                <a:srgbClr val="5FFD3F"/>
              </a:solidFill>
              <a:ln w="0">
                <a:solidFill>
                  <a:srgbClr val="5F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5" name="Rectangle 6347"/>
              <p:cNvSpPr>
                <a:spLocks noChangeArrowheads="1"/>
              </p:cNvSpPr>
              <p:nvPr/>
            </p:nvSpPr>
            <p:spPr bwMode="auto">
              <a:xfrm>
                <a:off x="2461" y="3097"/>
                <a:ext cx="101" cy="1"/>
              </a:xfrm>
              <a:prstGeom prst="rect">
                <a:avLst/>
              </a:prstGeom>
              <a:solidFill>
                <a:srgbClr val="5FFD3E"/>
              </a:solidFill>
              <a:ln w="0">
                <a:solidFill>
                  <a:srgbClr val="5F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6" name="Rectangle 6348"/>
              <p:cNvSpPr>
                <a:spLocks noChangeArrowheads="1"/>
              </p:cNvSpPr>
              <p:nvPr/>
            </p:nvSpPr>
            <p:spPr bwMode="auto">
              <a:xfrm>
                <a:off x="2461" y="3097"/>
                <a:ext cx="101" cy="1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7" name="Rectangle 6349"/>
              <p:cNvSpPr>
                <a:spLocks noChangeArrowheads="1"/>
              </p:cNvSpPr>
              <p:nvPr/>
            </p:nvSpPr>
            <p:spPr bwMode="auto">
              <a:xfrm>
                <a:off x="2461" y="3097"/>
                <a:ext cx="101" cy="1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8" name="Rectangle 6350"/>
              <p:cNvSpPr>
                <a:spLocks noChangeArrowheads="1"/>
              </p:cNvSpPr>
              <p:nvPr/>
            </p:nvSpPr>
            <p:spPr bwMode="auto">
              <a:xfrm>
                <a:off x="2461" y="3094"/>
                <a:ext cx="101" cy="3"/>
              </a:xfrm>
              <a:prstGeom prst="rect">
                <a:avLst/>
              </a:prstGeom>
              <a:solidFill>
                <a:srgbClr val="62FD3D"/>
              </a:solidFill>
              <a:ln w="0">
                <a:solidFill>
                  <a:srgbClr val="62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49" name="Rectangle 6351"/>
              <p:cNvSpPr>
                <a:spLocks noChangeArrowheads="1"/>
              </p:cNvSpPr>
              <p:nvPr/>
            </p:nvSpPr>
            <p:spPr bwMode="auto">
              <a:xfrm>
                <a:off x="2461" y="3094"/>
                <a:ext cx="101" cy="1"/>
              </a:xfrm>
              <a:prstGeom prst="rect">
                <a:avLst/>
              </a:prstGeom>
              <a:solidFill>
                <a:srgbClr val="62FD3C"/>
              </a:solidFill>
              <a:ln w="0">
                <a:solidFill>
                  <a:srgbClr val="62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0" name="Rectangle 6352"/>
              <p:cNvSpPr>
                <a:spLocks noChangeArrowheads="1"/>
              </p:cNvSpPr>
              <p:nvPr/>
            </p:nvSpPr>
            <p:spPr bwMode="auto">
              <a:xfrm>
                <a:off x="2461" y="3094"/>
                <a:ext cx="101" cy="1"/>
              </a:xfrm>
              <a:prstGeom prst="rect">
                <a:avLst/>
              </a:prstGeom>
              <a:solidFill>
                <a:srgbClr val="63FD3C"/>
              </a:solidFill>
              <a:ln w="0">
                <a:solidFill>
                  <a:srgbClr val="63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1" name="Rectangle 6353"/>
              <p:cNvSpPr>
                <a:spLocks noChangeArrowheads="1"/>
              </p:cNvSpPr>
              <p:nvPr/>
            </p:nvSpPr>
            <p:spPr bwMode="auto">
              <a:xfrm>
                <a:off x="2461" y="3094"/>
                <a:ext cx="101" cy="1"/>
              </a:xfrm>
              <a:prstGeom prst="rect">
                <a:avLst/>
              </a:prstGeom>
              <a:solidFill>
                <a:srgbClr val="64FD3B"/>
              </a:solidFill>
              <a:ln w="0">
                <a:solidFill>
                  <a:srgbClr val="64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2" name="Rectangle 6354"/>
              <p:cNvSpPr>
                <a:spLocks noChangeArrowheads="1"/>
              </p:cNvSpPr>
              <p:nvPr/>
            </p:nvSpPr>
            <p:spPr bwMode="auto">
              <a:xfrm>
                <a:off x="2461" y="3094"/>
                <a:ext cx="101" cy="1"/>
              </a:xfrm>
              <a:prstGeom prst="rect">
                <a:avLst/>
              </a:prstGeom>
              <a:solidFill>
                <a:srgbClr val="65FD3B"/>
              </a:solidFill>
              <a:ln w="0">
                <a:solidFill>
                  <a:srgbClr val="65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3" name="Rectangle 6355"/>
              <p:cNvSpPr>
                <a:spLocks noChangeArrowheads="1"/>
              </p:cNvSpPr>
              <p:nvPr/>
            </p:nvSpPr>
            <p:spPr bwMode="auto">
              <a:xfrm>
                <a:off x="2461" y="3091"/>
                <a:ext cx="101" cy="3"/>
              </a:xfrm>
              <a:prstGeom prst="rect">
                <a:avLst/>
              </a:prstGeom>
              <a:solidFill>
                <a:srgbClr val="65FE3A"/>
              </a:solidFill>
              <a:ln w="0">
                <a:solidFill>
                  <a:srgbClr val="65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4" name="Rectangle 6356"/>
              <p:cNvSpPr>
                <a:spLocks noChangeArrowheads="1"/>
              </p:cNvSpPr>
              <p:nvPr/>
            </p:nvSpPr>
            <p:spPr bwMode="auto">
              <a:xfrm>
                <a:off x="2461" y="3091"/>
                <a:ext cx="101" cy="1"/>
              </a:xfrm>
              <a:prstGeom prst="rect">
                <a:avLst/>
              </a:prstGeom>
              <a:solidFill>
                <a:srgbClr val="66FE3A"/>
              </a:solidFill>
              <a:ln w="0">
                <a:solidFill>
                  <a:srgbClr val="66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5" name="Rectangle 6357"/>
              <p:cNvSpPr>
                <a:spLocks noChangeArrowheads="1"/>
              </p:cNvSpPr>
              <p:nvPr/>
            </p:nvSpPr>
            <p:spPr bwMode="auto">
              <a:xfrm>
                <a:off x="2461" y="3091"/>
                <a:ext cx="101" cy="1"/>
              </a:xfrm>
              <a:prstGeom prst="rect">
                <a:avLst/>
              </a:prstGeom>
              <a:solidFill>
                <a:srgbClr val="67FE39"/>
              </a:solidFill>
              <a:ln w="0">
                <a:solidFill>
                  <a:srgbClr val="67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6" name="Rectangle 6358"/>
              <p:cNvSpPr>
                <a:spLocks noChangeArrowheads="1"/>
              </p:cNvSpPr>
              <p:nvPr/>
            </p:nvSpPr>
            <p:spPr bwMode="auto">
              <a:xfrm>
                <a:off x="2461" y="3091"/>
                <a:ext cx="101" cy="1"/>
              </a:xfrm>
              <a:prstGeom prst="rect">
                <a:avLst/>
              </a:prstGeom>
              <a:solidFill>
                <a:srgbClr val="68FE39"/>
              </a:solidFill>
              <a:ln w="0">
                <a:solidFill>
                  <a:srgbClr val="68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7" name="Rectangle 6359"/>
              <p:cNvSpPr>
                <a:spLocks noChangeArrowheads="1"/>
              </p:cNvSpPr>
              <p:nvPr/>
            </p:nvSpPr>
            <p:spPr bwMode="auto">
              <a:xfrm>
                <a:off x="2461" y="3088"/>
                <a:ext cx="101" cy="3"/>
              </a:xfrm>
              <a:prstGeom prst="rect">
                <a:avLst/>
              </a:prstGeom>
              <a:solidFill>
                <a:srgbClr val="68FE38"/>
              </a:solidFill>
              <a:ln w="0">
                <a:solidFill>
                  <a:srgbClr val="68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8" name="Rectangle 6360"/>
              <p:cNvSpPr>
                <a:spLocks noChangeArrowheads="1"/>
              </p:cNvSpPr>
              <p:nvPr/>
            </p:nvSpPr>
            <p:spPr bwMode="auto">
              <a:xfrm>
                <a:off x="2461" y="3088"/>
                <a:ext cx="101" cy="1"/>
              </a:xfrm>
              <a:prstGeom prst="rect">
                <a:avLst/>
              </a:prstGeom>
              <a:solidFill>
                <a:srgbClr val="69FE38"/>
              </a:solidFill>
              <a:ln w="0">
                <a:solidFill>
                  <a:srgbClr val="69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59" name="Rectangle 6361"/>
              <p:cNvSpPr>
                <a:spLocks noChangeArrowheads="1"/>
              </p:cNvSpPr>
              <p:nvPr/>
            </p:nvSpPr>
            <p:spPr bwMode="auto">
              <a:xfrm>
                <a:off x="2461" y="3088"/>
                <a:ext cx="101" cy="1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0" name="Rectangle 6362"/>
              <p:cNvSpPr>
                <a:spLocks noChangeArrowheads="1"/>
              </p:cNvSpPr>
              <p:nvPr/>
            </p:nvSpPr>
            <p:spPr bwMode="auto">
              <a:xfrm>
                <a:off x="2461" y="3088"/>
                <a:ext cx="101" cy="1"/>
              </a:xfrm>
              <a:prstGeom prst="rect">
                <a:avLst/>
              </a:prstGeom>
              <a:solidFill>
                <a:srgbClr val="6BFE37"/>
              </a:solidFill>
              <a:ln w="0">
                <a:solidFill>
                  <a:srgbClr val="6B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1" name="Rectangle 6363"/>
              <p:cNvSpPr>
                <a:spLocks noChangeArrowheads="1"/>
              </p:cNvSpPr>
              <p:nvPr/>
            </p:nvSpPr>
            <p:spPr bwMode="auto">
              <a:xfrm>
                <a:off x="2461" y="3088"/>
                <a:ext cx="101" cy="1"/>
              </a:xfrm>
              <a:prstGeom prst="rect">
                <a:avLst/>
              </a:prstGeom>
              <a:solidFill>
                <a:srgbClr val="6BFE36"/>
              </a:solidFill>
              <a:ln w="0">
                <a:solidFill>
                  <a:srgbClr val="6B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2" name="Rectangle 6364"/>
              <p:cNvSpPr>
                <a:spLocks noChangeArrowheads="1"/>
              </p:cNvSpPr>
              <p:nvPr/>
            </p:nvSpPr>
            <p:spPr bwMode="auto">
              <a:xfrm>
                <a:off x="2461" y="3086"/>
                <a:ext cx="101" cy="2"/>
              </a:xfrm>
              <a:prstGeom prst="rect">
                <a:avLst/>
              </a:prstGeom>
              <a:solidFill>
                <a:srgbClr val="6CFE36"/>
              </a:solidFill>
              <a:ln w="0">
                <a:solidFill>
                  <a:srgbClr val="6C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3" name="Rectangle 6365"/>
              <p:cNvSpPr>
                <a:spLocks noChangeArrowheads="1"/>
              </p:cNvSpPr>
              <p:nvPr/>
            </p:nvSpPr>
            <p:spPr bwMode="auto">
              <a:xfrm>
                <a:off x="2461" y="3086"/>
                <a:ext cx="101" cy="1"/>
              </a:xfrm>
              <a:prstGeom prst="rect">
                <a:avLst/>
              </a:prstGeom>
              <a:solidFill>
                <a:srgbClr val="6DFE35"/>
              </a:solidFill>
              <a:ln w="0">
                <a:solidFill>
                  <a:srgbClr val="6D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4" name="Rectangle 6366"/>
              <p:cNvSpPr>
                <a:spLocks noChangeArrowheads="1"/>
              </p:cNvSpPr>
              <p:nvPr/>
            </p:nvSpPr>
            <p:spPr bwMode="auto">
              <a:xfrm>
                <a:off x="2461" y="3086"/>
                <a:ext cx="101" cy="1"/>
              </a:xfrm>
              <a:prstGeom prst="rect">
                <a:avLst/>
              </a:prstGeom>
              <a:solidFill>
                <a:srgbClr val="6EFE35"/>
              </a:solidFill>
              <a:ln w="0">
                <a:solidFill>
                  <a:srgbClr val="6E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5" name="Rectangle 6367"/>
              <p:cNvSpPr>
                <a:spLocks noChangeArrowheads="1"/>
              </p:cNvSpPr>
              <p:nvPr/>
            </p:nvSpPr>
            <p:spPr bwMode="auto">
              <a:xfrm>
                <a:off x="2461" y="3086"/>
                <a:ext cx="101" cy="1"/>
              </a:xfrm>
              <a:prstGeom prst="rect">
                <a:avLst/>
              </a:prstGeom>
              <a:solidFill>
                <a:srgbClr val="6EFE34"/>
              </a:solidFill>
              <a:ln w="0">
                <a:solidFill>
                  <a:srgbClr val="6E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6" name="Rectangle 6368"/>
              <p:cNvSpPr>
                <a:spLocks noChangeArrowheads="1"/>
              </p:cNvSpPr>
              <p:nvPr/>
            </p:nvSpPr>
            <p:spPr bwMode="auto">
              <a:xfrm>
                <a:off x="2461" y="3086"/>
                <a:ext cx="101" cy="1"/>
              </a:xfrm>
              <a:prstGeom prst="rect">
                <a:avLst/>
              </a:prstGeom>
              <a:solidFill>
                <a:srgbClr val="6FFE34"/>
              </a:solidFill>
              <a:ln w="0">
                <a:solidFill>
                  <a:srgbClr val="6F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7" name="Rectangle 6369"/>
              <p:cNvSpPr>
                <a:spLocks noChangeArrowheads="1"/>
              </p:cNvSpPr>
              <p:nvPr/>
            </p:nvSpPr>
            <p:spPr bwMode="auto">
              <a:xfrm>
                <a:off x="2461" y="3083"/>
                <a:ext cx="101" cy="3"/>
              </a:xfrm>
              <a:prstGeom prst="rect">
                <a:avLst/>
              </a:prstGeom>
              <a:solidFill>
                <a:srgbClr val="70FE33"/>
              </a:solidFill>
              <a:ln w="0">
                <a:solidFill>
                  <a:srgbClr val="70FE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8" name="Rectangle 6370"/>
              <p:cNvSpPr>
                <a:spLocks noChangeArrowheads="1"/>
              </p:cNvSpPr>
              <p:nvPr/>
            </p:nvSpPr>
            <p:spPr bwMode="auto">
              <a:xfrm>
                <a:off x="2461" y="3083"/>
                <a:ext cx="101" cy="1"/>
              </a:xfrm>
              <a:prstGeom prst="rect">
                <a:avLst/>
              </a:prstGeom>
              <a:solidFill>
                <a:srgbClr val="71FF33"/>
              </a:solidFill>
              <a:ln w="0">
                <a:solidFill>
                  <a:srgbClr val="71FF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69" name="Rectangle 6371"/>
              <p:cNvSpPr>
                <a:spLocks noChangeArrowheads="1"/>
              </p:cNvSpPr>
              <p:nvPr/>
            </p:nvSpPr>
            <p:spPr bwMode="auto">
              <a:xfrm>
                <a:off x="2461" y="3083"/>
                <a:ext cx="101" cy="1"/>
              </a:xfrm>
              <a:prstGeom prst="rect">
                <a:avLst/>
              </a:prstGeom>
              <a:solidFill>
                <a:srgbClr val="71FF32"/>
              </a:solidFill>
              <a:ln w="0">
                <a:solidFill>
                  <a:srgbClr val="71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0" name="Rectangle 6372"/>
              <p:cNvSpPr>
                <a:spLocks noChangeArrowheads="1"/>
              </p:cNvSpPr>
              <p:nvPr/>
            </p:nvSpPr>
            <p:spPr bwMode="auto">
              <a:xfrm>
                <a:off x="2461" y="3083"/>
                <a:ext cx="101" cy="1"/>
              </a:xfrm>
              <a:prstGeom prst="rect">
                <a:avLst/>
              </a:prstGeom>
              <a:solidFill>
                <a:srgbClr val="72FF32"/>
              </a:solidFill>
              <a:ln w="0">
                <a:solidFill>
                  <a:srgbClr val="72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1" name="Rectangle 6373"/>
              <p:cNvSpPr>
                <a:spLocks noChangeArrowheads="1"/>
              </p:cNvSpPr>
              <p:nvPr/>
            </p:nvSpPr>
            <p:spPr bwMode="auto">
              <a:xfrm>
                <a:off x="2461" y="3083"/>
                <a:ext cx="101" cy="1"/>
              </a:xfrm>
              <a:prstGeom prst="rect">
                <a:avLst/>
              </a:prstGeom>
              <a:solidFill>
                <a:srgbClr val="73FF31"/>
              </a:solidFill>
              <a:ln w="0">
                <a:solidFill>
                  <a:srgbClr val="73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2" name="Rectangle 6374"/>
              <p:cNvSpPr>
                <a:spLocks noChangeArrowheads="1"/>
              </p:cNvSpPr>
              <p:nvPr/>
            </p:nvSpPr>
            <p:spPr bwMode="auto">
              <a:xfrm>
                <a:off x="2461" y="3080"/>
                <a:ext cx="101" cy="3"/>
              </a:xfrm>
              <a:prstGeom prst="rect">
                <a:avLst/>
              </a:prstGeom>
              <a:solidFill>
                <a:srgbClr val="74FF31"/>
              </a:solidFill>
              <a:ln w="0">
                <a:solidFill>
                  <a:srgbClr val="74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3" name="Rectangle 6375"/>
              <p:cNvSpPr>
                <a:spLocks noChangeArrowheads="1"/>
              </p:cNvSpPr>
              <p:nvPr/>
            </p:nvSpPr>
            <p:spPr bwMode="auto">
              <a:xfrm>
                <a:off x="2461" y="3080"/>
                <a:ext cx="101" cy="1"/>
              </a:xfrm>
              <a:prstGeom prst="rect">
                <a:avLst/>
              </a:prstGeom>
              <a:solidFill>
                <a:srgbClr val="74FF30"/>
              </a:solidFill>
              <a:ln w="0">
                <a:solidFill>
                  <a:srgbClr val="74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4" name="Rectangle 6376"/>
              <p:cNvSpPr>
                <a:spLocks noChangeArrowheads="1"/>
              </p:cNvSpPr>
              <p:nvPr/>
            </p:nvSpPr>
            <p:spPr bwMode="auto">
              <a:xfrm>
                <a:off x="2461" y="3080"/>
                <a:ext cx="101" cy="1"/>
              </a:xfrm>
              <a:prstGeom prst="rect">
                <a:avLst/>
              </a:prstGeom>
              <a:solidFill>
                <a:srgbClr val="75FF30"/>
              </a:solidFill>
              <a:ln w="0">
                <a:solidFill>
                  <a:srgbClr val="75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5" name="Rectangle 6377"/>
              <p:cNvSpPr>
                <a:spLocks noChangeArrowheads="1"/>
              </p:cNvSpPr>
              <p:nvPr/>
            </p:nvSpPr>
            <p:spPr bwMode="auto">
              <a:xfrm>
                <a:off x="2461" y="3080"/>
                <a:ext cx="101" cy="1"/>
              </a:xfrm>
              <a:prstGeom prst="rect">
                <a:avLst/>
              </a:prstGeom>
              <a:solidFill>
                <a:srgbClr val="76FF2F"/>
              </a:solidFill>
              <a:ln w="0">
                <a:solidFill>
                  <a:srgbClr val="76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6" name="Rectangle 6378"/>
              <p:cNvSpPr>
                <a:spLocks noChangeArrowheads="1"/>
              </p:cNvSpPr>
              <p:nvPr/>
            </p:nvSpPr>
            <p:spPr bwMode="auto">
              <a:xfrm>
                <a:off x="2461" y="3077"/>
                <a:ext cx="101" cy="3"/>
              </a:xfrm>
              <a:prstGeom prst="rect">
                <a:avLst/>
              </a:prstGeom>
              <a:solidFill>
                <a:srgbClr val="77FF2F"/>
              </a:solidFill>
              <a:ln w="0">
                <a:solidFill>
                  <a:srgbClr val="77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7" name="Rectangle 6379"/>
              <p:cNvSpPr>
                <a:spLocks noChangeArrowheads="1"/>
              </p:cNvSpPr>
              <p:nvPr/>
            </p:nvSpPr>
            <p:spPr bwMode="auto">
              <a:xfrm>
                <a:off x="2461" y="3077"/>
                <a:ext cx="101" cy="1"/>
              </a:xfrm>
              <a:prstGeom prst="rect">
                <a:avLst/>
              </a:prstGeom>
              <a:solidFill>
                <a:srgbClr val="77FF2E"/>
              </a:solidFill>
              <a:ln w="0">
                <a:solidFill>
                  <a:srgbClr val="77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8" name="Rectangle 6380"/>
              <p:cNvSpPr>
                <a:spLocks noChangeArrowheads="1"/>
              </p:cNvSpPr>
              <p:nvPr/>
            </p:nvSpPr>
            <p:spPr bwMode="auto">
              <a:xfrm>
                <a:off x="2461" y="3077"/>
                <a:ext cx="101" cy="1"/>
              </a:xfrm>
              <a:prstGeom prst="rect">
                <a:avLst/>
              </a:prstGeom>
              <a:solidFill>
                <a:srgbClr val="78FF2E"/>
              </a:solidFill>
              <a:ln w="0">
                <a:solidFill>
                  <a:srgbClr val="78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79" name="Rectangle 6381"/>
              <p:cNvSpPr>
                <a:spLocks noChangeArrowheads="1"/>
              </p:cNvSpPr>
              <p:nvPr/>
            </p:nvSpPr>
            <p:spPr bwMode="auto">
              <a:xfrm>
                <a:off x="2461" y="3077"/>
                <a:ext cx="101" cy="1"/>
              </a:xfrm>
              <a:prstGeom prst="rect">
                <a:avLst/>
              </a:prstGeom>
              <a:solidFill>
                <a:srgbClr val="79FF2D"/>
              </a:solidFill>
              <a:ln w="0">
                <a:solidFill>
                  <a:srgbClr val="79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0" name="Rectangle 6382"/>
              <p:cNvSpPr>
                <a:spLocks noChangeArrowheads="1"/>
              </p:cNvSpPr>
              <p:nvPr/>
            </p:nvSpPr>
            <p:spPr bwMode="auto">
              <a:xfrm>
                <a:off x="2461" y="3077"/>
                <a:ext cx="101" cy="1"/>
              </a:xfrm>
              <a:prstGeom prst="rect">
                <a:avLst/>
              </a:prstGeom>
              <a:solidFill>
                <a:srgbClr val="7AFF2D"/>
              </a:solidFill>
              <a:ln w="0">
                <a:solidFill>
                  <a:srgbClr val="7A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1" name="Rectangle 6383"/>
              <p:cNvSpPr>
                <a:spLocks noChangeArrowheads="1"/>
              </p:cNvSpPr>
              <p:nvPr/>
            </p:nvSpPr>
            <p:spPr bwMode="auto">
              <a:xfrm>
                <a:off x="2461" y="3074"/>
                <a:ext cx="101" cy="3"/>
              </a:xfrm>
              <a:prstGeom prst="rect">
                <a:avLst/>
              </a:prstGeom>
              <a:solidFill>
                <a:srgbClr val="7AFF2C"/>
              </a:solidFill>
              <a:ln w="0">
                <a:solidFill>
                  <a:srgbClr val="7AFF2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2" name="Rectangle 6384"/>
              <p:cNvSpPr>
                <a:spLocks noChangeArrowheads="1"/>
              </p:cNvSpPr>
              <p:nvPr/>
            </p:nvSpPr>
            <p:spPr bwMode="auto">
              <a:xfrm>
                <a:off x="2461" y="3074"/>
                <a:ext cx="101" cy="1"/>
              </a:xfrm>
              <a:prstGeom prst="rect">
                <a:avLst/>
              </a:prstGeom>
              <a:solidFill>
                <a:srgbClr val="7BFF2C"/>
              </a:solidFill>
              <a:ln w="0">
                <a:solidFill>
                  <a:srgbClr val="7BFF2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3" name="Rectangle 6385"/>
              <p:cNvSpPr>
                <a:spLocks noChangeArrowheads="1"/>
              </p:cNvSpPr>
              <p:nvPr/>
            </p:nvSpPr>
            <p:spPr bwMode="auto">
              <a:xfrm>
                <a:off x="2461" y="3074"/>
                <a:ext cx="101" cy="1"/>
              </a:xfrm>
              <a:prstGeom prst="rect">
                <a:avLst/>
              </a:prstGeom>
              <a:solidFill>
                <a:srgbClr val="7CFF2B"/>
              </a:solidFill>
              <a:ln w="0">
                <a:solidFill>
                  <a:srgbClr val="7C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4" name="Rectangle 6386"/>
              <p:cNvSpPr>
                <a:spLocks noChangeArrowheads="1"/>
              </p:cNvSpPr>
              <p:nvPr/>
            </p:nvSpPr>
            <p:spPr bwMode="auto">
              <a:xfrm>
                <a:off x="2461" y="3074"/>
                <a:ext cx="101" cy="1"/>
              </a:xfrm>
              <a:prstGeom prst="rect">
                <a:avLst/>
              </a:prstGeom>
              <a:solidFill>
                <a:srgbClr val="7DFF2B"/>
              </a:solidFill>
              <a:ln w="0">
                <a:solidFill>
                  <a:srgbClr val="7D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5" name="Rectangle 6387"/>
              <p:cNvSpPr>
                <a:spLocks noChangeArrowheads="1"/>
              </p:cNvSpPr>
              <p:nvPr/>
            </p:nvSpPr>
            <p:spPr bwMode="auto">
              <a:xfrm>
                <a:off x="2461" y="3074"/>
                <a:ext cx="101" cy="1"/>
              </a:xfrm>
              <a:prstGeom prst="rect">
                <a:avLst/>
              </a:prstGeom>
              <a:solidFill>
                <a:srgbClr val="7DFF2A"/>
              </a:solidFill>
              <a:ln w="0">
                <a:solidFill>
                  <a:srgbClr val="7D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6" name="Rectangle 6388"/>
              <p:cNvSpPr>
                <a:spLocks noChangeArrowheads="1"/>
              </p:cNvSpPr>
              <p:nvPr/>
            </p:nvSpPr>
            <p:spPr bwMode="auto">
              <a:xfrm>
                <a:off x="2461" y="3072"/>
                <a:ext cx="101" cy="2"/>
              </a:xfrm>
              <a:prstGeom prst="rect">
                <a:avLst/>
              </a:prstGeom>
              <a:solidFill>
                <a:srgbClr val="7EFF2A"/>
              </a:solidFill>
              <a:ln w="0">
                <a:solidFill>
                  <a:srgbClr val="7E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7" name="Rectangle 6389"/>
              <p:cNvSpPr>
                <a:spLocks noChangeArrowheads="1"/>
              </p:cNvSpPr>
              <p:nvPr/>
            </p:nvSpPr>
            <p:spPr bwMode="auto">
              <a:xfrm>
                <a:off x="2461" y="3072"/>
                <a:ext cx="101" cy="1"/>
              </a:xfrm>
              <a:prstGeom prst="rect">
                <a:avLst/>
              </a:prstGeom>
              <a:solidFill>
                <a:srgbClr val="7FFF29"/>
              </a:solidFill>
              <a:ln w="0">
                <a:solidFill>
                  <a:srgbClr val="7F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8" name="Rectangle 6390"/>
              <p:cNvSpPr>
                <a:spLocks noChangeArrowheads="1"/>
              </p:cNvSpPr>
              <p:nvPr/>
            </p:nvSpPr>
            <p:spPr bwMode="auto">
              <a:xfrm>
                <a:off x="2461" y="3072"/>
                <a:ext cx="101" cy="1"/>
              </a:xfrm>
              <a:prstGeom prst="rect">
                <a:avLst/>
              </a:prstGeom>
              <a:solidFill>
                <a:srgbClr val="80FF29"/>
              </a:solidFill>
              <a:ln w="0">
                <a:solidFill>
                  <a:srgbClr val="80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89" name="Rectangle 6391"/>
              <p:cNvSpPr>
                <a:spLocks noChangeArrowheads="1"/>
              </p:cNvSpPr>
              <p:nvPr/>
            </p:nvSpPr>
            <p:spPr bwMode="auto">
              <a:xfrm>
                <a:off x="2461" y="3072"/>
                <a:ext cx="101" cy="1"/>
              </a:xfrm>
              <a:prstGeom prst="rect">
                <a:avLst/>
              </a:prstGeom>
              <a:solidFill>
                <a:srgbClr val="80FF28"/>
              </a:solidFill>
              <a:ln w="0">
                <a:solidFill>
                  <a:srgbClr val="80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0" name="Rectangle 6392"/>
              <p:cNvSpPr>
                <a:spLocks noChangeArrowheads="1"/>
              </p:cNvSpPr>
              <p:nvPr/>
            </p:nvSpPr>
            <p:spPr bwMode="auto">
              <a:xfrm>
                <a:off x="2461" y="3069"/>
                <a:ext cx="101" cy="3"/>
              </a:xfrm>
              <a:prstGeom prst="rect">
                <a:avLst/>
              </a:prstGeom>
              <a:solidFill>
                <a:srgbClr val="81FF28"/>
              </a:solidFill>
              <a:ln w="0">
                <a:solidFill>
                  <a:srgbClr val="81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1" name="Rectangle 6393"/>
              <p:cNvSpPr>
                <a:spLocks noChangeArrowheads="1"/>
              </p:cNvSpPr>
              <p:nvPr/>
            </p:nvSpPr>
            <p:spPr bwMode="auto">
              <a:xfrm>
                <a:off x="2461" y="3069"/>
                <a:ext cx="101" cy="1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2" name="Rectangle 6394"/>
              <p:cNvSpPr>
                <a:spLocks noChangeArrowheads="1"/>
              </p:cNvSpPr>
              <p:nvPr/>
            </p:nvSpPr>
            <p:spPr bwMode="auto">
              <a:xfrm>
                <a:off x="2461" y="3069"/>
                <a:ext cx="101" cy="1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3" name="Rectangle 6395"/>
              <p:cNvSpPr>
                <a:spLocks noChangeArrowheads="1"/>
              </p:cNvSpPr>
              <p:nvPr/>
            </p:nvSpPr>
            <p:spPr bwMode="auto">
              <a:xfrm>
                <a:off x="2461" y="3069"/>
                <a:ext cx="101" cy="1"/>
              </a:xfrm>
              <a:prstGeom prst="rect">
                <a:avLst/>
              </a:prstGeom>
              <a:solidFill>
                <a:srgbClr val="83FF26"/>
              </a:solidFill>
              <a:ln w="0">
                <a:solidFill>
                  <a:srgbClr val="83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4" name="Rectangle 6396"/>
              <p:cNvSpPr>
                <a:spLocks noChangeArrowheads="1"/>
              </p:cNvSpPr>
              <p:nvPr/>
            </p:nvSpPr>
            <p:spPr bwMode="auto">
              <a:xfrm>
                <a:off x="2461" y="3069"/>
                <a:ext cx="101" cy="1"/>
              </a:xfrm>
              <a:prstGeom prst="rect">
                <a:avLst/>
              </a:prstGeom>
              <a:solidFill>
                <a:srgbClr val="84FF26"/>
              </a:solidFill>
              <a:ln w="0">
                <a:solidFill>
                  <a:srgbClr val="84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5" name="Rectangle 6397"/>
              <p:cNvSpPr>
                <a:spLocks noChangeArrowheads="1"/>
              </p:cNvSpPr>
              <p:nvPr/>
            </p:nvSpPr>
            <p:spPr bwMode="auto">
              <a:xfrm>
                <a:off x="2461" y="3066"/>
                <a:ext cx="101" cy="3"/>
              </a:xfrm>
              <a:prstGeom prst="rect">
                <a:avLst/>
              </a:prstGeom>
              <a:solidFill>
                <a:srgbClr val="85FF25"/>
              </a:solidFill>
              <a:ln w="0">
                <a:solidFill>
                  <a:srgbClr val="85FF2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6" name="Rectangle 6398"/>
              <p:cNvSpPr>
                <a:spLocks noChangeArrowheads="1"/>
              </p:cNvSpPr>
              <p:nvPr/>
            </p:nvSpPr>
            <p:spPr bwMode="auto">
              <a:xfrm>
                <a:off x="2461" y="3066"/>
                <a:ext cx="101" cy="1"/>
              </a:xfrm>
              <a:prstGeom prst="rect">
                <a:avLst/>
              </a:prstGeom>
              <a:solidFill>
                <a:srgbClr val="85FF25"/>
              </a:solidFill>
              <a:ln w="0">
                <a:solidFill>
                  <a:srgbClr val="85FF2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7" name="Rectangle 6399"/>
              <p:cNvSpPr>
                <a:spLocks noChangeArrowheads="1"/>
              </p:cNvSpPr>
              <p:nvPr/>
            </p:nvSpPr>
            <p:spPr bwMode="auto">
              <a:xfrm>
                <a:off x="2461" y="3066"/>
                <a:ext cx="101" cy="1"/>
              </a:xfrm>
              <a:prstGeom prst="rect">
                <a:avLst/>
              </a:prstGeom>
              <a:solidFill>
                <a:srgbClr val="86FF24"/>
              </a:solidFill>
              <a:ln w="0">
                <a:solidFill>
                  <a:srgbClr val="86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8" name="Rectangle 6400"/>
              <p:cNvSpPr>
                <a:spLocks noChangeArrowheads="1"/>
              </p:cNvSpPr>
              <p:nvPr/>
            </p:nvSpPr>
            <p:spPr bwMode="auto">
              <a:xfrm>
                <a:off x="2461" y="3066"/>
                <a:ext cx="101" cy="1"/>
              </a:xfrm>
              <a:prstGeom prst="rect">
                <a:avLst/>
              </a:prstGeom>
              <a:solidFill>
                <a:srgbClr val="87FF24"/>
              </a:solidFill>
              <a:ln w="0">
                <a:solidFill>
                  <a:srgbClr val="87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999" name="Rectangle 6401"/>
              <p:cNvSpPr>
                <a:spLocks noChangeArrowheads="1"/>
              </p:cNvSpPr>
              <p:nvPr/>
            </p:nvSpPr>
            <p:spPr bwMode="auto">
              <a:xfrm>
                <a:off x="2461" y="3066"/>
                <a:ext cx="101" cy="1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0" name="Rectangle 6402"/>
              <p:cNvSpPr>
                <a:spLocks noChangeArrowheads="1"/>
              </p:cNvSpPr>
              <p:nvPr/>
            </p:nvSpPr>
            <p:spPr bwMode="auto">
              <a:xfrm>
                <a:off x="2461" y="3063"/>
                <a:ext cx="101" cy="3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1" name="Rectangle 6403"/>
              <p:cNvSpPr>
                <a:spLocks noChangeArrowheads="1"/>
              </p:cNvSpPr>
              <p:nvPr/>
            </p:nvSpPr>
            <p:spPr bwMode="auto">
              <a:xfrm>
                <a:off x="2461" y="3063"/>
                <a:ext cx="101" cy="1"/>
              </a:xfrm>
              <a:prstGeom prst="rect">
                <a:avLst/>
              </a:prstGeom>
              <a:solidFill>
                <a:srgbClr val="89FF22"/>
              </a:solidFill>
              <a:ln w="0">
                <a:solidFill>
                  <a:srgbClr val="89FF2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2" name="Rectangle 6404"/>
              <p:cNvSpPr>
                <a:spLocks noChangeArrowheads="1"/>
              </p:cNvSpPr>
              <p:nvPr/>
            </p:nvSpPr>
            <p:spPr bwMode="auto">
              <a:xfrm>
                <a:off x="2461" y="3063"/>
                <a:ext cx="101" cy="1"/>
              </a:xfrm>
              <a:prstGeom prst="rect">
                <a:avLst/>
              </a:prstGeom>
              <a:solidFill>
                <a:srgbClr val="8AFF22"/>
              </a:solidFill>
              <a:ln w="0">
                <a:solidFill>
                  <a:srgbClr val="8AFF2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3" name="Rectangle 6405"/>
              <p:cNvSpPr>
                <a:spLocks noChangeArrowheads="1"/>
              </p:cNvSpPr>
              <p:nvPr/>
            </p:nvSpPr>
            <p:spPr bwMode="auto">
              <a:xfrm>
                <a:off x="2461" y="3063"/>
                <a:ext cx="101" cy="1"/>
              </a:xfrm>
              <a:prstGeom prst="rect">
                <a:avLst/>
              </a:prstGeom>
              <a:solidFill>
                <a:srgbClr val="8BFF21"/>
              </a:solidFill>
              <a:ln w="0">
                <a:solidFill>
                  <a:srgbClr val="8B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4" name="Rectangle 6406"/>
              <p:cNvSpPr>
                <a:spLocks noChangeArrowheads="1"/>
              </p:cNvSpPr>
              <p:nvPr/>
            </p:nvSpPr>
            <p:spPr bwMode="auto">
              <a:xfrm>
                <a:off x="2461" y="3060"/>
                <a:ext cx="101" cy="3"/>
              </a:xfrm>
              <a:prstGeom prst="rect">
                <a:avLst/>
              </a:prstGeom>
              <a:solidFill>
                <a:srgbClr val="8BFF21"/>
              </a:solidFill>
              <a:ln w="0">
                <a:solidFill>
                  <a:srgbClr val="8B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5" name="Rectangle 6407"/>
              <p:cNvSpPr>
                <a:spLocks noChangeArrowheads="1"/>
              </p:cNvSpPr>
              <p:nvPr/>
            </p:nvSpPr>
            <p:spPr bwMode="auto">
              <a:xfrm>
                <a:off x="2461" y="3060"/>
                <a:ext cx="101" cy="1"/>
              </a:xfrm>
              <a:prstGeom prst="rect">
                <a:avLst/>
              </a:prstGeom>
              <a:solidFill>
                <a:srgbClr val="8CFF20"/>
              </a:solidFill>
              <a:ln w="0">
                <a:solidFill>
                  <a:srgbClr val="8C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6" name="Rectangle 6408"/>
              <p:cNvSpPr>
                <a:spLocks noChangeArrowheads="1"/>
              </p:cNvSpPr>
              <p:nvPr/>
            </p:nvSpPr>
            <p:spPr bwMode="auto">
              <a:xfrm>
                <a:off x="2461" y="3060"/>
                <a:ext cx="101" cy="1"/>
              </a:xfrm>
              <a:prstGeom prst="rect">
                <a:avLst/>
              </a:prstGeom>
              <a:solidFill>
                <a:srgbClr val="8DFF20"/>
              </a:solidFill>
              <a:ln w="0">
                <a:solidFill>
                  <a:srgbClr val="8D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7" name="Rectangle 6409"/>
              <p:cNvSpPr>
                <a:spLocks noChangeArrowheads="1"/>
              </p:cNvSpPr>
              <p:nvPr/>
            </p:nvSpPr>
            <p:spPr bwMode="auto">
              <a:xfrm>
                <a:off x="2461" y="3060"/>
                <a:ext cx="101" cy="1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8" name="Rectangle 6410"/>
              <p:cNvSpPr>
                <a:spLocks noChangeArrowheads="1"/>
              </p:cNvSpPr>
              <p:nvPr/>
            </p:nvSpPr>
            <p:spPr bwMode="auto">
              <a:xfrm>
                <a:off x="2461" y="3060"/>
                <a:ext cx="101" cy="1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09" name="Rectangle 6411"/>
              <p:cNvSpPr>
                <a:spLocks noChangeArrowheads="1"/>
              </p:cNvSpPr>
              <p:nvPr/>
            </p:nvSpPr>
            <p:spPr bwMode="auto">
              <a:xfrm>
                <a:off x="2461" y="3058"/>
                <a:ext cx="101" cy="2"/>
              </a:xfrm>
              <a:prstGeom prst="rect">
                <a:avLst/>
              </a:prstGeom>
              <a:solidFill>
                <a:srgbClr val="8FFE1E"/>
              </a:solidFill>
              <a:ln w="0">
                <a:solidFill>
                  <a:srgbClr val="8F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0" name="Rectangle 6412"/>
              <p:cNvSpPr>
                <a:spLocks noChangeArrowheads="1"/>
              </p:cNvSpPr>
              <p:nvPr/>
            </p:nvSpPr>
            <p:spPr bwMode="auto">
              <a:xfrm>
                <a:off x="2461" y="3058"/>
                <a:ext cx="101" cy="1"/>
              </a:xfrm>
              <a:prstGeom prst="rect">
                <a:avLst/>
              </a:prstGeom>
              <a:solidFill>
                <a:srgbClr val="90FE1E"/>
              </a:solidFill>
              <a:ln w="0">
                <a:solidFill>
                  <a:srgbClr val="90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1" name="Rectangle 6413"/>
              <p:cNvSpPr>
                <a:spLocks noChangeArrowheads="1"/>
              </p:cNvSpPr>
              <p:nvPr/>
            </p:nvSpPr>
            <p:spPr bwMode="auto">
              <a:xfrm>
                <a:off x="2461" y="3058"/>
                <a:ext cx="101" cy="1"/>
              </a:xfrm>
              <a:prstGeom prst="rect">
                <a:avLst/>
              </a:prstGeom>
              <a:solidFill>
                <a:srgbClr val="91FE1D"/>
              </a:solidFill>
              <a:ln w="0">
                <a:solidFill>
                  <a:srgbClr val="91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2" name="Rectangle 6414"/>
              <p:cNvSpPr>
                <a:spLocks noChangeArrowheads="1"/>
              </p:cNvSpPr>
              <p:nvPr/>
            </p:nvSpPr>
            <p:spPr bwMode="auto">
              <a:xfrm>
                <a:off x="2461" y="3058"/>
                <a:ext cx="101" cy="1"/>
              </a:xfrm>
              <a:prstGeom prst="rect">
                <a:avLst/>
              </a:prstGeom>
              <a:solidFill>
                <a:srgbClr val="91FE1D"/>
              </a:solidFill>
              <a:ln w="0">
                <a:solidFill>
                  <a:srgbClr val="91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3" name="Rectangle 6415"/>
              <p:cNvSpPr>
                <a:spLocks noChangeArrowheads="1"/>
              </p:cNvSpPr>
              <p:nvPr/>
            </p:nvSpPr>
            <p:spPr bwMode="auto">
              <a:xfrm>
                <a:off x="2461" y="3058"/>
                <a:ext cx="101" cy="1"/>
              </a:xfrm>
              <a:prstGeom prst="rect">
                <a:avLst/>
              </a:prstGeom>
              <a:solidFill>
                <a:srgbClr val="92FE1C"/>
              </a:solidFill>
              <a:ln w="0">
                <a:solidFill>
                  <a:srgbClr val="92FE1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4" name="Rectangle 6416"/>
              <p:cNvSpPr>
                <a:spLocks noChangeArrowheads="1"/>
              </p:cNvSpPr>
              <p:nvPr/>
            </p:nvSpPr>
            <p:spPr bwMode="auto">
              <a:xfrm>
                <a:off x="2461" y="3055"/>
                <a:ext cx="101" cy="3"/>
              </a:xfrm>
              <a:prstGeom prst="rect">
                <a:avLst/>
              </a:prstGeom>
              <a:solidFill>
                <a:srgbClr val="93FE1C"/>
              </a:solidFill>
              <a:ln w="0">
                <a:solidFill>
                  <a:srgbClr val="93FE1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5" name="Rectangle 6417"/>
              <p:cNvSpPr>
                <a:spLocks noChangeArrowheads="1"/>
              </p:cNvSpPr>
              <p:nvPr/>
            </p:nvSpPr>
            <p:spPr bwMode="auto">
              <a:xfrm>
                <a:off x="2461" y="3055"/>
                <a:ext cx="101" cy="1"/>
              </a:xfrm>
              <a:prstGeom prst="rect">
                <a:avLst/>
              </a:prstGeom>
              <a:solidFill>
                <a:srgbClr val="94FE1B"/>
              </a:solidFill>
              <a:ln w="0">
                <a:solidFill>
                  <a:srgbClr val="94FE1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6" name="Rectangle 6418"/>
              <p:cNvSpPr>
                <a:spLocks noChangeArrowheads="1"/>
              </p:cNvSpPr>
              <p:nvPr/>
            </p:nvSpPr>
            <p:spPr bwMode="auto">
              <a:xfrm>
                <a:off x="2461" y="3055"/>
                <a:ext cx="101" cy="1"/>
              </a:xfrm>
              <a:prstGeom prst="rect">
                <a:avLst/>
              </a:prstGeom>
              <a:solidFill>
                <a:srgbClr val="94FE1B"/>
              </a:solidFill>
              <a:ln w="0">
                <a:solidFill>
                  <a:srgbClr val="94FE1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7" name="Rectangle 6419"/>
              <p:cNvSpPr>
                <a:spLocks noChangeArrowheads="1"/>
              </p:cNvSpPr>
              <p:nvPr/>
            </p:nvSpPr>
            <p:spPr bwMode="auto">
              <a:xfrm>
                <a:off x="2461" y="3055"/>
                <a:ext cx="101" cy="1"/>
              </a:xfrm>
              <a:prstGeom prst="rect">
                <a:avLst/>
              </a:prstGeom>
              <a:solidFill>
                <a:srgbClr val="95FE1A"/>
              </a:solidFill>
              <a:ln w="0">
                <a:solidFill>
                  <a:srgbClr val="95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8" name="Rectangle 6420"/>
              <p:cNvSpPr>
                <a:spLocks noChangeArrowheads="1"/>
              </p:cNvSpPr>
              <p:nvPr/>
            </p:nvSpPr>
            <p:spPr bwMode="auto">
              <a:xfrm>
                <a:off x="2461" y="3052"/>
                <a:ext cx="101" cy="3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19" name="Rectangle 6421"/>
              <p:cNvSpPr>
                <a:spLocks noChangeArrowheads="1"/>
              </p:cNvSpPr>
              <p:nvPr/>
            </p:nvSpPr>
            <p:spPr bwMode="auto">
              <a:xfrm>
                <a:off x="2461" y="3052"/>
                <a:ext cx="101" cy="1"/>
              </a:xfrm>
              <a:prstGeom prst="rect">
                <a:avLst/>
              </a:prstGeom>
              <a:solidFill>
                <a:srgbClr val="97FE19"/>
              </a:solidFill>
              <a:ln w="0">
                <a:solidFill>
                  <a:srgbClr val="97FE1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0" name="Rectangle 6422"/>
              <p:cNvSpPr>
                <a:spLocks noChangeArrowheads="1"/>
              </p:cNvSpPr>
              <p:nvPr/>
            </p:nvSpPr>
            <p:spPr bwMode="auto">
              <a:xfrm>
                <a:off x="2461" y="3052"/>
                <a:ext cx="101" cy="1"/>
              </a:xfrm>
              <a:prstGeom prst="rect">
                <a:avLst/>
              </a:prstGeom>
              <a:solidFill>
                <a:srgbClr val="97FE19"/>
              </a:solidFill>
              <a:ln w="0">
                <a:solidFill>
                  <a:srgbClr val="97FE1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1" name="Rectangle 6423"/>
              <p:cNvSpPr>
                <a:spLocks noChangeArrowheads="1"/>
              </p:cNvSpPr>
              <p:nvPr/>
            </p:nvSpPr>
            <p:spPr bwMode="auto">
              <a:xfrm>
                <a:off x="2461" y="3052"/>
                <a:ext cx="101" cy="1"/>
              </a:xfrm>
              <a:prstGeom prst="rect">
                <a:avLst/>
              </a:prstGeom>
              <a:solidFill>
                <a:srgbClr val="98FE18"/>
              </a:solidFill>
              <a:ln w="0">
                <a:solidFill>
                  <a:srgbClr val="98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2" name="Rectangle 6424"/>
              <p:cNvSpPr>
                <a:spLocks noChangeArrowheads="1"/>
              </p:cNvSpPr>
              <p:nvPr/>
            </p:nvSpPr>
            <p:spPr bwMode="auto">
              <a:xfrm>
                <a:off x="2461" y="3052"/>
                <a:ext cx="101" cy="1"/>
              </a:xfrm>
              <a:prstGeom prst="rect">
                <a:avLst/>
              </a:prstGeom>
              <a:solidFill>
                <a:srgbClr val="99FE18"/>
              </a:solidFill>
              <a:ln w="0">
                <a:solidFill>
                  <a:srgbClr val="99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3" name="Rectangle 6425"/>
              <p:cNvSpPr>
                <a:spLocks noChangeArrowheads="1"/>
              </p:cNvSpPr>
              <p:nvPr/>
            </p:nvSpPr>
            <p:spPr bwMode="auto">
              <a:xfrm>
                <a:off x="2461" y="3049"/>
                <a:ext cx="101" cy="3"/>
              </a:xfrm>
              <a:prstGeom prst="rect">
                <a:avLst/>
              </a:prstGeom>
              <a:solidFill>
                <a:srgbClr val="9AFE17"/>
              </a:solidFill>
              <a:ln w="0">
                <a:solidFill>
                  <a:srgbClr val="9AFE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4" name="Rectangle 6426"/>
              <p:cNvSpPr>
                <a:spLocks noChangeArrowheads="1"/>
              </p:cNvSpPr>
              <p:nvPr/>
            </p:nvSpPr>
            <p:spPr bwMode="auto">
              <a:xfrm>
                <a:off x="2461" y="3049"/>
                <a:ext cx="101" cy="1"/>
              </a:xfrm>
              <a:prstGeom prst="rect">
                <a:avLst/>
              </a:prstGeom>
              <a:solidFill>
                <a:srgbClr val="9AFD17"/>
              </a:solidFill>
              <a:ln w="0">
                <a:solidFill>
                  <a:srgbClr val="9AFD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5" name="Rectangle 6427"/>
              <p:cNvSpPr>
                <a:spLocks noChangeArrowheads="1"/>
              </p:cNvSpPr>
              <p:nvPr/>
            </p:nvSpPr>
            <p:spPr bwMode="auto">
              <a:xfrm>
                <a:off x="2461" y="3049"/>
                <a:ext cx="101" cy="1"/>
              </a:xfrm>
              <a:prstGeom prst="rect">
                <a:avLst/>
              </a:prstGeom>
              <a:solidFill>
                <a:srgbClr val="9BFD16"/>
              </a:solidFill>
              <a:ln w="0">
                <a:solidFill>
                  <a:srgbClr val="9B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6" name="Rectangle 6428"/>
              <p:cNvSpPr>
                <a:spLocks noChangeArrowheads="1"/>
              </p:cNvSpPr>
              <p:nvPr/>
            </p:nvSpPr>
            <p:spPr bwMode="auto">
              <a:xfrm>
                <a:off x="2461" y="3049"/>
                <a:ext cx="101" cy="1"/>
              </a:xfrm>
              <a:prstGeom prst="rect">
                <a:avLst/>
              </a:prstGeom>
              <a:solidFill>
                <a:srgbClr val="9CFD16"/>
              </a:solidFill>
              <a:ln w="0">
                <a:solidFill>
                  <a:srgbClr val="9C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7" name="Rectangle 6429"/>
              <p:cNvSpPr>
                <a:spLocks noChangeArrowheads="1"/>
              </p:cNvSpPr>
              <p:nvPr/>
            </p:nvSpPr>
            <p:spPr bwMode="auto">
              <a:xfrm>
                <a:off x="2461" y="3049"/>
                <a:ext cx="101" cy="1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8" name="Rectangle 6430"/>
              <p:cNvSpPr>
                <a:spLocks noChangeArrowheads="1"/>
              </p:cNvSpPr>
              <p:nvPr/>
            </p:nvSpPr>
            <p:spPr bwMode="auto">
              <a:xfrm>
                <a:off x="2461" y="3046"/>
                <a:ext cx="101" cy="3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29" name="Rectangle 6431"/>
              <p:cNvSpPr>
                <a:spLocks noChangeArrowheads="1"/>
              </p:cNvSpPr>
              <p:nvPr/>
            </p:nvSpPr>
            <p:spPr bwMode="auto">
              <a:xfrm>
                <a:off x="2461" y="3046"/>
                <a:ext cx="101" cy="1"/>
              </a:xfrm>
              <a:prstGeom prst="rect">
                <a:avLst/>
              </a:prstGeom>
              <a:solidFill>
                <a:srgbClr val="9EFD14"/>
              </a:solidFill>
              <a:ln w="0">
                <a:solidFill>
                  <a:srgbClr val="9EFD1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0" name="Rectangle 6432"/>
              <p:cNvSpPr>
                <a:spLocks noChangeArrowheads="1"/>
              </p:cNvSpPr>
              <p:nvPr/>
            </p:nvSpPr>
            <p:spPr bwMode="auto">
              <a:xfrm>
                <a:off x="2461" y="3046"/>
                <a:ext cx="101" cy="1"/>
              </a:xfrm>
              <a:prstGeom prst="rect">
                <a:avLst/>
              </a:prstGeom>
              <a:solidFill>
                <a:srgbClr val="9FFD14"/>
              </a:solidFill>
              <a:ln w="0">
                <a:solidFill>
                  <a:srgbClr val="9FFD1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1" name="Rectangle 6433"/>
              <p:cNvSpPr>
                <a:spLocks noChangeArrowheads="1"/>
              </p:cNvSpPr>
              <p:nvPr/>
            </p:nvSpPr>
            <p:spPr bwMode="auto">
              <a:xfrm>
                <a:off x="2461" y="3046"/>
                <a:ext cx="101" cy="1"/>
              </a:xfrm>
              <a:prstGeom prst="rect">
                <a:avLst/>
              </a:prstGeom>
              <a:solidFill>
                <a:srgbClr val="A0FD13"/>
              </a:solidFill>
              <a:ln w="0">
                <a:solidFill>
                  <a:srgbClr val="A0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2" name="Rectangle 6434"/>
              <p:cNvSpPr>
                <a:spLocks noChangeArrowheads="1"/>
              </p:cNvSpPr>
              <p:nvPr/>
            </p:nvSpPr>
            <p:spPr bwMode="auto">
              <a:xfrm>
                <a:off x="2461" y="3046"/>
                <a:ext cx="101" cy="1"/>
              </a:xfrm>
              <a:prstGeom prst="rect">
                <a:avLst/>
              </a:prstGeom>
              <a:solidFill>
                <a:srgbClr val="A0FD13"/>
              </a:solidFill>
              <a:ln w="0">
                <a:solidFill>
                  <a:srgbClr val="A0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3" name="Rectangle 6435"/>
              <p:cNvSpPr>
                <a:spLocks noChangeArrowheads="1"/>
              </p:cNvSpPr>
              <p:nvPr/>
            </p:nvSpPr>
            <p:spPr bwMode="auto">
              <a:xfrm>
                <a:off x="2461" y="3044"/>
                <a:ext cx="101" cy="2"/>
              </a:xfrm>
              <a:prstGeom prst="rect">
                <a:avLst/>
              </a:prstGeom>
              <a:solidFill>
                <a:srgbClr val="A1FD12"/>
              </a:solidFill>
              <a:ln w="0">
                <a:solidFill>
                  <a:srgbClr val="A1FD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4" name="Rectangle 6436"/>
              <p:cNvSpPr>
                <a:spLocks noChangeArrowheads="1"/>
              </p:cNvSpPr>
              <p:nvPr/>
            </p:nvSpPr>
            <p:spPr bwMode="auto">
              <a:xfrm>
                <a:off x="2461" y="3044"/>
                <a:ext cx="101" cy="1"/>
              </a:xfrm>
              <a:prstGeom prst="rect">
                <a:avLst/>
              </a:prstGeom>
              <a:solidFill>
                <a:srgbClr val="A2FC12"/>
              </a:solidFill>
              <a:ln w="0">
                <a:solidFill>
                  <a:srgbClr val="A2FC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5" name="Rectangle 6437"/>
              <p:cNvSpPr>
                <a:spLocks noChangeArrowheads="1"/>
              </p:cNvSpPr>
              <p:nvPr/>
            </p:nvSpPr>
            <p:spPr bwMode="auto">
              <a:xfrm>
                <a:off x="2461" y="3044"/>
                <a:ext cx="101" cy="1"/>
              </a:xfrm>
              <a:prstGeom prst="rect">
                <a:avLst/>
              </a:prstGeom>
              <a:solidFill>
                <a:srgbClr val="A3FC11"/>
              </a:solidFill>
              <a:ln w="0">
                <a:solidFill>
                  <a:srgbClr val="A3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6" name="Rectangle 6438"/>
              <p:cNvSpPr>
                <a:spLocks noChangeArrowheads="1"/>
              </p:cNvSpPr>
              <p:nvPr/>
            </p:nvSpPr>
            <p:spPr bwMode="auto">
              <a:xfrm>
                <a:off x="2461" y="3044"/>
                <a:ext cx="101" cy="1"/>
              </a:xfrm>
              <a:prstGeom prst="rect">
                <a:avLst/>
              </a:prstGeom>
              <a:solidFill>
                <a:srgbClr val="A3FC11"/>
              </a:solidFill>
              <a:ln w="0">
                <a:solidFill>
                  <a:srgbClr val="A3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7" name="Rectangle 6439"/>
              <p:cNvSpPr>
                <a:spLocks noChangeArrowheads="1"/>
              </p:cNvSpPr>
              <p:nvPr/>
            </p:nvSpPr>
            <p:spPr bwMode="auto">
              <a:xfrm>
                <a:off x="2461" y="3041"/>
                <a:ext cx="101" cy="3"/>
              </a:xfrm>
              <a:prstGeom prst="rect">
                <a:avLst/>
              </a:prstGeom>
              <a:solidFill>
                <a:srgbClr val="A4FC10"/>
              </a:solidFill>
              <a:ln w="0">
                <a:solidFill>
                  <a:srgbClr val="A4FC1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8" name="Rectangle 6440"/>
              <p:cNvSpPr>
                <a:spLocks noChangeArrowheads="1"/>
              </p:cNvSpPr>
              <p:nvPr/>
            </p:nvSpPr>
            <p:spPr bwMode="auto">
              <a:xfrm>
                <a:off x="2461" y="3041"/>
                <a:ext cx="101" cy="1"/>
              </a:xfrm>
              <a:prstGeom prst="rect">
                <a:avLst/>
              </a:prstGeom>
              <a:solidFill>
                <a:srgbClr val="A5FC10"/>
              </a:solidFill>
              <a:ln w="0">
                <a:solidFill>
                  <a:srgbClr val="A5FC1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39" name="Rectangle 6441"/>
              <p:cNvSpPr>
                <a:spLocks noChangeArrowheads="1"/>
              </p:cNvSpPr>
              <p:nvPr/>
            </p:nvSpPr>
            <p:spPr bwMode="auto">
              <a:xfrm>
                <a:off x="2461" y="3041"/>
                <a:ext cx="101" cy="1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0" name="Rectangle 6442"/>
              <p:cNvSpPr>
                <a:spLocks noChangeArrowheads="1"/>
              </p:cNvSpPr>
              <p:nvPr/>
            </p:nvSpPr>
            <p:spPr bwMode="auto">
              <a:xfrm>
                <a:off x="2461" y="3041"/>
                <a:ext cx="101" cy="1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1" name="Rectangle 6443"/>
              <p:cNvSpPr>
                <a:spLocks noChangeArrowheads="1"/>
              </p:cNvSpPr>
              <p:nvPr/>
            </p:nvSpPr>
            <p:spPr bwMode="auto">
              <a:xfrm>
                <a:off x="2461" y="3041"/>
                <a:ext cx="101" cy="1"/>
              </a:xfrm>
              <a:prstGeom prst="rect">
                <a:avLst/>
              </a:prstGeom>
              <a:solidFill>
                <a:srgbClr val="A7FC0E"/>
              </a:solidFill>
              <a:ln w="0">
                <a:solidFill>
                  <a:srgbClr val="A7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2" name="Rectangle 6444"/>
              <p:cNvSpPr>
                <a:spLocks noChangeArrowheads="1"/>
              </p:cNvSpPr>
              <p:nvPr/>
            </p:nvSpPr>
            <p:spPr bwMode="auto">
              <a:xfrm>
                <a:off x="2461" y="3038"/>
                <a:ext cx="101" cy="3"/>
              </a:xfrm>
              <a:prstGeom prst="rect">
                <a:avLst/>
              </a:prstGeom>
              <a:solidFill>
                <a:srgbClr val="A8FC0E"/>
              </a:solidFill>
              <a:ln w="0">
                <a:solidFill>
                  <a:srgbClr val="A8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3" name="Rectangle 6445"/>
              <p:cNvSpPr>
                <a:spLocks noChangeArrowheads="1"/>
              </p:cNvSpPr>
              <p:nvPr/>
            </p:nvSpPr>
            <p:spPr bwMode="auto">
              <a:xfrm>
                <a:off x="2461" y="3038"/>
                <a:ext cx="101" cy="1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4" name="Rectangle 6446"/>
              <p:cNvSpPr>
                <a:spLocks noChangeArrowheads="1"/>
              </p:cNvSpPr>
              <p:nvPr/>
            </p:nvSpPr>
            <p:spPr bwMode="auto">
              <a:xfrm>
                <a:off x="2461" y="3038"/>
                <a:ext cx="101" cy="1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5" name="Rectangle 6447"/>
              <p:cNvSpPr>
                <a:spLocks noChangeArrowheads="1"/>
              </p:cNvSpPr>
              <p:nvPr/>
            </p:nvSpPr>
            <p:spPr bwMode="auto">
              <a:xfrm>
                <a:off x="2461" y="3038"/>
                <a:ext cx="101" cy="1"/>
              </a:xfrm>
              <a:prstGeom prst="rect">
                <a:avLst/>
              </a:prstGeom>
              <a:solidFill>
                <a:srgbClr val="AAFB0C"/>
              </a:solidFill>
              <a:ln w="0">
                <a:solidFill>
                  <a:srgbClr val="AA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6" name="Rectangle 6448"/>
              <p:cNvSpPr>
                <a:spLocks noChangeArrowheads="1"/>
              </p:cNvSpPr>
              <p:nvPr/>
            </p:nvSpPr>
            <p:spPr bwMode="auto">
              <a:xfrm>
                <a:off x="2461" y="3038"/>
                <a:ext cx="101" cy="1"/>
              </a:xfrm>
              <a:prstGeom prst="rect">
                <a:avLst/>
              </a:prstGeom>
              <a:solidFill>
                <a:srgbClr val="ABFB0C"/>
              </a:solidFill>
              <a:ln w="0">
                <a:solidFill>
                  <a:srgbClr val="AB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7" name="Rectangle 6449"/>
              <p:cNvSpPr>
                <a:spLocks noChangeArrowheads="1"/>
              </p:cNvSpPr>
              <p:nvPr/>
            </p:nvSpPr>
            <p:spPr bwMode="auto">
              <a:xfrm>
                <a:off x="2461" y="3035"/>
                <a:ext cx="101" cy="3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8" name="Rectangle 6450"/>
              <p:cNvSpPr>
                <a:spLocks noChangeArrowheads="1"/>
              </p:cNvSpPr>
              <p:nvPr/>
            </p:nvSpPr>
            <p:spPr bwMode="auto">
              <a:xfrm>
                <a:off x="2461" y="3035"/>
                <a:ext cx="101" cy="1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49" name="Rectangle 6451"/>
              <p:cNvSpPr>
                <a:spLocks noChangeArrowheads="1"/>
              </p:cNvSpPr>
              <p:nvPr/>
            </p:nvSpPr>
            <p:spPr bwMode="auto">
              <a:xfrm>
                <a:off x="2461" y="3035"/>
                <a:ext cx="101" cy="1"/>
              </a:xfrm>
              <a:prstGeom prst="rect">
                <a:avLst/>
              </a:prstGeom>
              <a:solidFill>
                <a:srgbClr val="ADFB0A"/>
              </a:solidFill>
              <a:ln w="0">
                <a:solidFill>
                  <a:srgbClr val="ADFB0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0" name="Rectangle 6452"/>
              <p:cNvSpPr>
                <a:spLocks noChangeArrowheads="1"/>
              </p:cNvSpPr>
              <p:nvPr/>
            </p:nvSpPr>
            <p:spPr bwMode="auto">
              <a:xfrm>
                <a:off x="2461" y="3035"/>
                <a:ext cx="101" cy="1"/>
              </a:xfrm>
              <a:prstGeom prst="rect">
                <a:avLst/>
              </a:prstGeom>
              <a:solidFill>
                <a:srgbClr val="AEFA0A"/>
              </a:solidFill>
              <a:ln w="0">
                <a:solidFill>
                  <a:srgbClr val="AEFA0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1" name="Rectangle 6453"/>
              <p:cNvSpPr>
                <a:spLocks noChangeArrowheads="1"/>
              </p:cNvSpPr>
              <p:nvPr/>
            </p:nvSpPr>
            <p:spPr bwMode="auto">
              <a:xfrm>
                <a:off x="2461" y="3033"/>
                <a:ext cx="101" cy="2"/>
              </a:xfrm>
              <a:prstGeom prst="rect">
                <a:avLst/>
              </a:prstGeom>
              <a:solidFill>
                <a:srgbClr val="AFFA09"/>
              </a:solidFill>
              <a:ln w="0">
                <a:solidFill>
                  <a:srgbClr val="AFFA0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2" name="Rectangle 6454"/>
              <p:cNvSpPr>
                <a:spLocks noChangeArrowheads="1"/>
              </p:cNvSpPr>
              <p:nvPr/>
            </p:nvSpPr>
            <p:spPr bwMode="auto">
              <a:xfrm>
                <a:off x="2461" y="3033"/>
                <a:ext cx="101" cy="1"/>
              </a:xfrm>
              <a:prstGeom prst="rect">
                <a:avLst/>
              </a:prstGeom>
              <a:solidFill>
                <a:srgbClr val="AFFA09"/>
              </a:solidFill>
              <a:ln w="0">
                <a:solidFill>
                  <a:srgbClr val="AFFA0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3" name="Rectangle 6455"/>
              <p:cNvSpPr>
                <a:spLocks noChangeArrowheads="1"/>
              </p:cNvSpPr>
              <p:nvPr/>
            </p:nvSpPr>
            <p:spPr bwMode="auto">
              <a:xfrm>
                <a:off x="2461" y="3033"/>
                <a:ext cx="101" cy="1"/>
              </a:xfrm>
              <a:prstGeom prst="rect">
                <a:avLst/>
              </a:prstGeom>
              <a:solidFill>
                <a:srgbClr val="B0FA08"/>
              </a:solidFill>
              <a:ln w="0">
                <a:solidFill>
                  <a:srgbClr val="B0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4" name="Rectangle 6456"/>
              <p:cNvSpPr>
                <a:spLocks noChangeArrowheads="1"/>
              </p:cNvSpPr>
              <p:nvPr/>
            </p:nvSpPr>
            <p:spPr bwMode="auto">
              <a:xfrm>
                <a:off x="2461" y="3033"/>
                <a:ext cx="101" cy="1"/>
              </a:xfrm>
              <a:prstGeom prst="rect">
                <a:avLst/>
              </a:prstGeom>
              <a:solidFill>
                <a:srgbClr val="B1FA08"/>
              </a:solidFill>
              <a:ln w="0">
                <a:solidFill>
                  <a:srgbClr val="B1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5" name="Rectangle 6457"/>
              <p:cNvSpPr>
                <a:spLocks noChangeArrowheads="1"/>
              </p:cNvSpPr>
              <p:nvPr/>
            </p:nvSpPr>
            <p:spPr bwMode="auto">
              <a:xfrm>
                <a:off x="2461" y="3033"/>
                <a:ext cx="101" cy="1"/>
              </a:xfrm>
              <a:prstGeom prst="rect">
                <a:avLst/>
              </a:prstGeom>
              <a:solidFill>
                <a:srgbClr val="B2FA07"/>
              </a:solidFill>
              <a:ln w="0">
                <a:solidFill>
                  <a:srgbClr val="B2FA0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6" name="Rectangle 6458"/>
              <p:cNvSpPr>
                <a:spLocks noChangeArrowheads="1"/>
              </p:cNvSpPr>
              <p:nvPr/>
            </p:nvSpPr>
            <p:spPr bwMode="auto">
              <a:xfrm>
                <a:off x="2461" y="3030"/>
                <a:ext cx="101" cy="3"/>
              </a:xfrm>
              <a:prstGeom prst="rect">
                <a:avLst/>
              </a:prstGeom>
              <a:solidFill>
                <a:srgbClr val="B2F907"/>
              </a:solidFill>
              <a:ln w="0">
                <a:solidFill>
                  <a:srgbClr val="B2F90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7" name="Rectangle 6459"/>
              <p:cNvSpPr>
                <a:spLocks noChangeArrowheads="1"/>
              </p:cNvSpPr>
              <p:nvPr/>
            </p:nvSpPr>
            <p:spPr bwMode="auto">
              <a:xfrm>
                <a:off x="2461" y="3030"/>
                <a:ext cx="101" cy="1"/>
              </a:xfrm>
              <a:prstGeom prst="rect">
                <a:avLst/>
              </a:prstGeom>
              <a:solidFill>
                <a:srgbClr val="B3F906"/>
              </a:solidFill>
              <a:ln w="0">
                <a:solidFill>
                  <a:srgbClr val="B3F90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8" name="Rectangle 6460"/>
              <p:cNvSpPr>
                <a:spLocks noChangeArrowheads="1"/>
              </p:cNvSpPr>
              <p:nvPr/>
            </p:nvSpPr>
            <p:spPr bwMode="auto">
              <a:xfrm>
                <a:off x="2461" y="3030"/>
                <a:ext cx="101" cy="1"/>
              </a:xfrm>
              <a:prstGeom prst="rect">
                <a:avLst/>
              </a:prstGeom>
              <a:solidFill>
                <a:srgbClr val="B4F906"/>
              </a:solidFill>
              <a:ln w="0">
                <a:solidFill>
                  <a:srgbClr val="B4F90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59" name="Rectangle 6461"/>
              <p:cNvSpPr>
                <a:spLocks noChangeArrowheads="1"/>
              </p:cNvSpPr>
              <p:nvPr/>
            </p:nvSpPr>
            <p:spPr bwMode="auto">
              <a:xfrm>
                <a:off x="2461" y="3030"/>
                <a:ext cx="101" cy="1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0" name="Rectangle 6462"/>
              <p:cNvSpPr>
                <a:spLocks noChangeArrowheads="1"/>
              </p:cNvSpPr>
              <p:nvPr/>
            </p:nvSpPr>
            <p:spPr bwMode="auto">
              <a:xfrm>
                <a:off x="2461" y="3030"/>
                <a:ext cx="101" cy="1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1" name="Rectangle 6463"/>
              <p:cNvSpPr>
                <a:spLocks noChangeArrowheads="1"/>
              </p:cNvSpPr>
              <p:nvPr/>
            </p:nvSpPr>
            <p:spPr bwMode="auto">
              <a:xfrm>
                <a:off x="2461" y="3027"/>
                <a:ext cx="101" cy="3"/>
              </a:xfrm>
              <a:prstGeom prst="rect">
                <a:avLst/>
              </a:prstGeom>
              <a:solidFill>
                <a:srgbClr val="B6F904"/>
              </a:solidFill>
              <a:ln w="0">
                <a:solidFill>
                  <a:srgbClr val="B6F9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2" name="Rectangle 6464"/>
              <p:cNvSpPr>
                <a:spLocks noChangeArrowheads="1"/>
              </p:cNvSpPr>
              <p:nvPr/>
            </p:nvSpPr>
            <p:spPr bwMode="auto">
              <a:xfrm>
                <a:off x="2461" y="3027"/>
                <a:ext cx="101" cy="1"/>
              </a:xfrm>
              <a:prstGeom prst="rect">
                <a:avLst/>
              </a:prstGeom>
              <a:solidFill>
                <a:srgbClr val="B7F804"/>
              </a:solidFill>
              <a:ln w="0">
                <a:solidFill>
                  <a:srgbClr val="B7F8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3" name="Rectangle 6465"/>
              <p:cNvSpPr>
                <a:spLocks noChangeArrowheads="1"/>
              </p:cNvSpPr>
              <p:nvPr/>
            </p:nvSpPr>
            <p:spPr bwMode="auto">
              <a:xfrm>
                <a:off x="2461" y="3027"/>
                <a:ext cx="101" cy="1"/>
              </a:xfrm>
              <a:prstGeom prst="rect">
                <a:avLst/>
              </a:prstGeom>
              <a:solidFill>
                <a:srgbClr val="B8F803"/>
              </a:solidFill>
              <a:ln w="0">
                <a:solidFill>
                  <a:srgbClr val="B8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4" name="Rectangle 6466"/>
              <p:cNvSpPr>
                <a:spLocks noChangeArrowheads="1"/>
              </p:cNvSpPr>
              <p:nvPr/>
            </p:nvSpPr>
            <p:spPr bwMode="auto">
              <a:xfrm>
                <a:off x="2461" y="3027"/>
                <a:ext cx="101" cy="1"/>
              </a:xfrm>
              <a:prstGeom prst="rect">
                <a:avLst/>
              </a:prstGeom>
              <a:solidFill>
                <a:srgbClr val="B8F803"/>
              </a:solidFill>
              <a:ln w="0">
                <a:solidFill>
                  <a:srgbClr val="B8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5" name="Rectangle 6467"/>
              <p:cNvSpPr>
                <a:spLocks noChangeArrowheads="1"/>
              </p:cNvSpPr>
              <p:nvPr/>
            </p:nvSpPr>
            <p:spPr bwMode="auto">
              <a:xfrm>
                <a:off x="2461" y="3024"/>
                <a:ext cx="101" cy="3"/>
              </a:xfrm>
              <a:prstGeom prst="rect">
                <a:avLst/>
              </a:prstGeom>
              <a:solidFill>
                <a:srgbClr val="B9F802"/>
              </a:solidFill>
              <a:ln w="0">
                <a:solidFill>
                  <a:srgbClr val="B9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6" name="Rectangle 6468"/>
              <p:cNvSpPr>
                <a:spLocks noChangeArrowheads="1"/>
              </p:cNvSpPr>
              <p:nvPr/>
            </p:nvSpPr>
            <p:spPr bwMode="auto">
              <a:xfrm>
                <a:off x="2461" y="3024"/>
                <a:ext cx="101" cy="1"/>
              </a:xfrm>
              <a:prstGeom prst="rect">
                <a:avLst/>
              </a:prstGeom>
              <a:solidFill>
                <a:srgbClr val="BAF802"/>
              </a:solidFill>
              <a:ln w="0">
                <a:solidFill>
                  <a:srgbClr val="BA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7" name="Rectangle 6469"/>
              <p:cNvSpPr>
                <a:spLocks noChangeArrowheads="1"/>
              </p:cNvSpPr>
              <p:nvPr/>
            </p:nvSpPr>
            <p:spPr bwMode="auto">
              <a:xfrm>
                <a:off x="2461" y="3024"/>
                <a:ext cx="101" cy="1"/>
              </a:xfrm>
              <a:prstGeom prst="rect">
                <a:avLst/>
              </a:prstGeom>
              <a:solidFill>
                <a:srgbClr val="BBF801"/>
              </a:solidFill>
              <a:ln w="0">
                <a:solidFill>
                  <a:srgbClr val="BBF8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8" name="Rectangle 6470"/>
              <p:cNvSpPr>
                <a:spLocks noChangeArrowheads="1"/>
              </p:cNvSpPr>
              <p:nvPr/>
            </p:nvSpPr>
            <p:spPr bwMode="auto">
              <a:xfrm>
                <a:off x="2461" y="3024"/>
                <a:ext cx="101" cy="1"/>
              </a:xfrm>
              <a:prstGeom prst="rect">
                <a:avLst/>
              </a:prstGeom>
              <a:solidFill>
                <a:srgbClr val="BBF701"/>
              </a:solidFill>
              <a:ln w="0">
                <a:solidFill>
                  <a:srgbClr val="BBF70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69" name="Rectangle 6471"/>
              <p:cNvSpPr>
                <a:spLocks noChangeArrowheads="1"/>
              </p:cNvSpPr>
              <p:nvPr/>
            </p:nvSpPr>
            <p:spPr bwMode="auto">
              <a:xfrm>
                <a:off x="2461" y="3024"/>
                <a:ext cx="101" cy="1"/>
              </a:xfrm>
              <a:prstGeom prst="rect">
                <a:avLst/>
              </a:prstGeom>
              <a:solidFill>
                <a:srgbClr val="BCF700"/>
              </a:solidFill>
              <a:ln w="0">
                <a:solidFill>
                  <a:srgbClr val="BC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0" name="Rectangle 6472"/>
              <p:cNvSpPr>
                <a:spLocks noChangeArrowheads="1"/>
              </p:cNvSpPr>
              <p:nvPr/>
            </p:nvSpPr>
            <p:spPr bwMode="auto">
              <a:xfrm>
                <a:off x="2461" y="3021"/>
                <a:ext cx="101" cy="3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1" name="Rectangle 6473"/>
              <p:cNvSpPr>
                <a:spLocks noChangeArrowheads="1"/>
              </p:cNvSpPr>
              <p:nvPr/>
            </p:nvSpPr>
            <p:spPr bwMode="auto">
              <a:xfrm>
                <a:off x="2461" y="3021"/>
                <a:ext cx="101" cy="1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2" name="Rectangle 6474"/>
              <p:cNvSpPr>
                <a:spLocks noChangeArrowheads="1"/>
              </p:cNvSpPr>
              <p:nvPr/>
            </p:nvSpPr>
            <p:spPr bwMode="auto">
              <a:xfrm>
                <a:off x="2461" y="3021"/>
                <a:ext cx="101" cy="1"/>
              </a:xfrm>
              <a:prstGeom prst="rect">
                <a:avLst/>
              </a:prstGeom>
              <a:solidFill>
                <a:srgbClr val="BEF700"/>
              </a:solidFill>
              <a:ln w="0">
                <a:solidFill>
                  <a:srgbClr val="BE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3" name="Rectangle 6475"/>
              <p:cNvSpPr>
                <a:spLocks noChangeArrowheads="1"/>
              </p:cNvSpPr>
              <p:nvPr/>
            </p:nvSpPr>
            <p:spPr bwMode="auto">
              <a:xfrm>
                <a:off x="2461" y="3021"/>
                <a:ext cx="101" cy="1"/>
              </a:xfrm>
              <a:prstGeom prst="rect">
                <a:avLst/>
              </a:prstGeom>
              <a:solidFill>
                <a:srgbClr val="BFF600"/>
              </a:solidFill>
              <a:ln w="0">
                <a:solidFill>
                  <a:srgbClr val="BF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2074" name="Rectangle 6476"/>
              <p:cNvSpPr>
                <a:spLocks noChangeArrowheads="1"/>
              </p:cNvSpPr>
              <p:nvPr/>
            </p:nvSpPr>
            <p:spPr bwMode="auto">
              <a:xfrm>
                <a:off x="2461" y="3021"/>
                <a:ext cx="101" cy="1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5" name="Group 6678"/>
            <p:cNvGrpSpPr>
              <a:grpSpLocks/>
            </p:cNvGrpSpPr>
            <p:nvPr/>
          </p:nvGrpSpPr>
          <p:grpSpPr bwMode="auto">
            <a:xfrm>
              <a:off x="2461" y="2901"/>
              <a:ext cx="101" cy="120"/>
              <a:chOff x="2461" y="2901"/>
              <a:chExt cx="101" cy="120"/>
            </a:xfrm>
          </p:grpSpPr>
          <p:sp>
            <p:nvSpPr>
              <p:cNvPr id="1391675" name="Rectangle 6478"/>
              <p:cNvSpPr>
                <a:spLocks noChangeArrowheads="1"/>
              </p:cNvSpPr>
              <p:nvPr/>
            </p:nvSpPr>
            <p:spPr bwMode="auto">
              <a:xfrm>
                <a:off x="2461" y="3019"/>
                <a:ext cx="101" cy="2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6" name="Rectangle 6479"/>
              <p:cNvSpPr>
                <a:spLocks noChangeArrowheads="1"/>
              </p:cNvSpPr>
              <p:nvPr/>
            </p:nvSpPr>
            <p:spPr bwMode="auto">
              <a:xfrm>
                <a:off x="2461" y="3019"/>
                <a:ext cx="101" cy="1"/>
              </a:xfrm>
              <a:prstGeom prst="rect">
                <a:avLst/>
              </a:prstGeom>
              <a:solidFill>
                <a:srgbClr val="C1F600"/>
              </a:solidFill>
              <a:ln w="0">
                <a:solidFill>
                  <a:srgbClr val="C1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7" name="Rectangle 6480"/>
              <p:cNvSpPr>
                <a:spLocks noChangeArrowheads="1"/>
              </p:cNvSpPr>
              <p:nvPr/>
            </p:nvSpPr>
            <p:spPr bwMode="auto">
              <a:xfrm>
                <a:off x="2461" y="3019"/>
                <a:ext cx="101" cy="1"/>
              </a:xfrm>
              <a:prstGeom prst="rect">
                <a:avLst/>
              </a:prstGeom>
              <a:solidFill>
                <a:srgbClr val="C2F600"/>
              </a:solidFill>
              <a:ln w="0">
                <a:solidFill>
                  <a:srgbClr val="C2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8" name="Rectangle 6481"/>
              <p:cNvSpPr>
                <a:spLocks noChangeArrowheads="1"/>
              </p:cNvSpPr>
              <p:nvPr/>
            </p:nvSpPr>
            <p:spPr bwMode="auto">
              <a:xfrm>
                <a:off x="2461" y="3019"/>
                <a:ext cx="101" cy="1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9" name="Rectangle 6482"/>
              <p:cNvSpPr>
                <a:spLocks noChangeArrowheads="1"/>
              </p:cNvSpPr>
              <p:nvPr/>
            </p:nvSpPr>
            <p:spPr bwMode="auto">
              <a:xfrm>
                <a:off x="2461" y="3016"/>
                <a:ext cx="101" cy="3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0" name="Rectangle 6483"/>
              <p:cNvSpPr>
                <a:spLocks noChangeArrowheads="1"/>
              </p:cNvSpPr>
              <p:nvPr/>
            </p:nvSpPr>
            <p:spPr bwMode="auto">
              <a:xfrm>
                <a:off x="2461" y="3016"/>
                <a:ext cx="101" cy="1"/>
              </a:xfrm>
              <a:prstGeom prst="rect">
                <a:avLst/>
              </a:prstGeom>
              <a:solidFill>
                <a:srgbClr val="C4F500"/>
              </a:solidFill>
              <a:ln w="0">
                <a:solidFill>
                  <a:srgbClr val="C4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1" name="Rectangle 6484"/>
              <p:cNvSpPr>
                <a:spLocks noChangeArrowheads="1"/>
              </p:cNvSpPr>
              <p:nvPr/>
            </p:nvSpPr>
            <p:spPr bwMode="auto">
              <a:xfrm>
                <a:off x="2461" y="3016"/>
                <a:ext cx="101" cy="1"/>
              </a:xfrm>
              <a:prstGeom prst="rect">
                <a:avLst/>
              </a:prstGeom>
              <a:solidFill>
                <a:srgbClr val="C5F500"/>
              </a:solidFill>
              <a:ln w="0">
                <a:solidFill>
                  <a:srgbClr val="C5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2" name="Rectangle 6485"/>
              <p:cNvSpPr>
                <a:spLocks noChangeArrowheads="1"/>
              </p:cNvSpPr>
              <p:nvPr/>
            </p:nvSpPr>
            <p:spPr bwMode="auto">
              <a:xfrm>
                <a:off x="2461" y="3016"/>
                <a:ext cx="101" cy="1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3" name="Rectangle 6486"/>
              <p:cNvSpPr>
                <a:spLocks noChangeArrowheads="1"/>
              </p:cNvSpPr>
              <p:nvPr/>
            </p:nvSpPr>
            <p:spPr bwMode="auto">
              <a:xfrm>
                <a:off x="2461" y="3016"/>
                <a:ext cx="101" cy="1"/>
              </a:xfrm>
              <a:prstGeom prst="rect">
                <a:avLst/>
              </a:prstGeom>
              <a:solidFill>
                <a:srgbClr val="C6F400"/>
              </a:solidFill>
              <a:ln w="0">
                <a:solidFill>
                  <a:srgbClr val="C6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4" name="Rectangle 6487"/>
              <p:cNvSpPr>
                <a:spLocks noChangeArrowheads="1"/>
              </p:cNvSpPr>
              <p:nvPr/>
            </p:nvSpPr>
            <p:spPr bwMode="auto">
              <a:xfrm>
                <a:off x="2461" y="3013"/>
                <a:ext cx="101" cy="3"/>
              </a:xfrm>
              <a:prstGeom prst="rect">
                <a:avLst/>
              </a:prstGeom>
              <a:solidFill>
                <a:srgbClr val="C7F400"/>
              </a:solidFill>
              <a:ln w="0">
                <a:solidFill>
                  <a:srgbClr val="C7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5" name="Rectangle 6488"/>
              <p:cNvSpPr>
                <a:spLocks noChangeArrowheads="1"/>
              </p:cNvSpPr>
              <p:nvPr/>
            </p:nvSpPr>
            <p:spPr bwMode="auto">
              <a:xfrm>
                <a:off x="2461" y="3013"/>
                <a:ext cx="101" cy="1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6" name="Rectangle 6489"/>
              <p:cNvSpPr>
                <a:spLocks noChangeArrowheads="1"/>
              </p:cNvSpPr>
              <p:nvPr/>
            </p:nvSpPr>
            <p:spPr bwMode="auto">
              <a:xfrm>
                <a:off x="2461" y="3013"/>
                <a:ext cx="101" cy="1"/>
              </a:xfrm>
              <a:prstGeom prst="rect">
                <a:avLst/>
              </a:prstGeom>
              <a:solidFill>
                <a:srgbClr val="C9F400"/>
              </a:solidFill>
              <a:ln w="0">
                <a:solidFill>
                  <a:srgbClr val="C9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7" name="Rectangle 6490"/>
              <p:cNvSpPr>
                <a:spLocks noChangeArrowheads="1"/>
              </p:cNvSpPr>
              <p:nvPr/>
            </p:nvSpPr>
            <p:spPr bwMode="auto">
              <a:xfrm>
                <a:off x="2461" y="3013"/>
                <a:ext cx="101" cy="1"/>
              </a:xfrm>
              <a:prstGeom prst="rect">
                <a:avLst/>
              </a:prstGeom>
              <a:solidFill>
                <a:srgbClr val="C9F300"/>
              </a:solidFill>
              <a:ln w="0">
                <a:solidFill>
                  <a:srgbClr val="C9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8" name="Rectangle 6491"/>
              <p:cNvSpPr>
                <a:spLocks noChangeArrowheads="1"/>
              </p:cNvSpPr>
              <p:nvPr/>
            </p:nvSpPr>
            <p:spPr bwMode="auto">
              <a:xfrm>
                <a:off x="2461" y="3013"/>
                <a:ext cx="101" cy="1"/>
              </a:xfrm>
              <a:prstGeom prst="rect">
                <a:avLst/>
              </a:prstGeom>
              <a:solidFill>
                <a:srgbClr val="CAF300"/>
              </a:solidFill>
              <a:ln w="0">
                <a:solidFill>
                  <a:srgbClr val="CA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89" name="Rectangle 6492"/>
              <p:cNvSpPr>
                <a:spLocks noChangeArrowheads="1"/>
              </p:cNvSpPr>
              <p:nvPr/>
            </p:nvSpPr>
            <p:spPr bwMode="auto">
              <a:xfrm>
                <a:off x="2461" y="3010"/>
                <a:ext cx="101" cy="3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0" name="Rectangle 6493"/>
              <p:cNvSpPr>
                <a:spLocks noChangeArrowheads="1"/>
              </p:cNvSpPr>
              <p:nvPr/>
            </p:nvSpPr>
            <p:spPr bwMode="auto">
              <a:xfrm>
                <a:off x="2461" y="3010"/>
                <a:ext cx="101" cy="1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1" name="Rectangle 6494"/>
              <p:cNvSpPr>
                <a:spLocks noChangeArrowheads="1"/>
              </p:cNvSpPr>
              <p:nvPr/>
            </p:nvSpPr>
            <p:spPr bwMode="auto">
              <a:xfrm>
                <a:off x="2461" y="3010"/>
                <a:ext cx="101" cy="1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2" name="Rectangle 6495"/>
              <p:cNvSpPr>
                <a:spLocks noChangeArrowheads="1"/>
              </p:cNvSpPr>
              <p:nvPr/>
            </p:nvSpPr>
            <p:spPr bwMode="auto">
              <a:xfrm>
                <a:off x="2461" y="3010"/>
                <a:ext cx="101" cy="1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3" name="Rectangle 6496"/>
              <p:cNvSpPr>
                <a:spLocks noChangeArrowheads="1"/>
              </p:cNvSpPr>
              <p:nvPr/>
            </p:nvSpPr>
            <p:spPr bwMode="auto">
              <a:xfrm>
                <a:off x="2461" y="3010"/>
                <a:ext cx="101" cy="1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4" name="Rectangle 6497"/>
              <p:cNvSpPr>
                <a:spLocks noChangeArrowheads="1"/>
              </p:cNvSpPr>
              <p:nvPr/>
            </p:nvSpPr>
            <p:spPr bwMode="auto">
              <a:xfrm>
                <a:off x="2461" y="3007"/>
                <a:ext cx="101" cy="3"/>
              </a:xfrm>
              <a:prstGeom prst="rect">
                <a:avLst/>
              </a:prstGeom>
              <a:solidFill>
                <a:srgbClr val="CFF200"/>
              </a:solidFill>
              <a:ln w="0">
                <a:solidFill>
                  <a:srgbClr val="CF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5" name="Rectangle 6498"/>
              <p:cNvSpPr>
                <a:spLocks noChangeArrowheads="1"/>
              </p:cNvSpPr>
              <p:nvPr/>
            </p:nvSpPr>
            <p:spPr bwMode="auto">
              <a:xfrm>
                <a:off x="2461" y="3007"/>
                <a:ext cx="101" cy="1"/>
              </a:xfrm>
              <a:prstGeom prst="rect">
                <a:avLst/>
              </a:prstGeom>
              <a:solidFill>
                <a:srgbClr val="CFF100"/>
              </a:solidFill>
              <a:ln w="0">
                <a:solidFill>
                  <a:srgbClr val="CF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6" name="Rectangle 6499"/>
              <p:cNvSpPr>
                <a:spLocks noChangeArrowheads="1"/>
              </p:cNvSpPr>
              <p:nvPr/>
            </p:nvSpPr>
            <p:spPr bwMode="auto">
              <a:xfrm>
                <a:off x="2461" y="3007"/>
                <a:ext cx="101" cy="1"/>
              </a:xfrm>
              <a:prstGeom prst="rect">
                <a:avLst/>
              </a:prstGeom>
              <a:solidFill>
                <a:srgbClr val="D0F100"/>
              </a:solidFill>
              <a:ln w="0">
                <a:solidFill>
                  <a:srgbClr val="D0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7" name="Rectangle 6500"/>
              <p:cNvSpPr>
                <a:spLocks noChangeArrowheads="1"/>
              </p:cNvSpPr>
              <p:nvPr/>
            </p:nvSpPr>
            <p:spPr bwMode="auto">
              <a:xfrm>
                <a:off x="2461" y="3007"/>
                <a:ext cx="101" cy="1"/>
              </a:xfrm>
              <a:prstGeom prst="rect">
                <a:avLst/>
              </a:prstGeom>
              <a:solidFill>
                <a:srgbClr val="D1F100"/>
              </a:solidFill>
              <a:ln w="0">
                <a:solidFill>
                  <a:srgbClr val="D1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8" name="Rectangle 6501"/>
              <p:cNvSpPr>
                <a:spLocks noChangeArrowheads="1"/>
              </p:cNvSpPr>
              <p:nvPr/>
            </p:nvSpPr>
            <p:spPr bwMode="auto">
              <a:xfrm>
                <a:off x="2461" y="3005"/>
                <a:ext cx="101" cy="2"/>
              </a:xfrm>
              <a:prstGeom prst="rect">
                <a:avLst/>
              </a:prstGeom>
              <a:solidFill>
                <a:srgbClr val="D2F100"/>
              </a:solidFill>
              <a:ln w="0">
                <a:solidFill>
                  <a:srgbClr val="D2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99" name="Rectangle 6502"/>
              <p:cNvSpPr>
                <a:spLocks noChangeArrowheads="1"/>
              </p:cNvSpPr>
              <p:nvPr/>
            </p:nvSpPr>
            <p:spPr bwMode="auto">
              <a:xfrm>
                <a:off x="2461" y="3005"/>
                <a:ext cx="101" cy="1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0" name="Rectangle 6503"/>
              <p:cNvSpPr>
                <a:spLocks noChangeArrowheads="1"/>
              </p:cNvSpPr>
              <p:nvPr/>
            </p:nvSpPr>
            <p:spPr bwMode="auto">
              <a:xfrm>
                <a:off x="2461" y="3005"/>
                <a:ext cx="101" cy="1"/>
              </a:xfrm>
              <a:prstGeom prst="rect">
                <a:avLst/>
              </a:prstGeom>
              <a:solidFill>
                <a:srgbClr val="D3F000"/>
              </a:solidFill>
              <a:ln w="0">
                <a:solidFill>
                  <a:srgbClr val="D3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1" name="Rectangle 6504"/>
              <p:cNvSpPr>
                <a:spLocks noChangeArrowheads="1"/>
              </p:cNvSpPr>
              <p:nvPr/>
            </p:nvSpPr>
            <p:spPr bwMode="auto">
              <a:xfrm>
                <a:off x="2461" y="3005"/>
                <a:ext cx="101" cy="1"/>
              </a:xfrm>
              <a:prstGeom prst="rect">
                <a:avLst/>
              </a:prstGeom>
              <a:solidFill>
                <a:srgbClr val="D4F000"/>
              </a:solidFill>
              <a:ln w="0">
                <a:solidFill>
                  <a:srgbClr val="D4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2" name="Rectangle 6505"/>
              <p:cNvSpPr>
                <a:spLocks noChangeArrowheads="1"/>
              </p:cNvSpPr>
              <p:nvPr/>
            </p:nvSpPr>
            <p:spPr bwMode="auto">
              <a:xfrm>
                <a:off x="2461" y="3005"/>
                <a:ext cx="101" cy="1"/>
              </a:xfrm>
              <a:prstGeom prst="rect">
                <a:avLst/>
              </a:prstGeom>
              <a:solidFill>
                <a:srgbClr val="D5F000"/>
              </a:solidFill>
              <a:ln w="0">
                <a:solidFill>
                  <a:srgbClr val="D5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3" name="Rectangle 6506"/>
              <p:cNvSpPr>
                <a:spLocks noChangeArrowheads="1"/>
              </p:cNvSpPr>
              <p:nvPr/>
            </p:nvSpPr>
            <p:spPr bwMode="auto">
              <a:xfrm>
                <a:off x="2461" y="3002"/>
                <a:ext cx="101" cy="3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4" name="Rectangle 6507"/>
              <p:cNvSpPr>
                <a:spLocks noChangeArrowheads="1"/>
              </p:cNvSpPr>
              <p:nvPr/>
            </p:nvSpPr>
            <p:spPr bwMode="auto">
              <a:xfrm>
                <a:off x="2461" y="3002"/>
                <a:ext cx="101" cy="1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5" name="Rectangle 6508"/>
              <p:cNvSpPr>
                <a:spLocks noChangeArrowheads="1"/>
              </p:cNvSpPr>
              <p:nvPr/>
            </p:nvSpPr>
            <p:spPr bwMode="auto">
              <a:xfrm>
                <a:off x="2461" y="3002"/>
                <a:ext cx="101" cy="1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6" name="Rectangle 6509"/>
              <p:cNvSpPr>
                <a:spLocks noChangeArrowheads="1"/>
              </p:cNvSpPr>
              <p:nvPr/>
            </p:nvSpPr>
            <p:spPr bwMode="auto">
              <a:xfrm>
                <a:off x="2461" y="3002"/>
                <a:ext cx="101" cy="1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7" name="Rectangle 6510"/>
              <p:cNvSpPr>
                <a:spLocks noChangeArrowheads="1"/>
              </p:cNvSpPr>
              <p:nvPr/>
            </p:nvSpPr>
            <p:spPr bwMode="auto">
              <a:xfrm>
                <a:off x="2461" y="3002"/>
                <a:ext cx="101" cy="1"/>
              </a:xfrm>
              <a:prstGeom prst="rect">
                <a:avLst/>
              </a:prstGeom>
              <a:solidFill>
                <a:srgbClr val="D8EE00"/>
              </a:solidFill>
              <a:ln w="0">
                <a:solidFill>
                  <a:srgbClr val="D8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8" name="Rectangle 6511"/>
              <p:cNvSpPr>
                <a:spLocks noChangeArrowheads="1"/>
              </p:cNvSpPr>
              <p:nvPr/>
            </p:nvSpPr>
            <p:spPr bwMode="auto">
              <a:xfrm>
                <a:off x="2461" y="2999"/>
                <a:ext cx="101" cy="3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09" name="Rectangle 6512"/>
              <p:cNvSpPr>
                <a:spLocks noChangeArrowheads="1"/>
              </p:cNvSpPr>
              <p:nvPr/>
            </p:nvSpPr>
            <p:spPr bwMode="auto">
              <a:xfrm>
                <a:off x="2461" y="2999"/>
                <a:ext cx="101" cy="1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0" name="Rectangle 6513"/>
              <p:cNvSpPr>
                <a:spLocks noChangeArrowheads="1"/>
              </p:cNvSpPr>
              <p:nvPr/>
            </p:nvSpPr>
            <p:spPr bwMode="auto">
              <a:xfrm>
                <a:off x="2461" y="2999"/>
                <a:ext cx="101" cy="1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1" name="Rectangle 6514"/>
              <p:cNvSpPr>
                <a:spLocks noChangeArrowheads="1"/>
              </p:cNvSpPr>
              <p:nvPr/>
            </p:nvSpPr>
            <p:spPr bwMode="auto">
              <a:xfrm>
                <a:off x="2461" y="2999"/>
                <a:ext cx="101" cy="1"/>
              </a:xfrm>
              <a:prstGeom prst="rect">
                <a:avLst/>
              </a:prstGeom>
              <a:solidFill>
                <a:srgbClr val="DBED00"/>
              </a:solidFill>
              <a:ln w="0">
                <a:solidFill>
                  <a:srgbClr val="DB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2" name="Rectangle 6515"/>
              <p:cNvSpPr>
                <a:spLocks noChangeArrowheads="1"/>
              </p:cNvSpPr>
              <p:nvPr/>
            </p:nvSpPr>
            <p:spPr bwMode="auto">
              <a:xfrm>
                <a:off x="2461" y="2996"/>
                <a:ext cx="101" cy="3"/>
              </a:xfrm>
              <a:prstGeom prst="rect">
                <a:avLst/>
              </a:prstGeom>
              <a:solidFill>
                <a:srgbClr val="DCED00"/>
              </a:solidFill>
              <a:ln w="0">
                <a:solidFill>
                  <a:srgbClr val="DCE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3" name="Rectangle 6516"/>
              <p:cNvSpPr>
                <a:spLocks noChangeArrowheads="1"/>
              </p:cNvSpPr>
              <p:nvPr/>
            </p:nvSpPr>
            <p:spPr bwMode="auto">
              <a:xfrm>
                <a:off x="2461" y="2996"/>
                <a:ext cx="101" cy="1"/>
              </a:xfrm>
              <a:prstGeom prst="rect">
                <a:avLst/>
              </a:prstGeom>
              <a:solidFill>
                <a:srgbClr val="DDEC00"/>
              </a:solidFill>
              <a:ln w="0">
                <a:solidFill>
                  <a:srgbClr val="DD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4" name="Rectangle 6517"/>
              <p:cNvSpPr>
                <a:spLocks noChangeArrowheads="1"/>
              </p:cNvSpPr>
              <p:nvPr/>
            </p:nvSpPr>
            <p:spPr bwMode="auto">
              <a:xfrm>
                <a:off x="2461" y="2996"/>
                <a:ext cx="101" cy="1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5" name="Rectangle 6518"/>
              <p:cNvSpPr>
                <a:spLocks noChangeArrowheads="1"/>
              </p:cNvSpPr>
              <p:nvPr/>
            </p:nvSpPr>
            <p:spPr bwMode="auto">
              <a:xfrm>
                <a:off x="2461" y="2996"/>
                <a:ext cx="101" cy="1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6" name="Rectangle 6519"/>
              <p:cNvSpPr>
                <a:spLocks noChangeArrowheads="1"/>
              </p:cNvSpPr>
              <p:nvPr/>
            </p:nvSpPr>
            <p:spPr bwMode="auto">
              <a:xfrm>
                <a:off x="2461" y="2996"/>
                <a:ext cx="101" cy="1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7" name="Rectangle 6520"/>
              <p:cNvSpPr>
                <a:spLocks noChangeArrowheads="1"/>
              </p:cNvSpPr>
              <p:nvPr/>
            </p:nvSpPr>
            <p:spPr bwMode="auto">
              <a:xfrm>
                <a:off x="2461" y="2993"/>
                <a:ext cx="101" cy="3"/>
              </a:xfrm>
              <a:prstGeom prst="rect">
                <a:avLst/>
              </a:prstGeom>
              <a:solidFill>
                <a:srgbClr val="E0EB00"/>
              </a:solidFill>
              <a:ln w="0">
                <a:solidFill>
                  <a:srgbClr val="E0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8" name="Rectangle 6521"/>
              <p:cNvSpPr>
                <a:spLocks noChangeArrowheads="1"/>
              </p:cNvSpPr>
              <p:nvPr/>
            </p:nvSpPr>
            <p:spPr bwMode="auto">
              <a:xfrm>
                <a:off x="2461" y="2993"/>
                <a:ext cx="101" cy="1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19" name="Rectangle 6522"/>
              <p:cNvSpPr>
                <a:spLocks noChangeArrowheads="1"/>
              </p:cNvSpPr>
              <p:nvPr/>
            </p:nvSpPr>
            <p:spPr bwMode="auto">
              <a:xfrm>
                <a:off x="2461" y="2993"/>
                <a:ext cx="101" cy="1"/>
              </a:xfrm>
              <a:prstGeom prst="rect">
                <a:avLst/>
              </a:prstGeom>
              <a:solidFill>
                <a:srgbClr val="E1EB00"/>
              </a:solidFill>
              <a:ln w="0">
                <a:solidFill>
                  <a:srgbClr val="E1E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0" name="Rectangle 6523"/>
              <p:cNvSpPr>
                <a:spLocks noChangeArrowheads="1"/>
              </p:cNvSpPr>
              <p:nvPr/>
            </p:nvSpPr>
            <p:spPr bwMode="auto">
              <a:xfrm>
                <a:off x="2461" y="2993"/>
                <a:ext cx="101" cy="1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1" name="Rectangle 6524"/>
              <p:cNvSpPr>
                <a:spLocks noChangeArrowheads="1"/>
              </p:cNvSpPr>
              <p:nvPr/>
            </p:nvSpPr>
            <p:spPr bwMode="auto">
              <a:xfrm>
                <a:off x="2461" y="2993"/>
                <a:ext cx="101" cy="1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2" name="Rectangle 6525"/>
              <p:cNvSpPr>
                <a:spLocks noChangeArrowheads="1"/>
              </p:cNvSpPr>
              <p:nvPr/>
            </p:nvSpPr>
            <p:spPr bwMode="auto">
              <a:xfrm>
                <a:off x="2461" y="2991"/>
                <a:ext cx="101" cy="2"/>
              </a:xfrm>
              <a:prstGeom prst="rect">
                <a:avLst/>
              </a:prstGeom>
              <a:solidFill>
                <a:srgbClr val="E4EA00"/>
              </a:solidFill>
              <a:ln w="0">
                <a:solidFill>
                  <a:srgbClr val="E4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3" name="Rectangle 6526"/>
              <p:cNvSpPr>
                <a:spLocks noChangeArrowheads="1"/>
              </p:cNvSpPr>
              <p:nvPr/>
            </p:nvSpPr>
            <p:spPr bwMode="auto">
              <a:xfrm>
                <a:off x="2461" y="2991"/>
                <a:ext cx="101" cy="1"/>
              </a:xfrm>
              <a:prstGeom prst="rect">
                <a:avLst/>
              </a:prstGeom>
              <a:solidFill>
                <a:srgbClr val="E4E900"/>
              </a:solidFill>
              <a:ln w="0">
                <a:solidFill>
                  <a:srgbClr val="E4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4" name="Rectangle 6527"/>
              <p:cNvSpPr>
                <a:spLocks noChangeArrowheads="1"/>
              </p:cNvSpPr>
              <p:nvPr/>
            </p:nvSpPr>
            <p:spPr bwMode="auto">
              <a:xfrm>
                <a:off x="2461" y="2991"/>
                <a:ext cx="101" cy="1"/>
              </a:xfrm>
              <a:prstGeom prst="rect">
                <a:avLst/>
              </a:prstGeom>
              <a:solidFill>
                <a:srgbClr val="E5E900"/>
              </a:solidFill>
              <a:ln w="0">
                <a:solidFill>
                  <a:srgbClr val="E5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5" name="Rectangle 6528"/>
              <p:cNvSpPr>
                <a:spLocks noChangeArrowheads="1"/>
              </p:cNvSpPr>
              <p:nvPr/>
            </p:nvSpPr>
            <p:spPr bwMode="auto">
              <a:xfrm>
                <a:off x="2461" y="2991"/>
                <a:ext cx="101" cy="1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6" name="Rectangle 6529"/>
              <p:cNvSpPr>
                <a:spLocks noChangeArrowheads="1"/>
              </p:cNvSpPr>
              <p:nvPr/>
            </p:nvSpPr>
            <p:spPr bwMode="auto">
              <a:xfrm>
                <a:off x="2461" y="2988"/>
                <a:ext cx="101" cy="3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7" name="Rectangle 6530"/>
              <p:cNvSpPr>
                <a:spLocks noChangeArrowheads="1"/>
              </p:cNvSpPr>
              <p:nvPr/>
            </p:nvSpPr>
            <p:spPr bwMode="auto">
              <a:xfrm>
                <a:off x="2461" y="2988"/>
                <a:ext cx="101" cy="1"/>
              </a:xfrm>
              <a:prstGeom prst="rect">
                <a:avLst/>
              </a:prstGeom>
              <a:solidFill>
                <a:srgbClr val="E7E800"/>
              </a:solidFill>
              <a:ln w="0">
                <a:solidFill>
                  <a:srgbClr val="E7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8" name="Rectangle 6531"/>
              <p:cNvSpPr>
                <a:spLocks noChangeArrowheads="1"/>
              </p:cNvSpPr>
              <p:nvPr/>
            </p:nvSpPr>
            <p:spPr bwMode="auto">
              <a:xfrm>
                <a:off x="2461" y="2988"/>
                <a:ext cx="101" cy="1"/>
              </a:xfrm>
              <a:prstGeom prst="rect">
                <a:avLst/>
              </a:prstGeom>
              <a:solidFill>
                <a:srgbClr val="E8E800"/>
              </a:solidFill>
              <a:ln w="0">
                <a:solidFill>
                  <a:srgbClr val="E8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29" name="Rectangle 6532"/>
              <p:cNvSpPr>
                <a:spLocks noChangeArrowheads="1"/>
              </p:cNvSpPr>
              <p:nvPr/>
            </p:nvSpPr>
            <p:spPr bwMode="auto">
              <a:xfrm>
                <a:off x="2461" y="2988"/>
                <a:ext cx="101" cy="1"/>
              </a:xfrm>
              <a:prstGeom prst="rect">
                <a:avLst/>
              </a:prstGeom>
              <a:solidFill>
                <a:srgbClr val="E9E800"/>
              </a:solidFill>
              <a:ln w="0">
                <a:solidFill>
                  <a:srgbClr val="E9E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0" name="Rectangle 6533"/>
              <p:cNvSpPr>
                <a:spLocks noChangeArrowheads="1"/>
              </p:cNvSpPr>
              <p:nvPr/>
            </p:nvSpPr>
            <p:spPr bwMode="auto">
              <a:xfrm>
                <a:off x="2461" y="2988"/>
                <a:ext cx="101" cy="1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1" name="Rectangle 6534"/>
              <p:cNvSpPr>
                <a:spLocks noChangeArrowheads="1"/>
              </p:cNvSpPr>
              <p:nvPr/>
            </p:nvSpPr>
            <p:spPr bwMode="auto">
              <a:xfrm>
                <a:off x="2461" y="2985"/>
                <a:ext cx="101" cy="3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2" name="Rectangle 6535"/>
              <p:cNvSpPr>
                <a:spLocks noChangeArrowheads="1"/>
              </p:cNvSpPr>
              <p:nvPr/>
            </p:nvSpPr>
            <p:spPr bwMode="auto">
              <a:xfrm>
                <a:off x="2461" y="2985"/>
                <a:ext cx="101" cy="1"/>
              </a:xfrm>
              <a:prstGeom prst="rect">
                <a:avLst/>
              </a:prstGeom>
              <a:solidFill>
                <a:srgbClr val="EBE700"/>
              </a:solidFill>
              <a:ln w="0">
                <a:solidFill>
                  <a:srgbClr val="EB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3" name="Rectangle 6536"/>
              <p:cNvSpPr>
                <a:spLocks noChangeArrowheads="1"/>
              </p:cNvSpPr>
              <p:nvPr/>
            </p:nvSpPr>
            <p:spPr bwMode="auto">
              <a:xfrm>
                <a:off x="2461" y="2985"/>
                <a:ext cx="101" cy="1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4" name="Rectangle 6537"/>
              <p:cNvSpPr>
                <a:spLocks noChangeArrowheads="1"/>
              </p:cNvSpPr>
              <p:nvPr/>
            </p:nvSpPr>
            <p:spPr bwMode="auto">
              <a:xfrm>
                <a:off x="2461" y="2985"/>
                <a:ext cx="101" cy="1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5" name="Rectangle 6538"/>
              <p:cNvSpPr>
                <a:spLocks noChangeArrowheads="1"/>
              </p:cNvSpPr>
              <p:nvPr/>
            </p:nvSpPr>
            <p:spPr bwMode="auto">
              <a:xfrm>
                <a:off x="2461" y="2985"/>
                <a:ext cx="101" cy="1"/>
              </a:xfrm>
              <a:prstGeom prst="rect">
                <a:avLst/>
              </a:prstGeom>
              <a:solidFill>
                <a:srgbClr val="EDE600"/>
              </a:solidFill>
              <a:ln w="0">
                <a:solidFill>
                  <a:srgbClr val="E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6" name="Rectangle 6539"/>
              <p:cNvSpPr>
                <a:spLocks noChangeArrowheads="1"/>
              </p:cNvSpPr>
              <p:nvPr/>
            </p:nvSpPr>
            <p:spPr bwMode="auto">
              <a:xfrm>
                <a:off x="2461" y="2982"/>
                <a:ext cx="101" cy="3"/>
              </a:xfrm>
              <a:prstGeom prst="rect">
                <a:avLst/>
              </a:prstGeom>
              <a:solidFill>
                <a:srgbClr val="EEE500"/>
              </a:solidFill>
              <a:ln w="0">
                <a:solidFill>
                  <a:srgbClr val="EE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7" name="Rectangle 6540"/>
              <p:cNvSpPr>
                <a:spLocks noChangeArrowheads="1"/>
              </p:cNvSpPr>
              <p:nvPr/>
            </p:nvSpPr>
            <p:spPr bwMode="auto">
              <a:xfrm>
                <a:off x="2461" y="2982"/>
                <a:ext cx="101" cy="1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8" name="Rectangle 6541"/>
              <p:cNvSpPr>
                <a:spLocks noChangeArrowheads="1"/>
              </p:cNvSpPr>
              <p:nvPr/>
            </p:nvSpPr>
            <p:spPr bwMode="auto">
              <a:xfrm>
                <a:off x="2461" y="2982"/>
                <a:ext cx="101" cy="1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39" name="Rectangle 6542"/>
              <p:cNvSpPr>
                <a:spLocks noChangeArrowheads="1"/>
              </p:cNvSpPr>
              <p:nvPr/>
            </p:nvSpPr>
            <p:spPr bwMode="auto">
              <a:xfrm>
                <a:off x="2461" y="2982"/>
                <a:ext cx="101" cy="1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0" name="Rectangle 6543"/>
              <p:cNvSpPr>
                <a:spLocks noChangeArrowheads="1"/>
              </p:cNvSpPr>
              <p:nvPr/>
            </p:nvSpPr>
            <p:spPr bwMode="auto">
              <a:xfrm>
                <a:off x="2461" y="2979"/>
                <a:ext cx="101" cy="3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1" name="Rectangle 6544"/>
              <p:cNvSpPr>
                <a:spLocks noChangeArrowheads="1"/>
              </p:cNvSpPr>
              <p:nvPr/>
            </p:nvSpPr>
            <p:spPr bwMode="auto">
              <a:xfrm>
                <a:off x="2461" y="2979"/>
                <a:ext cx="101" cy="1"/>
              </a:xfrm>
              <a:prstGeom prst="rect">
                <a:avLst/>
              </a:prstGeom>
              <a:solidFill>
                <a:srgbClr val="F2E300"/>
              </a:solidFill>
              <a:ln w="0">
                <a:solidFill>
                  <a:srgbClr val="F2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2" name="Rectangle 6545"/>
              <p:cNvSpPr>
                <a:spLocks noChangeArrowheads="1"/>
              </p:cNvSpPr>
              <p:nvPr/>
            </p:nvSpPr>
            <p:spPr bwMode="auto">
              <a:xfrm>
                <a:off x="2461" y="2979"/>
                <a:ext cx="101" cy="1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3" name="Rectangle 6546"/>
              <p:cNvSpPr>
                <a:spLocks noChangeArrowheads="1"/>
              </p:cNvSpPr>
              <p:nvPr/>
            </p:nvSpPr>
            <p:spPr bwMode="auto">
              <a:xfrm>
                <a:off x="2461" y="2979"/>
                <a:ext cx="101" cy="1"/>
              </a:xfrm>
              <a:prstGeom prst="rect">
                <a:avLst/>
              </a:prstGeom>
              <a:solidFill>
                <a:srgbClr val="F3E300"/>
              </a:solidFill>
              <a:ln w="0">
                <a:solidFill>
                  <a:srgbClr val="F3E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4" name="Rectangle 6547"/>
              <p:cNvSpPr>
                <a:spLocks noChangeArrowheads="1"/>
              </p:cNvSpPr>
              <p:nvPr/>
            </p:nvSpPr>
            <p:spPr bwMode="auto">
              <a:xfrm>
                <a:off x="2461" y="2979"/>
                <a:ext cx="101" cy="1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5" name="Rectangle 6548"/>
              <p:cNvSpPr>
                <a:spLocks noChangeArrowheads="1"/>
              </p:cNvSpPr>
              <p:nvPr/>
            </p:nvSpPr>
            <p:spPr bwMode="auto">
              <a:xfrm>
                <a:off x="2461" y="2977"/>
                <a:ext cx="101" cy="2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6" name="Rectangle 6549"/>
              <p:cNvSpPr>
                <a:spLocks noChangeArrowheads="1"/>
              </p:cNvSpPr>
              <p:nvPr/>
            </p:nvSpPr>
            <p:spPr bwMode="auto">
              <a:xfrm>
                <a:off x="2461" y="2977"/>
                <a:ext cx="101" cy="1"/>
              </a:xfrm>
              <a:prstGeom prst="rect">
                <a:avLst/>
              </a:prstGeom>
              <a:solidFill>
                <a:srgbClr val="F6E200"/>
              </a:solidFill>
              <a:ln w="0">
                <a:solidFill>
                  <a:srgbClr val="F6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7" name="Rectangle 6550"/>
              <p:cNvSpPr>
                <a:spLocks noChangeArrowheads="1"/>
              </p:cNvSpPr>
              <p:nvPr/>
            </p:nvSpPr>
            <p:spPr bwMode="auto">
              <a:xfrm>
                <a:off x="2461" y="2977"/>
                <a:ext cx="101" cy="1"/>
              </a:xfrm>
              <a:prstGeom prst="rect">
                <a:avLst/>
              </a:prstGeom>
              <a:solidFill>
                <a:srgbClr val="F6E100"/>
              </a:solidFill>
              <a:ln w="0">
                <a:solidFill>
                  <a:srgbClr val="F6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8" name="Rectangle 6551"/>
              <p:cNvSpPr>
                <a:spLocks noChangeArrowheads="1"/>
              </p:cNvSpPr>
              <p:nvPr/>
            </p:nvSpPr>
            <p:spPr bwMode="auto">
              <a:xfrm>
                <a:off x="2461" y="2977"/>
                <a:ext cx="101" cy="1"/>
              </a:xfrm>
              <a:prstGeom prst="rect">
                <a:avLst/>
              </a:prstGeom>
              <a:solidFill>
                <a:srgbClr val="F7E100"/>
              </a:solidFill>
              <a:ln w="0">
                <a:solidFill>
                  <a:srgbClr val="F7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49" name="Rectangle 6552"/>
              <p:cNvSpPr>
                <a:spLocks noChangeArrowheads="1"/>
              </p:cNvSpPr>
              <p:nvPr/>
            </p:nvSpPr>
            <p:spPr bwMode="auto">
              <a:xfrm>
                <a:off x="2461" y="2977"/>
                <a:ext cx="101" cy="1"/>
              </a:xfrm>
              <a:prstGeom prst="rect">
                <a:avLst/>
              </a:prstGeom>
              <a:solidFill>
                <a:srgbClr val="F8E100"/>
              </a:solidFill>
              <a:ln w="0">
                <a:solidFill>
                  <a:srgbClr val="F8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0" name="Rectangle 6553"/>
              <p:cNvSpPr>
                <a:spLocks noChangeArrowheads="1"/>
              </p:cNvSpPr>
              <p:nvPr/>
            </p:nvSpPr>
            <p:spPr bwMode="auto">
              <a:xfrm>
                <a:off x="2461" y="2974"/>
                <a:ext cx="101" cy="3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1" name="Rectangle 6554"/>
              <p:cNvSpPr>
                <a:spLocks noChangeArrowheads="1"/>
              </p:cNvSpPr>
              <p:nvPr/>
            </p:nvSpPr>
            <p:spPr bwMode="auto">
              <a:xfrm>
                <a:off x="2461" y="2974"/>
                <a:ext cx="101" cy="1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2" name="Rectangle 6555"/>
              <p:cNvSpPr>
                <a:spLocks noChangeArrowheads="1"/>
              </p:cNvSpPr>
              <p:nvPr/>
            </p:nvSpPr>
            <p:spPr bwMode="auto">
              <a:xfrm>
                <a:off x="2461" y="2974"/>
                <a:ext cx="101" cy="1"/>
              </a:xfrm>
              <a:prstGeom prst="rect">
                <a:avLst/>
              </a:prstGeom>
              <a:solidFill>
                <a:srgbClr val="FADF00"/>
              </a:solidFill>
              <a:ln w="0">
                <a:solidFill>
                  <a:srgbClr val="FA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3" name="Rectangle 6556"/>
              <p:cNvSpPr>
                <a:spLocks noChangeArrowheads="1"/>
              </p:cNvSpPr>
              <p:nvPr/>
            </p:nvSpPr>
            <p:spPr bwMode="auto">
              <a:xfrm>
                <a:off x="2461" y="2974"/>
                <a:ext cx="101" cy="1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4" name="Rectangle 6557"/>
              <p:cNvSpPr>
                <a:spLocks noChangeArrowheads="1"/>
              </p:cNvSpPr>
              <p:nvPr/>
            </p:nvSpPr>
            <p:spPr bwMode="auto">
              <a:xfrm>
                <a:off x="2461" y="2974"/>
                <a:ext cx="101" cy="1"/>
              </a:xfrm>
              <a:prstGeom prst="rect">
                <a:avLst/>
              </a:prstGeom>
              <a:solidFill>
                <a:srgbClr val="FCDF00"/>
              </a:solidFill>
              <a:ln w="0">
                <a:solidFill>
                  <a:srgbClr val="FC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5" name="Rectangle 6558"/>
              <p:cNvSpPr>
                <a:spLocks noChangeArrowheads="1"/>
              </p:cNvSpPr>
              <p:nvPr/>
            </p:nvSpPr>
            <p:spPr bwMode="auto">
              <a:xfrm>
                <a:off x="2461" y="2971"/>
                <a:ext cx="101" cy="3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6" name="Rectangle 6559"/>
              <p:cNvSpPr>
                <a:spLocks noChangeArrowheads="1"/>
              </p:cNvSpPr>
              <p:nvPr/>
            </p:nvSpPr>
            <p:spPr bwMode="auto">
              <a:xfrm>
                <a:off x="2461" y="2971"/>
                <a:ext cx="101" cy="1"/>
              </a:xfrm>
              <a:prstGeom prst="rect">
                <a:avLst/>
              </a:prstGeom>
              <a:solidFill>
                <a:srgbClr val="FDDE00"/>
              </a:solidFill>
              <a:ln w="0">
                <a:solidFill>
                  <a:srgbClr val="FD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7" name="Rectangle 6560"/>
              <p:cNvSpPr>
                <a:spLocks noChangeArrowheads="1"/>
              </p:cNvSpPr>
              <p:nvPr/>
            </p:nvSpPr>
            <p:spPr bwMode="auto">
              <a:xfrm>
                <a:off x="2461" y="2971"/>
                <a:ext cx="101" cy="1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8" name="Rectangle 6561"/>
              <p:cNvSpPr>
                <a:spLocks noChangeArrowheads="1"/>
              </p:cNvSpPr>
              <p:nvPr/>
            </p:nvSpPr>
            <p:spPr bwMode="auto">
              <a:xfrm>
                <a:off x="2461" y="2971"/>
                <a:ext cx="101" cy="1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59" name="Rectangle 6562"/>
              <p:cNvSpPr>
                <a:spLocks noChangeArrowheads="1"/>
              </p:cNvSpPr>
              <p:nvPr/>
            </p:nvSpPr>
            <p:spPr bwMode="auto">
              <a:xfrm>
                <a:off x="2461" y="2968"/>
                <a:ext cx="101" cy="3"/>
              </a:xfrm>
              <a:prstGeom prst="rect">
                <a:avLst/>
              </a:prstGeom>
              <a:solidFill>
                <a:srgbClr val="FFDD00"/>
              </a:solidFill>
              <a:ln w="0">
                <a:solidFill>
                  <a:srgbClr val="FF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0" name="Rectangle 6563"/>
              <p:cNvSpPr>
                <a:spLocks noChangeArrowheads="1"/>
              </p:cNvSpPr>
              <p:nvPr/>
            </p:nvSpPr>
            <p:spPr bwMode="auto">
              <a:xfrm>
                <a:off x="2461" y="2968"/>
                <a:ext cx="101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1" name="Rectangle 6564"/>
              <p:cNvSpPr>
                <a:spLocks noChangeArrowheads="1"/>
              </p:cNvSpPr>
              <p:nvPr/>
            </p:nvSpPr>
            <p:spPr bwMode="auto">
              <a:xfrm>
                <a:off x="2461" y="2968"/>
                <a:ext cx="101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2" name="Rectangle 6565"/>
              <p:cNvSpPr>
                <a:spLocks noChangeArrowheads="1"/>
              </p:cNvSpPr>
              <p:nvPr/>
            </p:nvSpPr>
            <p:spPr bwMode="auto">
              <a:xfrm>
                <a:off x="2461" y="2968"/>
                <a:ext cx="101" cy="1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3" name="Rectangle 6566"/>
              <p:cNvSpPr>
                <a:spLocks noChangeArrowheads="1"/>
              </p:cNvSpPr>
              <p:nvPr/>
            </p:nvSpPr>
            <p:spPr bwMode="auto">
              <a:xfrm>
                <a:off x="2461" y="2968"/>
                <a:ext cx="101" cy="1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4" name="Rectangle 6567"/>
              <p:cNvSpPr>
                <a:spLocks noChangeArrowheads="1"/>
              </p:cNvSpPr>
              <p:nvPr/>
            </p:nvSpPr>
            <p:spPr bwMode="auto">
              <a:xfrm>
                <a:off x="2461" y="2966"/>
                <a:ext cx="101" cy="2"/>
              </a:xfrm>
              <a:prstGeom prst="rect">
                <a:avLst/>
              </a:prstGeom>
              <a:solidFill>
                <a:srgbClr val="FFDB00"/>
              </a:solidFill>
              <a:ln w="0">
                <a:solidFill>
                  <a:srgbClr val="FFD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5" name="Rectangle 6568"/>
              <p:cNvSpPr>
                <a:spLocks noChangeArrowheads="1"/>
              </p:cNvSpPr>
              <p:nvPr/>
            </p:nvSpPr>
            <p:spPr bwMode="auto">
              <a:xfrm>
                <a:off x="2461" y="2966"/>
                <a:ext cx="101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6" name="Rectangle 6569"/>
              <p:cNvSpPr>
                <a:spLocks noChangeArrowheads="1"/>
              </p:cNvSpPr>
              <p:nvPr/>
            </p:nvSpPr>
            <p:spPr bwMode="auto">
              <a:xfrm>
                <a:off x="2461" y="2966"/>
                <a:ext cx="101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7" name="Rectangle 6570"/>
              <p:cNvSpPr>
                <a:spLocks noChangeArrowheads="1"/>
              </p:cNvSpPr>
              <p:nvPr/>
            </p:nvSpPr>
            <p:spPr bwMode="auto">
              <a:xfrm>
                <a:off x="2461" y="2966"/>
                <a:ext cx="101" cy="1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8" name="Rectangle 6571"/>
              <p:cNvSpPr>
                <a:spLocks noChangeArrowheads="1"/>
              </p:cNvSpPr>
              <p:nvPr/>
            </p:nvSpPr>
            <p:spPr bwMode="auto">
              <a:xfrm>
                <a:off x="2461" y="2966"/>
                <a:ext cx="101" cy="1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69" name="Rectangle 6572"/>
              <p:cNvSpPr>
                <a:spLocks noChangeArrowheads="1"/>
              </p:cNvSpPr>
              <p:nvPr/>
            </p:nvSpPr>
            <p:spPr bwMode="auto">
              <a:xfrm>
                <a:off x="2461" y="2963"/>
                <a:ext cx="101" cy="3"/>
              </a:xfrm>
              <a:prstGeom prst="rect">
                <a:avLst/>
              </a:prstGeom>
              <a:solidFill>
                <a:srgbClr val="FFD900"/>
              </a:solidFill>
              <a:ln w="0">
                <a:solidFill>
                  <a:srgbClr val="FFD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0" name="Rectangle 6573"/>
              <p:cNvSpPr>
                <a:spLocks noChangeArrowheads="1"/>
              </p:cNvSpPr>
              <p:nvPr/>
            </p:nvSpPr>
            <p:spPr bwMode="auto">
              <a:xfrm>
                <a:off x="2461" y="2963"/>
                <a:ext cx="101" cy="1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1" name="Rectangle 6574"/>
              <p:cNvSpPr>
                <a:spLocks noChangeArrowheads="1"/>
              </p:cNvSpPr>
              <p:nvPr/>
            </p:nvSpPr>
            <p:spPr bwMode="auto">
              <a:xfrm>
                <a:off x="2461" y="2963"/>
                <a:ext cx="101" cy="1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2" name="Rectangle 6575"/>
              <p:cNvSpPr>
                <a:spLocks noChangeArrowheads="1"/>
              </p:cNvSpPr>
              <p:nvPr/>
            </p:nvSpPr>
            <p:spPr bwMode="auto">
              <a:xfrm>
                <a:off x="2461" y="2963"/>
                <a:ext cx="101" cy="1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3" name="Rectangle 6576"/>
              <p:cNvSpPr>
                <a:spLocks noChangeArrowheads="1"/>
              </p:cNvSpPr>
              <p:nvPr/>
            </p:nvSpPr>
            <p:spPr bwMode="auto">
              <a:xfrm>
                <a:off x="2461" y="2960"/>
                <a:ext cx="101" cy="3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4" name="Rectangle 6577"/>
              <p:cNvSpPr>
                <a:spLocks noChangeArrowheads="1"/>
              </p:cNvSpPr>
              <p:nvPr/>
            </p:nvSpPr>
            <p:spPr bwMode="auto">
              <a:xfrm>
                <a:off x="2461" y="2960"/>
                <a:ext cx="101" cy="1"/>
              </a:xfrm>
              <a:prstGeom prst="rect">
                <a:avLst/>
              </a:prstGeom>
              <a:solidFill>
                <a:srgbClr val="FFD700"/>
              </a:solidFill>
              <a:ln w="0">
                <a:solidFill>
                  <a:srgbClr val="FFD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5" name="Rectangle 6578"/>
              <p:cNvSpPr>
                <a:spLocks noChangeArrowheads="1"/>
              </p:cNvSpPr>
              <p:nvPr/>
            </p:nvSpPr>
            <p:spPr bwMode="auto">
              <a:xfrm>
                <a:off x="2461" y="2960"/>
                <a:ext cx="101" cy="1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6" name="Rectangle 6579"/>
              <p:cNvSpPr>
                <a:spLocks noChangeArrowheads="1"/>
              </p:cNvSpPr>
              <p:nvPr/>
            </p:nvSpPr>
            <p:spPr bwMode="auto">
              <a:xfrm>
                <a:off x="2461" y="2960"/>
                <a:ext cx="101" cy="1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7" name="Rectangle 6580"/>
              <p:cNvSpPr>
                <a:spLocks noChangeArrowheads="1"/>
              </p:cNvSpPr>
              <p:nvPr/>
            </p:nvSpPr>
            <p:spPr bwMode="auto">
              <a:xfrm>
                <a:off x="2461" y="2960"/>
                <a:ext cx="101" cy="1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8" name="Rectangle 6581"/>
              <p:cNvSpPr>
                <a:spLocks noChangeArrowheads="1"/>
              </p:cNvSpPr>
              <p:nvPr/>
            </p:nvSpPr>
            <p:spPr bwMode="auto">
              <a:xfrm>
                <a:off x="2461" y="2957"/>
                <a:ext cx="101" cy="3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79" name="Rectangle 6582"/>
              <p:cNvSpPr>
                <a:spLocks noChangeArrowheads="1"/>
              </p:cNvSpPr>
              <p:nvPr/>
            </p:nvSpPr>
            <p:spPr bwMode="auto">
              <a:xfrm>
                <a:off x="2461" y="2957"/>
                <a:ext cx="101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0" name="Rectangle 6583"/>
              <p:cNvSpPr>
                <a:spLocks noChangeArrowheads="1"/>
              </p:cNvSpPr>
              <p:nvPr/>
            </p:nvSpPr>
            <p:spPr bwMode="auto">
              <a:xfrm>
                <a:off x="2461" y="2957"/>
                <a:ext cx="101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1" name="Rectangle 6584"/>
              <p:cNvSpPr>
                <a:spLocks noChangeArrowheads="1"/>
              </p:cNvSpPr>
              <p:nvPr/>
            </p:nvSpPr>
            <p:spPr bwMode="auto">
              <a:xfrm>
                <a:off x="2461" y="2957"/>
                <a:ext cx="101" cy="1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2" name="Rectangle 6585"/>
              <p:cNvSpPr>
                <a:spLocks noChangeArrowheads="1"/>
              </p:cNvSpPr>
              <p:nvPr/>
            </p:nvSpPr>
            <p:spPr bwMode="auto">
              <a:xfrm>
                <a:off x="2461" y="2957"/>
                <a:ext cx="101" cy="1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3" name="Rectangle 6586"/>
              <p:cNvSpPr>
                <a:spLocks noChangeArrowheads="1"/>
              </p:cNvSpPr>
              <p:nvPr/>
            </p:nvSpPr>
            <p:spPr bwMode="auto">
              <a:xfrm>
                <a:off x="2461" y="2954"/>
                <a:ext cx="101" cy="3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4" name="Rectangle 6587"/>
              <p:cNvSpPr>
                <a:spLocks noChangeArrowheads="1"/>
              </p:cNvSpPr>
              <p:nvPr/>
            </p:nvSpPr>
            <p:spPr bwMode="auto">
              <a:xfrm>
                <a:off x="2461" y="2954"/>
                <a:ext cx="101" cy="1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5" name="Rectangle 6588"/>
              <p:cNvSpPr>
                <a:spLocks noChangeArrowheads="1"/>
              </p:cNvSpPr>
              <p:nvPr/>
            </p:nvSpPr>
            <p:spPr bwMode="auto">
              <a:xfrm>
                <a:off x="2461" y="2954"/>
                <a:ext cx="101" cy="1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6" name="Rectangle 6589"/>
              <p:cNvSpPr>
                <a:spLocks noChangeArrowheads="1"/>
              </p:cNvSpPr>
              <p:nvPr/>
            </p:nvSpPr>
            <p:spPr bwMode="auto">
              <a:xfrm>
                <a:off x="2461" y="2954"/>
                <a:ext cx="101" cy="1"/>
              </a:xfrm>
              <a:prstGeom prst="rect">
                <a:avLst/>
              </a:prstGeom>
              <a:solidFill>
                <a:srgbClr val="FFD100"/>
              </a:solidFill>
              <a:ln w="0">
                <a:solidFill>
                  <a:srgbClr val="FFD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7" name="Rectangle 6590"/>
              <p:cNvSpPr>
                <a:spLocks noChangeArrowheads="1"/>
              </p:cNvSpPr>
              <p:nvPr/>
            </p:nvSpPr>
            <p:spPr bwMode="auto">
              <a:xfrm>
                <a:off x="2461" y="2952"/>
                <a:ext cx="101" cy="2"/>
              </a:xfrm>
              <a:prstGeom prst="rect">
                <a:avLst/>
              </a:prstGeom>
              <a:solidFill>
                <a:srgbClr val="FFD100"/>
              </a:solidFill>
              <a:ln w="0">
                <a:solidFill>
                  <a:srgbClr val="FFD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8" name="Rectangle 6591"/>
              <p:cNvSpPr>
                <a:spLocks noChangeArrowheads="1"/>
              </p:cNvSpPr>
              <p:nvPr/>
            </p:nvSpPr>
            <p:spPr bwMode="auto">
              <a:xfrm>
                <a:off x="2461" y="2952"/>
                <a:ext cx="101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89" name="Rectangle 6592"/>
              <p:cNvSpPr>
                <a:spLocks noChangeArrowheads="1"/>
              </p:cNvSpPr>
              <p:nvPr/>
            </p:nvSpPr>
            <p:spPr bwMode="auto">
              <a:xfrm>
                <a:off x="2461" y="2952"/>
                <a:ext cx="101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0" name="Rectangle 6593"/>
              <p:cNvSpPr>
                <a:spLocks noChangeArrowheads="1"/>
              </p:cNvSpPr>
              <p:nvPr/>
            </p:nvSpPr>
            <p:spPr bwMode="auto">
              <a:xfrm>
                <a:off x="2461" y="2952"/>
                <a:ext cx="101" cy="1"/>
              </a:xfrm>
              <a:prstGeom prst="rect">
                <a:avLst/>
              </a:prstGeom>
              <a:solidFill>
                <a:srgbClr val="FFD000"/>
              </a:solidFill>
              <a:ln w="0">
                <a:solidFill>
                  <a:srgbClr val="FFD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1" name="Rectangle 6594"/>
              <p:cNvSpPr>
                <a:spLocks noChangeArrowheads="1"/>
              </p:cNvSpPr>
              <p:nvPr/>
            </p:nvSpPr>
            <p:spPr bwMode="auto">
              <a:xfrm>
                <a:off x="2461" y="2952"/>
                <a:ext cx="101" cy="1"/>
              </a:xfrm>
              <a:prstGeom prst="rect">
                <a:avLst/>
              </a:prstGeom>
              <a:solidFill>
                <a:srgbClr val="FFCF00"/>
              </a:solidFill>
              <a:ln w="0">
                <a:solidFill>
                  <a:srgbClr val="FFC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2" name="Rectangle 6595"/>
              <p:cNvSpPr>
                <a:spLocks noChangeArrowheads="1"/>
              </p:cNvSpPr>
              <p:nvPr/>
            </p:nvSpPr>
            <p:spPr bwMode="auto">
              <a:xfrm>
                <a:off x="2461" y="2949"/>
                <a:ext cx="101" cy="3"/>
              </a:xfrm>
              <a:prstGeom prst="rect">
                <a:avLst/>
              </a:prstGeom>
              <a:solidFill>
                <a:srgbClr val="FFCF00"/>
              </a:solidFill>
              <a:ln w="0">
                <a:solidFill>
                  <a:srgbClr val="FFC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3" name="Rectangle 6596"/>
              <p:cNvSpPr>
                <a:spLocks noChangeArrowheads="1"/>
              </p:cNvSpPr>
              <p:nvPr/>
            </p:nvSpPr>
            <p:spPr bwMode="auto">
              <a:xfrm>
                <a:off x="2461" y="2949"/>
                <a:ext cx="101" cy="1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4" name="Rectangle 6597"/>
              <p:cNvSpPr>
                <a:spLocks noChangeArrowheads="1"/>
              </p:cNvSpPr>
              <p:nvPr/>
            </p:nvSpPr>
            <p:spPr bwMode="auto">
              <a:xfrm>
                <a:off x="2461" y="2949"/>
                <a:ext cx="101" cy="1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5" name="Rectangle 6598"/>
              <p:cNvSpPr>
                <a:spLocks noChangeArrowheads="1"/>
              </p:cNvSpPr>
              <p:nvPr/>
            </p:nvSpPr>
            <p:spPr bwMode="auto">
              <a:xfrm>
                <a:off x="2461" y="2949"/>
                <a:ext cx="101" cy="1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6" name="Rectangle 6599"/>
              <p:cNvSpPr>
                <a:spLocks noChangeArrowheads="1"/>
              </p:cNvSpPr>
              <p:nvPr/>
            </p:nvSpPr>
            <p:spPr bwMode="auto">
              <a:xfrm>
                <a:off x="2461" y="2949"/>
                <a:ext cx="101" cy="1"/>
              </a:xfrm>
              <a:prstGeom prst="rect">
                <a:avLst/>
              </a:prstGeom>
              <a:solidFill>
                <a:srgbClr val="FFCD00"/>
              </a:solidFill>
              <a:ln w="0">
                <a:solidFill>
                  <a:srgbClr val="FFC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7" name="Rectangle 6600"/>
              <p:cNvSpPr>
                <a:spLocks noChangeArrowheads="1"/>
              </p:cNvSpPr>
              <p:nvPr/>
            </p:nvSpPr>
            <p:spPr bwMode="auto">
              <a:xfrm>
                <a:off x="2461" y="2946"/>
                <a:ext cx="101" cy="3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8" name="Rectangle 6601"/>
              <p:cNvSpPr>
                <a:spLocks noChangeArrowheads="1"/>
              </p:cNvSpPr>
              <p:nvPr/>
            </p:nvSpPr>
            <p:spPr bwMode="auto">
              <a:xfrm>
                <a:off x="2461" y="2946"/>
                <a:ext cx="101" cy="1"/>
              </a:xfrm>
              <a:prstGeom prst="rect">
                <a:avLst/>
              </a:prstGeom>
              <a:solidFill>
                <a:srgbClr val="FFCC00"/>
              </a:solidFill>
              <a:ln w="0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799" name="Rectangle 6602"/>
              <p:cNvSpPr>
                <a:spLocks noChangeArrowheads="1"/>
              </p:cNvSpPr>
              <p:nvPr/>
            </p:nvSpPr>
            <p:spPr bwMode="auto">
              <a:xfrm>
                <a:off x="2461" y="2946"/>
                <a:ext cx="101" cy="1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0" name="Rectangle 6603"/>
              <p:cNvSpPr>
                <a:spLocks noChangeArrowheads="1"/>
              </p:cNvSpPr>
              <p:nvPr/>
            </p:nvSpPr>
            <p:spPr bwMode="auto">
              <a:xfrm>
                <a:off x="2461" y="2946"/>
                <a:ext cx="101" cy="1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1" name="Rectangle 6604"/>
              <p:cNvSpPr>
                <a:spLocks noChangeArrowheads="1"/>
              </p:cNvSpPr>
              <p:nvPr/>
            </p:nvSpPr>
            <p:spPr bwMode="auto">
              <a:xfrm>
                <a:off x="2461" y="2943"/>
                <a:ext cx="101" cy="3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2" name="Rectangle 6605"/>
              <p:cNvSpPr>
                <a:spLocks noChangeArrowheads="1"/>
              </p:cNvSpPr>
              <p:nvPr/>
            </p:nvSpPr>
            <p:spPr bwMode="auto">
              <a:xfrm>
                <a:off x="2461" y="2943"/>
                <a:ext cx="101" cy="1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3" name="Rectangle 6606"/>
              <p:cNvSpPr>
                <a:spLocks noChangeArrowheads="1"/>
              </p:cNvSpPr>
              <p:nvPr/>
            </p:nvSpPr>
            <p:spPr bwMode="auto">
              <a:xfrm>
                <a:off x="2461" y="2943"/>
                <a:ext cx="101" cy="1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4" name="Rectangle 6607"/>
              <p:cNvSpPr>
                <a:spLocks noChangeArrowheads="1"/>
              </p:cNvSpPr>
              <p:nvPr/>
            </p:nvSpPr>
            <p:spPr bwMode="auto">
              <a:xfrm>
                <a:off x="2461" y="2943"/>
                <a:ext cx="101" cy="1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5" name="Rectangle 6608"/>
              <p:cNvSpPr>
                <a:spLocks noChangeArrowheads="1"/>
              </p:cNvSpPr>
              <p:nvPr/>
            </p:nvSpPr>
            <p:spPr bwMode="auto">
              <a:xfrm>
                <a:off x="2461" y="2943"/>
                <a:ext cx="101" cy="1"/>
              </a:xfrm>
              <a:prstGeom prst="rect">
                <a:avLst/>
              </a:prstGeom>
              <a:solidFill>
                <a:srgbClr val="FFC900"/>
              </a:solidFill>
              <a:ln w="0">
                <a:solidFill>
                  <a:srgbClr val="FFC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6" name="Rectangle 6609"/>
              <p:cNvSpPr>
                <a:spLocks noChangeArrowheads="1"/>
              </p:cNvSpPr>
              <p:nvPr/>
            </p:nvSpPr>
            <p:spPr bwMode="auto">
              <a:xfrm>
                <a:off x="2461" y="2940"/>
                <a:ext cx="101" cy="3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7" name="Rectangle 6610"/>
              <p:cNvSpPr>
                <a:spLocks noChangeArrowheads="1"/>
              </p:cNvSpPr>
              <p:nvPr/>
            </p:nvSpPr>
            <p:spPr bwMode="auto">
              <a:xfrm>
                <a:off x="2461" y="2940"/>
                <a:ext cx="101" cy="1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8" name="Rectangle 6611"/>
              <p:cNvSpPr>
                <a:spLocks noChangeArrowheads="1"/>
              </p:cNvSpPr>
              <p:nvPr/>
            </p:nvSpPr>
            <p:spPr bwMode="auto">
              <a:xfrm>
                <a:off x="2461" y="2940"/>
                <a:ext cx="101" cy="1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09" name="Rectangle 6612"/>
              <p:cNvSpPr>
                <a:spLocks noChangeArrowheads="1"/>
              </p:cNvSpPr>
              <p:nvPr/>
            </p:nvSpPr>
            <p:spPr bwMode="auto">
              <a:xfrm>
                <a:off x="2461" y="2940"/>
                <a:ext cx="101" cy="1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0" name="Rectangle 6613"/>
              <p:cNvSpPr>
                <a:spLocks noChangeArrowheads="1"/>
              </p:cNvSpPr>
              <p:nvPr/>
            </p:nvSpPr>
            <p:spPr bwMode="auto">
              <a:xfrm>
                <a:off x="2461" y="2940"/>
                <a:ext cx="101" cy="1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1" name="Rectangle 6614"/>
              <p:cNvSpPr>
                <a:spLocks noChangeArrowheads="1"/>
              </p:cNvSpPr>
              <p:nvPr/>
            </p:nvSpPr>
            <p:spPr bwMode="auto">
              <a:xfrm>
                <a:off x="2461" y="2938"/>
                <a:ext cx="101" cy="2"/>
              </a:xfrm>
              <a:prstGeom prst="rect">
                <a:avLst/>
              </a:prstGeom>
              <a:solidFill>
                <a:srgbClr val="FFC600"/>
              </a:solidFill>
              <a:ln w="0">
                <a:solidFill>
                  <a:srgbClr val="FFC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2" name="Rectangle 6615"/>
              <p:cNvSpPr>
                <a:spLocks noChangeArrowheads="1"/>
              </p:cNvSpPr>
              <p:nvPr/>
            </p:nvSpPr>
            <p:spPr bwMode="auto">
              <a:xfrm>
                <a:off x="2461" y="2938"/>
                <a:ext cx="101" cy="1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3" name="Rectangle 6616"/>
              <p:cNvSpPr>
                <a:spLocks noChangeArrowheads="1"/>
              </p:cNvSpPr>
              <p:nvPr/>
            </p:nvSpPr>
            <p:spPr bwMode="auto">
              <a:xfrm>
                <a:off x="2461" y="2938"/>
                <a:ext cx="101" cy="1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4" name="Rectangle 6617"/>
              <p:cNvSpPr>
                <a:spLocks noChangeArrowheads="1"/>
              </p:cNvSpPr>
              <p:nvPr/>
            </p:nvSpPr>
            <p:spPr bwMode="auto">
              <a:xfrm>
                <a:off x="2461" y="2938"/>
                <a:ext cx="101" cy="1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5" name="Rectangle 6618"/>
              <p:cNvSpPr>
                <a:spLocks noChangeArrowheads="1"/>
              </p:cNvSpPr>
              <p:nvPr/>
            </p:nvSpPr>
            <p:spPr bwMode="auto">
              <a:xfrm>
                <a:off x="2461" y="2938"/>
                <a:ext cx="101" cy="1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6" name="Rectangle 6619"/>
              <p:cNvSpPr>
                <a:spLocks noChangeArrowheads="1"/>
              </p:cNvSpPr>
              <p:nvPr/>
            </p:nvSpPr>
            <p:spPr bwMode="auto">
              <a:xfrm>
                <a:off x="2461" y="2935"/>
                <a:ext cx="101" cy="3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7" name="Rectangle 6620"/>
              <p:cNvSpPr>
                <a:spLocks noChangeArrowheads="1"/>
              </p:cNvSpPr>
              <p:nvPr/>
            </p:nvSpPr>
            <p:spPr bwMode="auto">
              <a:xfrm>
                <a:off x="2461" y="2935"/>
                <a:ext cx="101" cy="1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8" name="Rectangle 6621"/>
              <p:cNvSpPr>
                <a:spLocks noChangeArrowheads="1"/>
              </p:cNvSpPr>
              <p:nvPr/>
            </p:nvSpPr>
            <p:spPr bwMode="auto">
              <a:xfrm>
                <a:off x="2461" y="2935"/>
                <a:ext cx="101" cy="1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19" name="Rectangle 6622"/>
              <p:cNvSpPr>
                <a:spLocks noChangeArrowheads="1"/>
              </p:cNvSpPr>
              <p:nvPr/>
            </p:nvSpPr>
            <p:spPr bwMode="auto">
              <a:xfrm>
                <a:off x="2461" y="2935"/>
                <a:ext cx="101" cy="1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0" name="Rectangle 6623"/>
              <p:cNvSpPr>
                <a:spLocks noChangeArrowheads="1"/>
              </p:cNvSpPr>
              <p:nvPr/>
            </p:nvSpPr>
            <p:spPr bwMode="auto">
              <a:xfrm>
                <a:off x="2461" y="2932"/>
                <a:ext cx="101" cy="3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1" name="Rectangle 6624"/>
              <p:cNvSpPr>
                <a:spLocks noChangeArrowheads="1"/>
              </p:cNvSpPr>
              <p:nvPr/>
            </p:nvSpPr>
            <p:spPr bwMode="auto">
              <a:xfrm>
                <a:off x="2461" y="2932"/>
                <a:ext cx="101" cy="1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2" name="Rectangle 6625"/>
              <p:cNvSpPr>
                <a:spLocks noChangeArrowheads="1"/>
              </p:cNvSpPr>
              <p:nvPr/>
            </p:nvSpPr>
            <p:spPr bwMode="auto">
              <a:xfrm>
                <a:off x="2461" y="2932"/>
                <a:ext cx="101" cy="1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3" name="Rectangle 6626"/>
              <p:cNvSpPr>
                <a:spLocks noChangeArrowheads="1"/>
              </p:cNvSpPr>
              <p:nvPr/>
            </p:nvSpPr>
            <p:spPr bwMode="auto">
              <a:xfrm>
                <a:off x="2461" y="2932"/>
                <a:ext cx="101" cy="1"/>
              </a:xfrm>
              <a:prstGeom prst="rect">
                <a:avLst/>
              </a:prstGeom>
              <a:solidFill>
                <a:srgbClr val="FFC000"/>
              </a:solidFill>
              <a:ln w="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4" name="Rectangle 6627"/>
              <p:cNvSpPr>
                <a:spLocks noChangeArrowheads="1"/>
              </p:cNvSpPr>
              <p:nvPr/>
            </p:nvSpPr>
            <p:spPr bwMode="auto">
              <a:xfrm>
                <a:off x="2461" y="2932"/>
                <a:ext cx="101" cy="1"/>
              </a:xfrm>
              <a:prstGeom prst="rect">
                <a:avLst/>
              </a:prstGeom>
              <a:solidFill>
                <a:srgbClr val="FFBF00"/>
              </a:solidFill>
              <a:ln w="0">
                <a:solidFill>
                  <a:srgbClr val="FFB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5" name="Rectangle 6628"/>
              <p:cNvSpPr>
                <a:spLocks noChangeArrowheads="1"/>
              </p:cNvSpPr>
              <p:nvPr/>
            </p:nvSpPr>
            <p:spPr bwMode="auto">
              <a:xfrm>
                <a:off x="2461" y="2929"/>
                <a:ext cx="101" cy="3"/>
              </a:xfrm>
              <a:prstGeom prst="rect">
                <a:avLst/>
              </a:prstGeom>
              <a:solidFill>
                <a:srgbClr val="FFBF00"/>
              </a:solidFill>
              <a:ln w="0">
                <a:solidFill>
                  <a:srgbClr val="FFB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6" name="Rectangle 6629"/>
              <p:cNvSpPr>
                <a:spLocks noChangeArrowheads="1"/>
              </p:cNvSpPr>
              <p:nvPr/>
            </p:nvSpPr>
            <p:spPr bwMode="auto">
              <a:xfrm>
                <a:off x="2461" y="2929"/>
                <a:ext cx="101" cy="1"/>
              </a:xfrm>
              <a:prstGeom prst="rect">
                <a:avLst/>
              </a:prstGeom>
              <a:solidFill>
                <a:srgbClr val="FFBE00"/>
              </a:solidFill>
              <a:ln w="0">
                <a:solidFill>
                  <a:srgbClr val="FFB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7" name="Rectangle 6630"/>
              <p:cNvSpPr>
                <a:spLocks noChangeArrowheads="1"/>
              </p:cNvSpPr>
              <p:nvPr/>
            </p:nvSpPr>
            <p:spPr bwMode="auto">
              <a:xfrm>
                <a:off x="2461" y="2929"/>
                <a:ext cx="101" cy="1"/>
              </a:xfrm>
              <a:prstGeom prst="rect">
                <a:avLst/>
              </a:prstGeom>
              <a:solidFill>
                <a:srgbClr val="FFBD00"/>
              </a:solidFill>
              <a:ln w="0">
                <a:solidFill>
                  <a:srgbClr val="FFB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8" name="Rectangle 6631"/>
              <p:cNvSpPr>
                <a:spLocks noChangeArrowheads="1"/>
              </p:cNvSpPr>
              <p:nvPr/>
            </p:nvSpPr>
            <p:spPr bwMode="auto">
              <a:xfrm>
                <a:off x="2461" y="2929"/>
                <a:ext cx="101" cy="1"/>
              </a:xfrm>
              <a:prstGeom prst="rect">
                <a:avLst/>
              </a:prstGeom>
              <a:solidFill>
                <a:srgbClr val="FFBD00"/>
              </a:solidFill>
              <a:ln w="0">
                <a:solidFill>
                  <a:srgbClr val="FFB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29" name="Rectangle 6632"/>
              <p:cNvSpPr>
                <a:spLocks noChangeArrowheads="1"/>
              </p:cNvSpPr>
              <p:nvPr/>
            </p:nvSpPr>
            <p:spPr bwMode="auto">
              <a:xfrm>
                <a:off x="2461" y="2929"/>
                <a:ext cx="101" cy="1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0" name="Rectangle 6633"/>
              <p:cNvSpPr>
                <a:spLocks noChangeArrowheads="1"/>
              </p:cNvSpPr>
              <p:nvPr/>
            </p:nvSpPr>
            <p:spPr bwMode="auto">
              <a:xfrm>
                <a:off x="2461" y="2926"/>
                <a:ext cx="101" cy="3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1" name="Rectangle 6634"/>
              <p:cNvSpPr>
                <a:spLocks noChangeArrowheads="1"/>
              </p:cNvSpPr>
              <p:nvPr/>
            </p:nvSpPr>
            <p:spPr bwMode="auto">
              <a:xfrm>
                <a:off x="2461" y="2926"/>
                <a:ext cx="101" cy="1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2" name="Rectangle 6635"/>
              <p:cNvSpPr>
                <a:spLocks noChangeArrowheads="1"/>
              </p:cNvSpPr>
              <p:nvPr/>
            </p:nvSpPr>
            <p:spPr bwMode="auto">
              <a:xfrm>
                <a:off x="2461" y="2926"/>
                <a:ext cx="101" cy="1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3" name="Rectangle 6636"/>
              <p:cNvSpPr>
                <a:spLocks noChangeArrowheads="1"/>
              </p:cNvSpPr>
              <p:nvPr/>
            </p:nvSpPr>
            <p:spPr bwMode="auto">
              <a:xfrm>
                <a:off x="2461" y="2926"/>
                <a:ext cx="101" cy="1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4" name="Rectangle 6637"/>
              <p:cNvSpPr>
                <a:spLocks noChangeArrowheads="1"/>
              </p:cNvSpPr>
              <p:nvPr/>
            </p:nvSpPr>
            <p:spPr bwMode="auto">
              <a:xfrm>
                <a:off x="2461" y="2924"/>
                <a:ext cx="101" cy="2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5" name="Rectangle 6638"/>
              <p:cNvSpPr>
                <a:spLocks noChangeArrowheads="1"/>
              </p:cNvSpPr>
              <p:nvPr/>
            </p:nvSpPr>
            <p:spPr bwMode="auto">
              <a:xfrm>
                <a:off x="2461" y="2924"/>
                <a:ext cx="101" cy="1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6" name="Rectangle 6639"/>
              <p:cNvSpPr>
                <a:spLocks noChangeArrowheads="1"/>
              </p:cNvSpPr>
              <p:nvPr/>
            </p:nvSpPr>
            <p:spPr bwMode="auto">
              <a:xfrm>
                <a:off x="2461" y="2924"/>
                <a:ext cx="101" cy="1"/>
              </a:xfrm>
              <a:prstGeom prst="rect">
                <a:avLst/>
              </a:prstGeom>
              <a:solidFill>
                <a:srgbClr val="FFB900"/>
              </a:solidFill>
              <a:ln w="0">
                <a:solidFill>
                  <a:srgbClr val="FFB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7" name="Rectangle 6640"/>
              <p:cNvSpPr>
                <a:spLocks noChangeArrowheads="1"/>
              </p:cNvSpPr>
              <p:nvPr/>
            </p:nvSpPr>
            <p:spPr bwMode="auto">
              <a:xfrm>
                <a:off x="2461" y="2924"/>
                <a:ext cx="101" cy="1"/>
              </a:xfrm>
              <a:prstGeom prst="rect">
                <a:avLst/>
              </a:prstGeom>
              <a:solidFill>
                <a:srgbClr val="FFB800"/>
              </a:solidFill>
              <a:ln w="0">
                <a:solidFill>
                  <a:srgbClr val="FFB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8" name="Rectangle 6641"/>
              <p:cNvSpPr>
                <a:spLocks noChangeArrowheads="1"/>
              </p:cNvSpPr>
              <p:nvPr/>
            </p:nvSpPr>
            <p:spPr bwMode="auto">
              <a:xfrm>
                <a:off x="2461" y="2924"/>
                <a:ext cx="101" cy="1"/>
              </a:xfrm>
              <a:prstGeom prst="rect">
                <a:avLst/>
              </a:prstGeom>
              <a:solidFill>
                <a:srgbClr val="FFB800"/>
              </a:solidFill>
              <a:ln w="0">
                <a:solidFill>
                  <a:srgbClr val="FFB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39" name="Rectangle 6642"/>
              <p:cNvSpPr>
                <a:spLocks noChangeArrowheads="1"/>
              </p:cNvSpPr>
              <p:nvPr/>
            </p:nvSpPr>
            <p:spPr bwMode="auto">
              <a:xfrm>
                <a:off x="2461" y="2921"/>
                <a:ext cx="101" cy="3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0" name="Rectangle 6643"/>
              <p:cNvSpPr>
                <a:spLocks noChangeArrowheads="1"/>
              </p:cNvSpPr>
              <p:nvPr/>
            </p:nvSpPr>
            <p:spPr bwMode="auto">
              <a:xfrm>
                <a:off x="2461" y="2921"/>
                <a:ext cx="101" cy="1"/>
              </a:xfrm>
              <a:prstGeom prst="rect">
                <a:avLst/>
              </a:prstGeom>
              <a:solidFill>
                <a:srgbClr val="FFB700"/>
              </a:solidFill>
              <a:ln w="0">
                <a:solidFill>
                  <a:srgbClr val="FFB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1" name="Rectangle 6644"/>
              <p:cNvSpPr>
                <a:spLocks noChangeArrowheads="1"/>
              </p:cNvSpPr>
              <p:nvPr/>
            </p:nvSpPr>
            <p:spPr bwMode="auto">
              <a:xfrm>
                <a:off x="2461" y="2921"/>
                <a:ext cx="101" cy="1"/>
              </a:xfrm>
              <a:prstGeom prst="rect">
                <a:avLst/>
              </a:prstGeom>
              <a:solidFill>
                <a:srgbClr val="FFB600"/>
              </a:solidFill>
              <a:ln w="0">
                <a:solidFill>
                  <a:srgbClr val="FFB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2" name="Rectangle 6645"/>
              <p:cNvSpPr>
                <a:spLocks noChangeArrowheads="1"/>
              </p:cNvSpPr>
              <p:nvPr/>
            </p:nvSpPr>
            <p:spPr bwMode="auto">
              <a:xfrm>
                <a:off x="2461" y="2921"/>
                <a:ext cx="101" cy="1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3" name="Rectangle 6646"/>
              <p:cNvSpPr>
                <a:spLocks noChangeArrowheads="1"/>
              </p:cNvSpPr>
              <p:nvPr/>
            </p:nvSpPr>
            <p:spPr bwMode="auto">
              <a:xfrm>
                <a:off x="2461" y="2921"/>
                <a:ext cx="101" cy="1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4" name="Rectangle 6647"/>
              <p:cNvSpPr>
                <a:spLocks noChangeArrowheads="1"/>
              </p:cNvSpPr>
              <p:nvPr/>
            </p:nvSpPr>
            <p:spPr bwMode="auto">
              <a:xfrm>
                <a:off x="2461" y="2918"/>
                <a:ext cx="101" cy="3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5" name="Rectangle 6648"/>
              <p:cNvSpPr>
                <a:spLocks noChangeArrowheads="1"/>
              </p:cNvSpPr>
              <p:nvPr/>
            </p:nvSpPr>
            <p:spPr bwMode="auto">
              <a:xfrm>
                <a:off x="2461" y="2918"/>
                <a:ext cx="101" cy="1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6" name="Rectangle 6649"/>
              <p:cNvSpPr>
                <a:spLocks noChangeArrowheads="1"/>
              </p:cNvSpPr>
              <p:nvPr/>
            </p:nvSpPr>
            <p:spPr bwMode="auto">
              <a:xfrm>
                <a:off x="2461" y="2918"/>
                <a:ext cx="101" cy="1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7" name="Rectangle 6650"/>
              <p:cNvSpPr>
                <a:spLocks noChangeArrowheads="1"/>
              </p:cNvSpPr>
              <p:nvPr/>
            </p:nvSpPr>
            <p:spPr bwMode="auto">
              <a:xfrm>
                <a:off x="2461" y="2918"/>
                <a:ext cx="101" cy="1"/>
              </a:xfrm>
              <a:prstGeom prst="rect">
                <a:avLst/>
              </a:prstGeom>
              <a:solidFill>
                <a:srgbClr val="FFB300"/>
              </a:solidFill>
              <a:ln w="0">
                <a:solidFill>
                  <a:srgbClr val="FFB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8" name="Rectangle 6651"/>
              <p:cNvSpPr>
                <a:spLocks noChangeArrowheads="1"/>
              </p:cNvSpPr>
              <p:nvPr/>
            </p:nvSpPr>
            <p:spPr bwMode="auto">
              <a:xfrm>
                <a:off x="2461" y="2915"/>
                <a:ext cx="101" cy="3"/>
              </a:xfrm>
              <a:prstGeom prst="rect">
                <a:avLst/>
              </a:prstGeom>
              <a:solidFill>
                <a:srgbClr val="FFB200"/>
              </a:solidFill>
              <a:ln w="0">
                <a:solidFill>
                  <a:srgbClr val="FFB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49" name="Rectangle 6652"/>
              <p:cNvSpPr>
                <a:spLocks noChangeArrowheads="1"/>
              </p:cNvSpPr>
              <p:nvPr/>
            </p:nvSpPr>
            <p:spPr bwMode="auto">
              <a:xfrm>
                <a:off x="2461" y="2915"/>
                <a:ext cx="101" cy="1"/>
              </a:xfrm>
              <a:prstGeom prst="rect">
                <a:avLst/>
              </a:prstGeom>
              <a:solidFill>
                <a:srgbClr val="FFB200"/>
              </a:solidFill>
              <a:ln w="0">
                <a:solidFill>
                  <a:srgbClr val="FFB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0" name="Rectangle 6653"/>
              <p:cNvSpPr>
                <a:spLocks noChangeArrowheads="1"/>
              </p:cNvSpPr>
              <p:nvPr/>
            </p:nvSpPr>
            <p:spPr bwMode="auto">
              <a:xfrm>
                <a:off x="2461" y="2915"/>
                <a:ext cx="101" cy="1"/>
              </a:xfrm>
              <a:prstGeom prst="rect">
                <a:avLst/>
              </a:prstGeom>
              <a:solidFill>
                <a:srgbClr val="FFB100"/>
              </a:solidFill>
              <a:ln w="0">
                <a:solidFill>
                  <a:srgbClr val="FFB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1" name="Rectangle 6654"/>
              <p:cNvSpPr>
                <a:spLocks noChangeArrowheads="1"/>
              </p:cNvSpPr>
              <p:nvPr/>
            </p:nvSpPr>
            <p:spPr bwMode="auto">
              <a:xfrm>
                <a:off x="2461" y="2915"/>
                <a:ext cx="101" cy="1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2" name="Rectangle 6655"/>
              <p:cNvSpPr>
                <a:spLocks noChangeArrowheads="1"/>
              </p:cNvSpPr>
              <p:nvPr/>
            </p:nvSpPr>
            <p:spPr bwMode="auto">
              <a:xfrm>
                <a:off x="2461" y="2915"/>
                <a:ext cx="101" cy="1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3" name="Rectangle 6656"/>
              <p:cNvSpPr>
                <a:spLocks noChangeArrowheads="1"/>
              </p:cNvSpPr>
              <p:nvPr/>
            </p:nvSpPr>
            <p:spPr bwMode="auto">
              <a:xfrm>
                <a:off x="2461" y="2913"/>
                <a:ext cx="101" cy="2"/>
              </a:xfrm>
              <a:prstGeom prst="rect">
                <a:avLst/>
              </a:prstGeom>
              <a:solidFill>
                <a:srgbClr val="FFAF00"/>
              </a:solidFill>
              <a:ln w="0">
                <a:solidFill>
                  <a:srgbClr val="FFA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4" name="Rectangle 6657"/>
              <p:cNvSpPr>
                <a:spLocks noChangeArrowheads="1"/>
              </p:cNvSpPr>
              <p:nvPr/>
            </p:nvSpPr>
            <p:spPr bwMode="auto">
              <a:xfrm>
                <a:off x="2461" y="2913"/>
                <a:ext cx="101" cy="1"/>
              </a:xfrm>
              <a:prstGeom prst="rect">
                <a:avLst/>
              </a:prstGeom>
              <a:solidFill>
                <a:srgbClr val="FFAF00"/>
              </a:solidFill>
              <a:ln w="0">
                <a:solidFill>
                  <a:srgbClr val="FFA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5" name="Rectangle 6658"/>
              <p:cNvSpPr>
                <a:spLocks noChangeArrowheads="1"/>
              </p:cNvSpPr>
              <p:nvPr/>
            </p:nvSpPr>
            <p:spPr bwMode="auto">
              <a:xfrm>
                <a:off x="2461" y="2913"/>
                <a:ext cx="101" cy="1"/>
              </a:xfrm>
              <a:prstGeom prst="rect">
                <a:avLst/>
              </a:prstGeom>
              <a:solidFill>
                <a:srgbClr val="FFAE00"/>
              </a:solidFill>
              <a:ln w="0">
                <a:solidFill>
                  <a:srgbClr val="FFA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6" name="Rectangle 6659"/>
              <p:cNvSpPr>
                <a:spLocks noChangeArrowheads="1"/>
              </p:cNvSpPr>
              <p:nvPr/>
            </p:nvSpPr>
            <p:spPr bwMode="auto">
              <a:xfrm>
                <a:off x="2461" y="2913"/>
                <a:ext cx="101" cy="1"/>
              </a:xfrm>
              <a:prstGeom prst="rect">
                <a:avLst/>
              </a:prstGeom>
              <a:solidFill>
                <a:srgbClr val="FFAE00"/>
              </a:solidFill>
              <a:ln w="0">
                <a:solidFill>
                  <a:srgbClr val="FFA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7" name="Rectangle 6660"/>
              <p:cNvSpPr>
                <a:spLocks noChangeArrowheads="1"/>
              </p:cNvSpPr>
              <p:nvPr/>
            </p:nvSpPr>
            <p:spPr bwMode="auto">
              <a:xfrm>
                <a:off x="2461" y="2913"/>
                <a:ext cx="101" cy="1"/>
              </a:xfrm>
              <a:prstGeom prst="rect">
                <a:avLst/>
              </a:prstGeom>
              <a:solidFill>
                <a:srgbClr val="FFAD00"/>
              </a:solidFill>
              <a:ln w="0">
                <a:solidFill>
                  <a:srgbClr val="FFA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8" name="Rectangle 6661"/>
              <p:cNvSpPr>
                <a:spLocks noChangeArrowheads="1"/>
              </p:cNvSpPr>
              <p:nvPr/>
            </p:nvSpPr>
            <p:spPr bwMode="auto">
              <a:xfrm>
                <a:off x="2461" y="2910"/>
                <a:ext cx="101" cy="3"/>
              </a:xfrm>
              <a:prstGeom prst="rect">
                <a:avLst/>
              </a:prstGeom>
              <a:solidFill>
                <a:srgbClr val="FFAC00"/>
              </a:solidFill>
              <a:ln w="0">
                <a:solidFill>
                  <a:srgbClr val="FFA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59" name="Rectangle 6662"/>
              <p:cNvSpPr>
                <a:spLocks noChangeArrowheads="1"/>
              </p:cNvSpPr>
              <p:nvPr/>
            </p:nvSpPr>
            <p:spPr bwMode="auto">
              <a:xfrm>
                <a:off x="2461" y="2910"/>
                <a:ext cx="101" cy="1"/>
              </a:xfrm>
              <a:prstGeom prst="rect">
                <a:avLst/>
              </a:prstGeom>
              <a:solidFill>
                <a:srgbClr val="FFAC00"/>
              </a:solidFill>
              <a:ln w="0">
                <a:solidFill>
                  <a:srgbClr val="FFA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0" name="Rectangle 6663"/>
              <p:cNvSpPr>
                <a:spLocks noChangeArrowheads="1"/>
              </p:cNvSpPr>
              <p:nvPr/>
            </p:nvSpPr>
            <p:spPr bwMode="auto">
              <a:xfrm>
                <a:off x="2461" y="2910"/>
                <a:ext cx="101" cy="1"/>
              </a:xfrm>
              <a:prstGeom prst="rect">
                <a:avLst/>
              </a:prstGeom>
              <a:solidFill>
                <a:srgbClr val="FFAB00"/>
              </a:solidFill>
              <a:ln w="0">
                <a:solidFill>
                  <a:srgbClr val="FFA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1" name="Rectangle 6664"/>
              <p:cNvSpPr>
                <a:spLocks noChangeArrowheads="1"/>
              </p:cNvSpPr>
              <p:nvPr/>
            </p:nvSpPr>
            <p:spPr bwMode="auto">
              <a:xfrm>
                <a:off x="2461" y="2910"/>
                <a:ext cx="101" cy="1"/>
              </a:xfrm>
              <a:prstGeom prst="rect">
                <a:avLst/>
              </a:prstGeom>
              <a:solidFill>
                <a:srgbClr val="FFAB00"/>
              </a:solidFill>
              <a:ln w="0">
                <a:solidFill>
                  <a:srgbClr val="FFA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2" name="Rectangle 6665"/>
              <p:cNvSpPr>
                <a:spLocks noChangeArrowheads="1"/>
              </p:cNvSpPr>
              <p:nvPr/>
            </p:nvSpPr>
            <p:spPr bwMode="auto">
              <a:xfrm>
                <a:off x="2461" y="2910"/>
                <a:ext cx="101" cy="1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3" name="Rectangle 6666"/>
              <p:cNvSpPr>
                <a:spLocks noChangeArrowheads="1"/>
              </p:cNvSpPr>
              <p:nvPr/>
            </p:nvSpPr>
            <p:spPr bwMode="auto">
              <a:xfrm>
                <a:off x="2461" y="2907"/>
                <a:ext cx="101" cy="3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4" name="Rectangle 6667"/>
              <p:cNvSpPr>
                <a:spLocks noChangeArrowheads="1"/>
              </p:cNvSpPr>
              <p:nvPr/>
            </p:nvSpPr>
            <p:spPr bwMode="auto">
              <a:xfrm>
                <a:off x="2461" y="2907"/>
                <a:ext cx="101" cy="1"/>
              </a:xfrm>
              <a:prstGeom prst="rect">
                <a:avLst/>
              </a:prstGeom>
              <a:solidFill>
                <a:srgbClr val="FFA900"/>
              </a:solidFill>
              <a:ln w="0">
                <a:solidFill>
                  <a:srgbClr val="FFA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5" name="Rectangle 6668"/>
              <p:cNvSpPr>
                <a:spLocks noChangeArrowheads="1"/>
              </p:cNvSpPr>
              <p:nvPr/>
            </p:nvSpPr>
            <p:spPr bwMode="auto">
              <a:xfrm>
                <a:off x="2461" y="2907"/>
                <a:ext cx="101" cy="1"/>
              </a:xfrm>
              <a:prstGeom prst="rect">
                <a:avLst/>
              </a:prstGeom>
              <a:solidFill>
                <a:srgbClr val="FFA800"/>
              </a:solidFill>
              <a:ln w="0">
                <a:solidFill>
                  <a:srgbClr val="FFA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6" name="Rectangle 6669"/>
              <p:cNvSpPr>
                <a:spLocks noChangeArrowheads="1"/>
              </p:cNvSpPr>
              <p:nvPr/>
            </p:nvSpPr>
            <p:spPr bwMode="auto">
              <a:xfrm>
                <a:off x="2461" y="2907"/>
                <a:ext cx="101" cy="1"/>
              </a:xfrm>
              <a:prstGeom prst="rect">
                <a:avLst/>
              </a:prstGeom>
              <a:solidFill>
                <a:srgbClr val="FFA800"/>
              </a:solidFill>
              <a:ln w="0">
                <a:solidFill>
                  <a:srgbClr val="FFA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7" name="Rectangle 6670"/>
              <p:cNvSpPr>
                <a:spLocks noChangeArrowheads="1"/>
              </p:cNvSpPr>
              <p:nvPr/>
            </p:nvSpPr>
            <p:spPr bwMode="auto">
              <a:xfrm>
                <a:off x="2461" y="2904"/>
                <a:ext cx="101" cy="3"/>
              </a:xfrm>
              <a:prstGeom prst="rect">
                <a:avLst/>
              </a:prstGeom>
              <a:solidFill>
                <a:srgbClr val="FFA700"/>
              </a:solidFill>
              <a:ln w="0">
                <a:solidFill>
                  <a:srgbClr val="FFA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8" name="Rectangle 6671"/>
              <p:cNvSpPr>
                <a:spLocks noChangeArrowheads="1"/>
              </p:cNvSpPr>
              <p:nvPr/>
            </p:nvSpPr>
            <p:spPr bwMode="auto">
              <a:xfrm>
                <a:off x="2461" y="2904"/>
                <a:ext cx="101" cy="1"/>
              </a:xfrm>
              <a:prstGeom prst="rect">
                <a:avLst/>
              </a:prstGeom>
              <a:solidFill>
                <a:srgbClr val="FFA700"/>
              </a:solidFill>
              <a:ln w="0">
                <a:solidFill>
                  <a:srgbClr val="FFA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69" name="Rectangle 6672"/>
              <p:cNvSpPr>
                <a:spLocks noChangeArrowheads="1"/>
              </p:cNvSpPr>
              <p:nvPr/>
            </p:nvSpPr>
            <p:spPr bwMode="auto">
              <a:xfrm>
                <a:off x="2461" y="2904"/>
                <a:ext cx="101" cy="1"/>
              </a:xfrm>
              <a:prstGeom prst="rect">
                <a:avLst/>
              </a:prstGeom>
              <a:solidFill>
                <a:srgbClr val="FFA600"/>
              </a:solidFill>
              <a:ln w="0">
                <a:solidFill>
                  <a:srgbClr val="FFA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0" name="Rectangle 6673"/>
              <p:cNvSpPr>
                <a:spLocks noChangeArrowheads="1"/>
              </p:cNvSpPr>
              <p:nvPr/>
            </p:nvSpPr>
            <p:spPr bwMode="auto">
              <a:xfrm>
                <a:off x="2461" y="2904"/>
                <a:ext cx="101" cy="1"/>
              </a:xfrm>
              <a:prstGeom prst="rect">
                <a:avLst/>
              </a:prstGeom>
              <a:solidFill>
                <a:srgbClr val="FFA500"/>
              </a:solidFill>
              <a:ln w="0">
                <a:solidFill>
                  <a:srgbClr val="FFA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1" name="Rectangle 6674"/>
              <p:cNvSpPr>
                <a:spLocks noChangeArrowheads="1"/>
              </p:cNvSpPr>
              <p:nvPr/>
            </p:nvSpPr>
            <p:spPr bwMode="auto">
              <a:xfrm>
                <a:off x="2461" y="2904"/>
                <a:ext cx="101" cy="1"/>
              </a:xfrm>
              <a:prstGeom prst="rect">
                <a:avLst/>
              </a:prstGeom>
              <a:solidFill>
                <a:srgbClr val="FFA500"/>
              </a:solidFill>
              <a:ln w="0">
                <a:solidFill>
                  <a:srgbClr val="FFA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2" name="Rectangle 6675"/>
              <p:cNvSpPr>
                <a:spLocks noChangeArrowheads="1"/>
              </p:cNvSpPr>
              <p:nvPr/>
            </p:nvSpPr>
            <p:spPr bwMode="auto">
              <a:xfrm>
                <a:off x="2461" y="2901"/>
                <a:ext cx="101" cy="3"/>
              </a:xfrm>
              <a:prstGeom prst="rect">
                <a:avLst/>
              </a:prstGeom>
              <a:solidFill>
                <a:srgbClr val="FFA400"/>
              </a:solidFill>
              <a:ln w="0">
                <a:solidFill>
                  <a:srgbClr val="FFA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3" name="Rectangle 6676"/>
              <p:cNvSpPr>
                <a:spLocks noChangeArrowheads="1"/>
              </p:cNvSpPr>
              <p:nvPr/>
            </p:nvSpPr>
            <p:spPr bwMode="auto">
              <a:xfrm>
                <a:off x="2461" y="2901"/>
                <a:ext cx="101" cy="1"/>
              </a:xfrm>
              <a:prstGeom prst="rect">
                <a:avLst/>
              </a:prstGeom>
              <a:solidFill>
                <a:srgbClr val="FFA400"/>
              </a:solidFill>
              <a:ln w="0">
                <a:solidFill>
                  <a:srgbClr val="FFA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874" name="Rectangle 6677"/>
              <p:cNvSpPr>
                <a:spLocks noChangeArrowheads="1"/>
              </p:cNvSpPr>
              <p:nvPr/>
            </p:nvSpPr>
            <p:spPr bwMode="auto">
              <a:xfrm>
                <a:off x="2461" y="2901"/>
                <a:ext cx="101" cy="1"/>
              </a:xfrm>
              <a:prstGeom prst="rect">
                <a:avLst/>
              </a:prstGeom>
              <a:solidFill>
                <a:srgbClr val="FFA300"/>
              </a:solidFill>
              <a:ln w="0">
                <a:solidFill>
                  <a:srgbClr val="FFA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Group 6879"/>
            <p:cNvGrpSpPr>
              <a:grpSpLocks/>
            </p:cNvGrpSpPr>
            <p:nvPr/>
          </p:nvGrpSpPr>
          <p:grpSpPr bwMode="auto">
            <a:xfrm>
              <a:off x="2461" y="2781"/>
              <a:ext cx="101" cy="121"/>
              <a:chOff x="2461" y="2781"/>
              <a:chExt cx="101" cy="121"/>
            </a:xfrm>
          </p:grpSpPr>
          <p:sp>
            <p:nvSpPr>
              <p:cNvPr id="55155" name="Rectangle 6679"/>
              <p:cNvSpPr>
                <a:spLocks noChangeArrowheads="1"/>
              </p:cNvSpPr>
              <p:nvPr/>
            </p:nvSpPr>
            <p:spPr bwMode="auto">
              <a:xfrm>
                <a:off x="2461" y="2901"/>
                <a:ext cx="101" cy="1"/>
              </a:xfrm>
              <a:prstGeom prst="rect">
                <a:avLst/>
              </a:prstGeom>
              <a:solidFill>
                <a:srgbClr val="FFA200"/>
              </a:solidFill>
              <a:ln w="0">
                <a:solidFill>
                  <a:srgbClr val="FFA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56" name="Rectangle 6680"/>
              <p:cNvSpPr>
                <a:spLocks noChangeArrowheads="1"/>
              </p:cNvSpPr>
              <p:nvPr/>
            </p:nvSpPr>
            <p:spPr bwMode="auto">
              <a:xfrm>
                <a:off x="2461" y="2901"/>
                <a:ext cx="101" cy="1"/>
              </a:xfrm>
              <a:prstGeom prst="rect">
                <a:avLst/>
              </a:prstGeom>
              <a:solidFill>
                <a:srgbClr val="FFA200"/>
              </a:solidFill>
              <a:ln w="0">
                <a:solidFill>
                  <a:srgbClr val="FFA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57" name="Rectangle 6681"/>
              <p:cNvSpPr>
                <a:spLocks noChangeArrowheads="1"/>
              </p:cNvSpPr>
              <p:nvPr/>
            </p:nvSpPr>
            <p:spPr bwMode="auto">
              <a:xfrm>
                <a:off x="2461" y="2899"/>
                <a:ext cx="101" cy="2"/>
              </a:xfrm>
              <a:prstGeom prst="rect">
                <a:avLst/>
              </a:prstGeom>
              <a:solidFill>
                <a:srgbClr val="FFA100"/>
              </a:solidFill>
              <a:ln w="0">
                <a:solidFill>
                  <a:srgbClr val="FFA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58" name="Rectangle 6682"/>
              <p:cNvSpPr>
                <a:spLocks noChangeArrowheads="1"/>
              </p:cNvSpPr>
              <p:nvPr/>
            </p:nvSpPr>
            <p:spPr bwMode="auto">
              <a:xfrm>
                <a:off x="2461" y="2899"/>
                <a:ext cx="101" cy="1"/>
              </a:xfrm>
              <a:prstGeom prst="rect">
                <a:avLst/>
              </a:prstGeom>
              <a:solidFill>
                <a:srgbClr val="FFA100"/>
              </a:solidFill>
              <a:ln w="0">
                <a:solidFill>
                  <a:srgbClr val="FFA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59" name="Rectangle 6683"/>
              <p:cNvSpPr>
                <a:spLocks noChangeArrowheads="1"/>
              </p:cNvSpPr>
              <p:nvPr/>
            </p:nvSpPr>
            <p:spPr bwMode="auto">
              <a:xfrm>
                <a:off x="2461" y="2899"/>
                <a:ext cx="101" cy="1"/>
              </a:xfrm>
              <a:prstGeom prst="rect">
                <a:avLst/>
              </a:prstGeom>
              <a:solidFill>
                <a:srgbClr val="FFA000"/>
              </a:solidFill>
              <a:ln w="0">
                <a:solidFill>
                  <a:srgbClr val="FFA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0" name="Rectangle 6684"/>
              <p:cNvSpPr>
                <a:spLocks noChangeArrowheads="1"/>
              </p:cNvSpPr>
              <p:nvPr/>
            </p:nvSpPr>
            <p:spPr bwMode="auto">
              <a:xfrm>
                <a:off x="2461" y="2899"/>
                <a:ext cx="101" cy="1"/>
              </a:xfrm>
              <a:prstGeom prst="rect">
                <a:avLst/>
              </a:prstGeom>
              <a:solidFill>
                <a:srgbClr val="FF9F00"/>
              </a:solidFill>
              <a:ln w="0">
                <a:solidFill>
                  <a:srgbClr val="FF9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1" name="Rectangle 6685"/>
              <p:cNvSpPr>
                <a:spLocks noChangeArrowheads="1"/>
              </p:cNvSpPr>
              <p:nvPr/>
            </p:nvSpPr>
            <p:spPr bwMode="auto">
              <a:xfrm>
                <a:off x="2461" y="2896"/>
                <a:ext cx="101" cy="3"/>
              </a:xfrm>
              <a:prstGeom prst="rect">
                <a:avLst/>
              </a:prstGeom>
              <a:solidFill>
                <a:srgbClr val="FF9F00"/>
              </a:solidFill>
              <a:ln w="0">
                <a:solidFill>
                  <a:srgbClr val="FF9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2" name="Rectangle 6686"/>
              <p:cNvSpPr>
                <a:spLocks noChangeArrowheads="1"/>
              </p:cNvSpPr>
              <p:nvPr/>
            </p:nvSpPr>
            <p:spPr bwMode="auto">
              <a:xfrm>
                <a:off x="2461" y="2896"/>
                <a:ext cx="101" cy="1"/>
              </a:xfrm>
              <a:prstGeom prst="rect">
                <a:avLst/>
              </a:prstGeom>
              <a:solidFill>
                <a:srgbClr val="FF9E00"/>
              </a:solidFill>
              <a:ln w="0">
                <a:solidFill>
                  <a:srgbClr val="FF9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3" name="Rectangle 6687"/>
              <p:cNvSpPr>
                <a:spLocks noChangeArrowheads="1"/>
              </p:cNvSpPr>
              <p:nvPr/>
            </p:nvSpPr>
            <p:spPr bwMode="auto">
              <a:xfrm>
                <a:off x="2461" y="2896"/>
                <a:ext cx="101" cy="1"/>
              </a:xfrm>
              <a:prstGeom prst="rect">
                <a:avLst/>
              </a:prstGeom>
              <a:solidFill>
                <a:srgbClr val="FF9E00"/>
              </a:solidFill>
              <a:ln w="0">
                <a:solidFill>
                  <a:srgbClr val="FF9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4" name="Rectangle 6688"/>
              <p:cNvSpPr>
                <a:spLocks noChangeArrowheads="1"/>
              </p:cNvSpPr>
              <p:nvPr/>
            </p:nvSpPr>
            <p:spPr bwMode="auto">
              <a:xfrm>
                <a:off x="2461" y="2896"/>
                <a:ext cx="101" cy="1"/>
              </a:xfrm>
              <a:prstGeom prst="rect">
                <a:avLst/>
              </a:prstGeom>
              <a:solidFill>
                <a:srgbClr val="FF9D00"/>
              </a:solidFill>
              <a:ln w="0">
                <a:solidFill>
                  <a:srgbClr val="FF9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5" name="Rectangle 6689"/>
              <p:cNvSpPr>
                <a:spLocks noChangeArrowheads="1"/>
              </p:cNvSpPr>
              <p:nvPr/>
            </p:nvSpPr>
            <p:spPr bwMode="auto">
              <a:xfrm>
                <a:off x="2461" y="2896"/>
                <a:ext cx="101" cy="1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6" name="Rectangle 6690"/>
              <p:cNvSpPr>
                <a:spLocks noChangeArrowheads="1"/>
              </p:cNvSpPr>
              <p:nvPr/>
            </p:nvSpPr>
            <p:spPr bwMode="auto">
              <a:xfrm>
                <a:off x="2461" y="2893"/>
                <a:ext cx="101" cy="3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7" name="Rectangle 6691"/>
              <p:cNvSpPr>
                <a:spLocks noChangeArrowheads="1"/>
              </p:cNvSpPr>
              <p:nvPr/>
            </p:nvSpPr>
            <p:spPr bwMode="auto">
              <a:xfrm>
                <a:off x="2461" y="2893"/>
                <a:ext cx="101" cy="1"/>
              </a:xfrm>
              <a:prstGeom prst="rect">
                <a:avLst/>
              </a:prstGeom>
              <a:solidFill>
                <a:srgbClr val="FF9B00"/>
              </a:solidFill>
              <a:ln w="0">
                <a:solidFill>
                  <a:srgbClr val="FF9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8" name="Rectangle 6692"/>
              <p:cNvSpPr>
                <a:spLocks noChangeArrowheads="1"/>
              </p:cNvSpPr>
              <p:nvPr/>
            </p:nvSpPr>
            <p:spPr bwMode="auto">
              <a:xfrm>
                <a:off x="2461" y="2893"/>
                <a:ext cx="101" cy="1"/>
              </a:xfrm>
              <a:prstGeom prst="rect">
                <a:avLst/>
              </a:prstGeom>
              <a:solidFill>
                <a:srgbClr val="FF9A00"/>
              </a:solidFill>
              <a:ln w="0">
                <a:solidFill>
                  <a:srgbClr val="FF9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69" name="Rectangle 6693"/>
              <p:cNvSpPr>
                <a:spLocks noChangeArrowheads="1"/>
              </p:cNvSpPr>
              <p:nvPr/>
            </p:nvSpPr>
            <p:spPr bwMode="auto">
              <a:xfrm>
                <a:off x="2461" y="2893"/>
                <a:ext cx="101" cy="1"/>
              </a:xfrm>
              <a:prstGeom prst="rect">
                <a:avLst/>
              </a:prstGeom>
              <a:solidFill>
                <a:srgbClr val="FF9A00"/>
              </a:solidFill>
              <a:ln w="0">
                <a:solidFill>
                  <a:srgbClr val="FF9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0" name="Rectangle 6694"/>
              <p:cNvSpPr>
                <a:spLocks noChangeArrowheads="1"/>
              </p:cNvSpPr>
              <p:nvPr/>
            </p:nvSpPr>
            <p:spPr bwMode="auto">
              <a:xfrm>
                <a:off x="2461" y="2893"/>
                <a:ext cx="101" cy="1"/>
              </a:xfrm>
              <a:prstGeom prst="rect">
                <a:avLst/>
              </a:prstGeom>
              <a:solidFill>
                <a:srgbClr val="FF9900"/>
              </a:solidFill>
              <a:ln w="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1" name="Rectangle 6695"/>
              <p:cNvSpPr>
                <a:spLocks noChangeArrowheads="1"/>
              </p:cNvSpPr>
              <p:nvPr/>
            </p:nvSpPr>
            <p:spPr bwMode="auto">
              <a:xfrm>
                <a:off x="2461" y="2890"/>
                <a:ext cx="101" cy="3"/>
              </a:xfrm>
              <a:prstGeom prst="rect">
                <a:avLst/>
              </a:prstGeom>
              <a:solidFill>
                <a:srgbClr val="FF9900"/>
              </a:solidFill>
              <a:ln w="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2" name="Rectangle 6696"/>
              <p:cNvSpPr>
                <a:spLocks noChangeArrowheads="1"/>
              </p:cNvSpPr>
              <p:nvPr/>
            </p:nvSpPr>
            <p:spPr bwMode="auto">
              <a:xfrm>
                <a:off x="2461" y="2890"/>
                <a:ext cx="101" cy="1"/>
              </a:xfrm>
              <a:prstGeom prst="rect">
                <a:avLst/>
              </a:prstGeom>
              <a:solidFill>
                <a:srgbClr val="FF9800"/>
              </a:solidFill>
              <a:ln w="0">
                <a:solidFill>
                  <a:srgbClr val="FF9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3" name="Rectangle 6697"/>
              <p:cNvSpPr>
                <a:spLocks noChangeArrowheads="1"/>
              </p:cNvSpPr>
              <p:nvPr/>
            </p:nvSpPr>
            <p:spPr bwMode="auto">
              <a:xfrm>
                <a:off x="2461" y="2890"/>
                <a:ext cx="101" cy="1"/>
              </a:xfrm>
              <a:prstGeom prst="rect">
                <a:avLst/>
              </a:prstGeom>
              <a:solidFill>
                <a:srgbClr val="FF9700"/>
              </a:solidFill>
              <a:ln w="0">
                <a:solidFill>
                  <a:srgbClr val="FF9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4" name="Rectangle 6698"/>
              <p:cNvSpPr>
                <a:spLocks noChangeArrowheads="1"/>
              </p:cNvSpPr>
              <p:nvPr/>
            </p:nvSpPr>
            <p:spPr bwMode="auto">
              <a:xfrm>
                <a:off x="2461" y="2890"/>
                <a:ext cx="101" cy="1"/>
              </a:xfrm>
              <a:prstGeom prst="rect">
                <a:avLst/>
              </a:prstGeom>
              <a:solidFill>
                <a:srgbClr val="FF9700"/>
              </a:solidFill>
              <a:ln w="0">
                <a:solidFill>
                  <a:srgbClr val="FF9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5" name="Rectangle 6699"/>
              <p:cNvSpPr>
                <a:spLocks noChangeArrowheads="1"/>
              </p:cNvSpPr>
              <p:nvPr/>
            </p:nvSpPr>
            <p:spPr bwMode="auto">
              <a:xfrm>
                <a:off x="2461" y="2887"/>
                <a:ext cx="101" cy="3"/>
              </a:xfrm>
              <a:prstGeom prst="rect">
                <a:avLst/>
              </a:prstGeom>
              <a:solidFill>
                <a:srgbClr val="FF9600"/>
              </a:solidFill>
              <a:ln w="0">
                <a:solidFill>
                  <a:srgbClr val="FF9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6" name="Rectangle 6700"/>
              <p:cNvSpPr>
                <a:spLocks noChangeArrowheads="1"/>
              </p:cNvSpPr>
              <p:nvPr/>
            </p:nvSpPr>
            <p:spPr bwMode="auto">
              <a:xfrm>
                <a:off x="2461" y="2887"/>
                <a:ext cx="101" cy="1"/>
              </a:xfrm>
              <a:prstGeom prst="rect">
                <a:avLst/>
              </a:prstGeom>
              <a:solidFill>
                <a:srgbClr val="FF9500"/>
              </a:solidFill>
              <a:ln w="0">
                <a:solidFill>
                  <a:srgbClr val="FF9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7" name="Rectangle 6701"/>
              <p:cNvSpPr>
                <a:spLocks noChangeArrowheads="1"/>
              </p:cNvSpPr>
              <p:nvPr/>
            </p:nvSpPr>
            <p:spPr bwMode="auto">
              <a:xfrm>
                <a:off x="2461" y="2887"/>
                <a:ext cx="101" cy="1"/>
              </a:xfrm>
              <a:prstGeom prst="rect">
                <a:avLst/>
              </a:prstGeom>
              <a:solidFill>
                <a:srgbClr val="FF9500"/>
              </a:solidFill>
              <a:ln w="0">
                <a:solidFill>
                  <a:srgbClr val="FF9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8" name="Rectangle 6702"/>
              <p:cNvSpPr>
                <a:spLocks noChangeArrowheads="1"/>
              </p:cNvSpPr>
              <p:nvPr/>
            </p:nvSpPr>
            <p:spPr bwMode="auto">
              <a:xfrm>
                <a:off x="2461" y="2887"/>
                <a:ext cx="101" cy="1"/>
              </a:xfrm>
              <a:prstGeom prst="rect">
                <a:avLst/>
              </a:prstGeom>
              <a:solidFill>
                <a:srgbClr val="FF9400"/>
              </a:solidFill>
              <a:ln w="0">
                <a:solidFill>
                  <a:srgbClr val="FF9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79" name="Rectangle 6703"/>
              <p:cNvSpPr>
                <a:spLocks noChangeArrowheads="1"/>
              </p:cNvSpPr>
              <p:nvPr/>
            </p:nvSpPr>
            <p:spPr bwMode="auto">
              <a:xfrm>
                <a:off x="2461" y="2887"/>
                <a:ext cx="101" cy="1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0" name="Rectangle 6704"/>
              <p:cNvSpPr>
                <a:spLocks noChangeArrowheads="1"/>
              </p:cNvSpPr>
              <p:nvPr/>
            </p:nvSpPr>
            <p:spPr bwMode="auto">
              <a:xfrm>
                <a:off x="2461" y="2885"/>
                <a:ext cx="101" cy="2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1" name="Rectangle 6705"/>
              <p:cNvSpPr>
                <a:spLocks noChangeArrowheads="1"/>
              </p:cNvSpPr>
              <p:nvPr/>
            </p:nvSpPr>
            <p:spPr bwMode="auto">
              <a:xfrm>
                <a:off x="2461" y="2885"/>
                <a:ext cx="101" cy="1"/>
              </a:xfrm>
              <a:prstGeom prst="rect">
                <a:avLst/>
              </a:prstGeom>
              <a:solidFill>
                <a:srgbClr val="FF9200"/>
              </a:solidFill>
              <a:ln w="0">
                <a:solidFill>
                  <a:srgbClr val="FF9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2" name="Rectangle 6706"/>
              <p:cNvSpPr>
                <a:spLocks noChangeArrowheads="1"/>
              </p:cNvSpPr>
              <p:nvPr/>
            </p:nvSpPr>
            <p:spPr bwMode="auto">
              <a:xfrm>
                <a:off x="2461" y="2885"/>
                <a:ext cx="101" cy="1"/>
              </a:xfrm>
              <a:prstGeom prst="rect">
                <a:avLst/>
              </a:prstGeom>
              <a:solidFill>
                <a:srgbClr val="FF9200"/>
              </a:solidFill>
              <a:ln w="0">
                <a:solidFill>
                  <a:srgbClr val="FF9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3" name="Rectangle 6707"/>
              <p:cNvSpPr>
                <a:spLocks noChangeArrowheads="1"/>
              </p:cNvSpPr>
              <p:nvPr/>
            </p:nvSpPr>
            <p:spPr bwMode="auto">
              <a:xfrm>
                <a:off x="2461" y="2885"/>
                <a:ext cx="101" cy="1"/>
              </a:xfrm>
              <a:prstGeom prst="rect">
                <a:avLst/>
              </a:prstGeom>
              <a:solidFill>
                <a:srgbClr val="FF9100"/>
              </a:solidFill>
              <a:ln w="0">
                <a:solidFill>
                  <a:srgbClr val="FF9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4" name="Rectangle 6708"/>
              <p:cNvSpPr>
                <a:spLocks noChangeArrowheads="1"/>
              </p:cNvSpPr>
              <p:nvPr/>
            </p:nvSpPr>
            <p:spPr bwMode="auto">
              <a:xfrm>
                <a:off x="2461" y="2885"/>
                <a:ext cx="101" cy="1"/>
              </a:xfrm>
              <a:prstGeom prst="rect">
                <a:avLst/>
              </a:prstGeom>
              <a:solidFill>
                <a:srgbClr val="FF9000"/>
              </a:solidFill>
              <a:ln w="0">
                <a:solidFill>
                  <a:srgbClr val="FF9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5" name="Rectangle 6709"/>
              <p:cNvSpPr>
                <a:spLocks noChangeArrowheads="1"/>
              </p:cNvSpPr>
              <p:nvPr/>
            </p:nvSpPr>
            <p:spPr bwMode="auto">
              <a:xfrm>
                <a:off x="2461" y="2882"/>
                <a:ext cx="101" cy="3"/>
              </a:xfrm>
              <a:prstGeom prst="rect">
                <a:avLst/>
              </a:prstGeom>
              <a:solidFill>
                <a:srgbClr val="FF9000"/>
              </a:solidFill>
              <a:ln w="0">
                <a:solidFill>
                  <a:srgbClr val="FF9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6" name="Rectangle 6710"/>
              <p:cNvSpPr>
                <a:spLocks noChangeArrowheads="1"/>
              </p:cNvSpPr>
              <p:nvPr/>
            </p:nvSpPr>
            <p:spPr bwMode="auto">
              <a:xfrm>
                <a:off x="2461" y="2882"/>
                <a:ext cx="101" cy="1"/>
              </a:xfrm>
              <a:prstGeom prst="rect">
                <a:avLst/>
              </a:prstGeom>
              <a:solidFill>
                <a:srgbClr val="FF8F00"/>
              </a:solidFill>
              <a:ln w="0">
                <a:solidFill>
                  <a:srgbClr val="FF8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7" name="Rectangle 6711"/>
              <p:cNvSpPr>
                <a:spLocks noChangeArrowheads="1"/>
              </p:cNvSpPr>
              <p:nvPr/>
            </p:nvSpPr>
            <p:spPr bwMode="auto">
              <a:xfrm>
                <a:off x="2461" y="2882"/>
                <a:ext cx="101" cy="1"/>
              </a:xfrm>
              <a:prstGeom prst="rect">
                <a:avLst/>
              </a:prstGeom>
              <a:solidFill>
                <a:srgbClr val="FF8E00"/>
              </a:solidFill>
              <a:ln w="0">
                <a:solidFill>
                  <a:srgbClr val="FF8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8" name="Rectangle 6712"/>
              <p:cNvSpPr>
                <a:spLocks noChangeArrowheads="1"/>
              </p:cNvSpPr>
              <p:nvPr/>
            </p:nvSpPr>
            <p:spPr bwMode="auto">
              <a:xfrm>
                <a:off x="2461" y="2882"/>
                <a:ext cx="101" cy="1"/>
              </a:xfrm>
              <a:prstGeom prst="rect">
                <a:avLst/>
              </a:prstGeom>
              <a:solidFill>
                <a:srgbClr val="FF8E00"/>
              </a:solidFill>
              <a:ln w="0">
                <a:solidFill>
                  <a:srgbClr val="FF8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89" name="Rectangle 6713"/>
              <p:cNvSpPr>
                <a:spLocks noChangeArrowheads="1"/>
              </p:cNvSpPr>
              <p:nvPr/>
            </p:nvSpPr>
            <p:spPr bwMode="auto">
              <a:xfrm>
                <a:off x="2461" y="2879"/>
                <a:ext cx="101" cy="3"/>
              </a:xfrm>
              <a:prstGeom prst="rect">
                <a:avLst/>
              </a:prstGeom>
              <a:solidFill>
                <a:srgbClr val="FF8D00"/>
              </a:solidFill>
              <a:ln w="0">
                <a:solidFill>
                  <a:srgbClr val="FF8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0" name="Rectangle 6714"/>
              <p:cNvSpPr>
                <a:spLocks noChangeArrowheads="1"/>
              </p:cNvSpPr>
              <p:nvPr/>
            </p:nvSpPr>
            <p:spPr bwMode="auto">
              <a:xfrm>
                <a:off x="2461" y="2879"/>
                <a:ext cx="101" cy="1"/>
              </a:xfrm>
              <a:prstGeom prst="rect">
                <a:avLst/>
              </a:prstGeom>
              <a:solidFill>
                <a:srgbClr val="FF8C00"/>
              </a:solidFill>
              <a:ln w="0">
                <a:solidFill>
                  <a:srgbClr val="FF8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1" name="Rectangle 6715"/>
              <p:cNvSpPr>
                <a:spLocks noChangeArrowheads="1"/>
              </p:cNvSpPr>
              <p:nvPr/>
            </p:nvSpPr>
            <p:spPr bwMode="auto">
              <a:xfrm>
                <a:off x="2461" y="2879"/>
                <a:ext cx="101" cy="1"/>
              </a:xfrm>
              <a:prstGeom prst="rect">
                <a:avLst/>
              </a:prstGeom>
              <a:solidFill>
                <a:srgbClr val="FF8C00"/>
              </a:solidFill>
              <a:ln w="0">
                <a:solidFill>
                  <a:srgbClr val="FF8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2" name="Rectangle 6716"/>
              <p:cNvSpPr>
                <a:spLocks noChangeArrowheads="1"/>
              </p:cNvSpPr>
              <p:nvPr/>
            </p:nvSpPr>
            <p:spPr bwMode="auto">
              <a:xfrm>
                <a:off x="2461" y="2879"/>
                <a:ext cx="101" cy="1"/>
              </a:xfrm>
              <a:prstGeom prst="rect">
                <a:avLst/>
              </a:prstGeom>
              <a:solidFill>
                <a:srgbClr val="FF8B00"/>
              </a:solidFill>
              <a:ln w="0">
                <a:solidFill>
                  <a:srgbClr val="FF8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3" name="Rectangle 6717"/>
              <p:cNvSpPr>
                <a:spLocks noChangeArrowheads="1"/>
              </p:cNvSpPr>
              <p:nvPr/>
            </p:nvSpPr>
            <p:spPr bwMode="auto">
              <a:xfrm>
                <a:off x="2461" y="2879"/>
                <a:ext cx="101" cy="1"/>
              </a:xfrm>
              <a:prstGeom prst="rect">
                <a:avLst/>
              </a:prstGeom>
              <a:solidFill>
                <a:srgbClr val="FF8A00"/>
              </a:solidFill>
              <a:ln w="0">
                <a:solidFill>
                  <a:srgbClr val="FF8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4" name="Rectangle 6718"/>
              <p:cNvSpPr>
                <a:spLocks noChangeArrowheads="1"/>
              </p:cNvSpPr>
              <p:nvPr/>
            </p:nvSpPr>
            <p:spPr bwMode="auto">
              <a:xfrm>
                <a:off x="2461" y="2876"/>
                <a:ext cx="101" cy="3"/>
              </a:xfrm>
              <a:prstGeom prst="rect">
                <a:avLst/>
              </a:prstGeom>
              <a:solidFill>
                <a:srgbClr val="FF8A00"/>
              </a:solidFill>
              <a:ln w="0">
                <a:solidFill>
                  <a:srgbClr val="FF8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5" name="Rectangle 6719"/>
              <p:cNvSpPr>
                <a:spLocks noChangeArrowheads="1"/>
              </p:cNvSpPr>
              <p:nvPr/>
            </p:nvSpPr>
            <p:spPr bwMode="auto">
              <a:xfrm>
                <a:off x="2461" y="2876"/>
                <a:ext cx="101" cy="1"/>
              </a:xfrm>
              <a:prstGeom prst="rect">
                <a:avLst/>
              </a:prstGeom>
              <a:solidFill>
                <a:srgbClr val="FF8900"/>
              </a:solidFill>
              <a:ln w="0">
                <a:solidFill>
                  <a:srgbClr val="FF8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6" name="Rectangle 6720"/>
              <p:cNvSpPr>
                <a:spLocks noChangeArrowheads="1"/>
              </p:cNvSpPr>
              <p:nvPr/>
            </p:nvSpPr>
            <p:spPr bwMode="auto">
              <a:xfrm>
                <a:off x="2461" y="2876"/>
                <a:ext cx="101" cy="1"/>
              </a:xfrm>
              <a:prstGeom prst="rect">
                <a:avLst/>
              </a:prstGeom>
              <a:solidFill>
                <a:srgbClr val="FF8800"/>
              </a:solidFill>
              <a:ln w="0">
                <a:solidFill>
                  <a:srgbClr val="FF8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7" name="Rectangle 6721"/>
              <p:cNvSpPr>
                <a:spLocks noChangeArrowheads="1"/>
              </p:cNvSpPr>
              <p:nvPr/>
            </p:nvSpPr>
            <p:spPr bwMode="auto">
              <a:xfrm>
                <a:off x="2461" y="2876"/>
                <a:ext cx="101" cy="1"/>
              </a:xfrm>
              <a:prstGeom prst="rect">
                <a:avLst/>
              </a:prstGeom>
              <a:solidFill>
                <a:srgbClr val="FF8800"/>
              </a:solidFill>
              <a:ln w="0">
                <a:solidFill>
                  <a:srgbClr val="FF8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8" name="Rectangle 6722"/>
              <p:cNvSpPr>
                <a:spLocks noChangeArrowheads="1"/>
              </p:cNvSpPr>
              <p:nvPr/>
            </p:nvSpPr>
            <p:spPr bwMode="auto">
              <a:xfrm>
                <a:off x="2461" y="2876"/>
                <a:ext cx="101" cy="1"/>
              </a:xfrm>
              <a:prstGeom prst="rect">
                <a:avLst/>
              </a:prstGeom>
              <a:solidFill>
                <a:srgbClr val="FF8700"/>
              </a:solidFill>
              <a:ln w="0">
                <a:solidFill>
                  <a:srgbClr val="FF8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99" name="Rectangle 6723"/>
              <p:cNvSpPr>
                <a:spLocks noChangeArrowheads="1"/>
              </p:cNvSpPr>
              <p:nvPr/>
            </p:nvSpPr>
            <p:spPr bwMode="auto">
              <a:xfrm>
                <a:off x="2461" y="2873"/>
                <a:ext cx="101" cy="3"/>
              </a:xfrm>
              <a:prstGeom prst="rect">
                <a:avLst/>
              </a:prstGeom>
              <a:solidFill>
                <a:srgbClr val="FF8600"/>
              </a:solidFill>
              <a:ln w="0">
                <a:solidFill>
                  <a:srgbClr val="FF8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0" name="Rectangle 6724"/>
              <p:cNvSpPr>
                <a:spLocks noChangeArrowheads="1"/>
              </p:cNvSpPr>
              <p:nvPr/>
            </p:nvSpPr>
            <p:spPr bwMode="auto">
              <a:xfrm>
                <a:off x="2461" y="2873"/>
                <a:ext cx="101" cy="1"/>
              </a:xfrm>
              <a:prstGeom prst="rect">
                <a:avLst/>
              </a:prstGeom>
              <a:solidFill>
                <a:srgbClr val="FF8600"/>
              </a:solidFill>
              <a:ln w="0">
                <a:solidFill>
                  <a:srgbClr val="FF8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1" name="Rectangle 6725"/>
              <p:cNvSpPr>
                <a:spLocks noChangeArrowheads="1"/>
              </p:cNvSpPr>
              <p:nvPr/>
            </p:nvSpPr>
            <p:spPr bwMode="auto">
              <a:xfrm>
                <a:off x="2461" y="2873"/>
                <a:ext cx="101" cy="1"/>
              </a:xfrm>
              <a:prstGeom prst="rect">
                <a:avLst/>
              </a:prstGeom>
              <a:solidFill>
                <a:srgbClr val="FF8500"/>
              </a:solidFill>
              <a:ln w="0">
                <a:solidFill>
                  <a:srgbClr val="FF8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2" name="Rectangle 6726"/>
              <p:cNvSpPr>
                <a:spLocks noChangeArrowheads="1"/>
              </p:cNvSpPr>
              <p:nvPr/>
            </p:nvSpPr>
            <p:spPr bwMode="auto">
              <a:xfrm>
                <a:off x="2461" y="2873"/>
                <a:ext cx="101" cy="1"/>
              </a:xfrm>
              <a:prstGeom prst="rect">
                <a:avLst/>
              </a:prstGeom>
              <a:solidFill>
                <a:srgbClr val="FF8400"/>
              </a:solidFill>
              <a:ln w="0">
                <a:solidFill>
                  <a:srgbClr val="FF8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3" name="Rectangle 6727"/>
              <p:cNvSpPr>
                <a:spLocks noChangeArrowheads="1"/>
              </p:cNvSpPr>
              <p:nvPr/>
            </p:nvSpPr>
            <p:spPr bwMode="auto">
              <a:xfrm>
                <a:off x="2461" y="2873"/>
                <a:ext cx="101" cy="1"/>
              </a:xfrm>
              <a:prstGeom prst="rect">
                <a:avLst/>
              </a:prstGeom>
              <a:solidFill>
                <a:srgbClr val="FF8400"/>
              </a:solidFill>
              <a:ln w="0">
                <a:solidFill>
                  <a:srgbClr val="FF8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4" name="Rectangle 6728"/>
              <p:cNvSpPr>
                <a:spLocks noChangeArrowheads="1"/>
              </p:cNvSpPr>
              <p:nvPr/>
            </p:nvSpPr>
            <p:spPr bwMode="auto">
              <a:xfrm>
                <a:off x="2461" y="2871"/>
                <a:ext cx="101" cy="2"/>
              </a:xfrm>
              <a:prstGeom prst="rect">
                <a:avLst/>
              </a:prstGeom>
              <a:solidFill>
                <a:srgbClr val="FF8300"/>
              </a:solidFill>
              <a:ln w="0">
                <a:solidFill>
                  <a:srgbClr val="FF8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5" name="Rectangle 6729"/>
              <p:cNvSpPr>
                <a:spLocks noChangeArrowheads="1"/>
              </p:cNvSpPr>
              <p:nvPr/>
            </p:nvSpPr>
            <p:spPr bwMode="auto">
              <a:xfrm>
                <a:off x="2461" y="2871"/>
                <a:ext cx="101" cy="1"/>
              </a:xfrm>
              <a:prstGeom prst="rect">
                <a:avLst/>
              </a:prstGeom>
              <a:solidFill>
                <a:srgbClr val="FF8200"/>
              </a:solidFill>
              <a:ln w="0">
                <a:solidFill>
                  <a:srgbClr val="FF8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6" name="Rectangle 6730"/>
              <p:cNvSpPr>
                <a:spLocks noChangeArrowheads="1"/>
              </p:cNvSpPr>
              <p:nvPr/>
            </p:nvSpPr>
            <p:spPr bwMode="auto">
              <a:xfrm>
                <a:off x="2461" y="2871"/>
                <a:ext cx="101" cy="1"/>
              </a:xfrm>
              <a:prstGeom prst="rect">
                <a:avLst/>
              </a:prstGeom>
              <a:solidFill>
                <a:srgbClr val="FF8200"/>
              </a:solidFill>
              <a:ln w="0">
                <a:solidFill>
                  <a:srgbClr val="FF8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7" name="Rectangle 6731"/>
              <p:cNvSpPr>
                <a:spLocks noChangeArrowheads="1"/>
              </p:cNvSpPr>
              <p:nvPr/>
            </p:nvSpPr>
            <p:spPr bwMode="auto">
              <a:xfrm>
                <a:off x="2461" y="2871"/>
                <a:ext cx="101" cy="1"/>
              </a:xfrm>
              <a:prstGeom prst="rect">
                <a:avLst/>
              </a:prstGeom>
              <a:solidFill>
                <a:srgbClr val="FF8100"/>
              </a:solidFill>
              <a:ln w="0">
                <a:solidFill>
                  <a:srgbClr val="FF8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8" name="Rectangle 6732"/>
              <p:cNvSpPr>
                <a:spLocks noChangeArrowheads="1"/>
              </p:cNvSpPr>
              <p:nvPr/>
            </p:nvSpPr>
            <p:spPr bwMode="auto">
              <a:xfrm>
                <a:off x="2461" y="2868"/>
                <a:ext cx="101" cy="3"/>
              </a:xfrm>
              <a:prstGeom prst="rect">
                <a:avLst/>
              </a:prstGeom>
              <a:solidFill>
                <a:srgbClr val="FF8000"/>
              </a:solidFill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09" name="Rectangle 6733"/>
              <p:cNvSpPr>
                <a:spLocks noChangeArrowheads="1"/>
              </p:cNvSpPr>
              <p:nvPr/>
            </p:nvSpPr>
            <p:spPr bwMode="auto">
              <a:xfrm>
                <a:off x="2461" y="2868"/>
                <a:ext cx="101" cy="1"/>
              </a:xfrm>
              <a:prstGeom prst="rect">
                <a:avLst/>
              </a:prstGeom>
              <a:solidFill>
                <a:srgbClr val="FF8000"/>
              </a:solidFill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0" name="Rectangle 6734"/>
              <p:cNvSpPr>
                <a:spLocks noChangeArrowheads="1"/>
              </p:cNvSpPr>
              <p:nvPr/>
            </p:nvSpPr>
            <p:spPr bwMode="auto">
              <a:xfrm>
                <a:off x="2461" y="2868"/>
                <a:ext cx="101" cy="1"/>
              </a:xfrm>
              <a:prstGeom prst="rect">
                <a:avLst/>
              </a:prstGeom>
              <a:solidFill>
                <a:srgbClr val="FF7F00"/>
              </a:solidFill>
              <a:ln w="0">
                <a:solidFill>
                  <a:srgbClr val="FF7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1" name="Rectangle 6735"/>
              <p:cNvSpPr>
                <a:spLocks noChangeArrowheads="1"/>
              </p:cNvSpPr>
              <p:nvPr/>
            </p:nvSpPr>
            <p:spPr bwMode="auto">
              <a:xfrm>
                <a:off x="2461" y="2868"/>
                <a:ext cx="101" cy="1"/>
              </a:xfrm>
              <a:prstGeom prst="rect">
                <a:avLst/>
              </a:prstGeom>
              <a:solidFill>
                <a:srgbClr val="FF7E00"/>
              </a:solidFill>
              <a:ln w="0">
                <a:solidFill>
                  <a:srgbClr val="FF7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2" name="Rectangle 6736"/>
              <p:cNvSpPr>
                <a:spLocks noChangeArrowheads="1"/>
              </p:cNvSpPr>
              <p:nvPr/>
            </p:nvSpPr>
            <p:spPr bwMode="auto">
              <a:xfrm>
                <a:off x="2461" y="2868"/>
                <a:ext cx="101" cy="1"/>
              </a:xfrm>
              <a:prstGeom prst="rect">
                <a:avLst/>
              </a:prstGeom>
              <a:solidFill>
                <a:srgbClr val="FF7E00"/>
              </a:solidFill>
              <a:ln w="0">
                <a:solidFill>
                  <a:srgbClr val="FF7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3" name="Rectangle 6737"/>
              <p:cNvSpPr>
                <a:spLocks noChangeArrowheads="1"/>
              </p:cNvSpPr>
              <p:nvPr/>
            </p:nvSpPr>
            <p:spPr bwMode="auto">
              <a:xfrm>
                <a:off x="2461" y="2865"/>
                <a:ext cx="101" cy="3"/>
              </a:xfrm>
              <a:prstGeom prst="rect">
                <a:avLst/>
              </a:prstGeom>
              <a:solidFill>
                <a:srgbClr val="FF7D00"/>
              </a:solidFill>
              <a:ln w="0">
                <a:solidFill>
                  <a:srgbClr val="FF7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4" name="Rectangle 6738"/>
              <p:cNvSpPr>
                <a:spLocks noChangeArrowheads="1"/>
              </p:cNvSpPr>
              <p:nvPr/>
            </p:nvSpPr>
            <p:spPr bwMode="auto">
              <a:xfrm>
                <a:off x="2461" y="2865"/>
                <a:ext cx="101" cy="1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5" name="Rectangle 6739"/>
              <p:cNvSpPr>
                <a:spLocks noChangeArrowheads="1"/>
              </p:cNvSpPr>
              <p:nvPr/>
            </p:nvSpPr>
            <p:spPr bwMode="auto">
              <a:xfrm>
                <a:off x="2461" y="2865"/>
                <a:ext cx="101" cy="1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6" name="Rectangle 6740"/>
              <p:cNvSpPr>
                <a:spLocks noChangeArrowheads="1"/>
              </p:cNvSpPr>
              <p:nvPr/>
            </p:nvSpPr>
            <p:spPr bwMode="auto">
              <a:xfrm>
                <a:off x="2461" y="2865"/>
                <a:ext cx="101" cy="1"/>
              </a:xfrm>
              <a:prstGeom prst="rect">
                <a:avLst/>
              </a:prstGeom>
              <a:solidFill>
                <a:srgbClr val="FF7B00"/>
              </a:solidFill>
              <a:ln w="0">
                <a:solidFill>
                  <a:srgbClr val="FF7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7" name="Rectangle 6741"/>
              <p:cNvSpPr>
                <a:spLocks noChangeArrowheads="1"/>
              </p:cNvSpPr>
              <p:nvPr/>
            </p:nvSpPr>
            <p:spPr bwMode="auto">
              <a:xfrm>
                <a:off x="2461" y="2865"/>
                <a:ext cx="101" cy="1"/>
              </a:xfrm>
              <a:prstGeom prst="rect">
                <a:avLst/>
              </a:prstGeom>
              <a:solidFill>
                <a:srgbClr val="FF7A00"/>
              </a:solidFill>
              <a:ln w="0">
                <a:solidFill>
                  <a:srgbClr val="FF7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8" name="Rectangle 6742"/>
              <p:cNvSpPr>
                <a:spLocks noChangeArrowheads="1"/>
              </p:cNvSpPr>
              <p:nvPr/>
            </p:nvSpPr>
            <p:spPr bwMode="auto">
              <a:xfrm>
                <a:off x="2461" y="2862"/>
                <a:ext cx="101" cy="3"/>
              </a:xfrm>
              <a:prstGeom prst="rect">
                <a:avLst/>
              </a:prstGeom>
              <a:solidFill>
                <a:srgbClr val="FF7A00"/>
              </a:solidFill>
              <a:ln w="0">
                <a:solidFill>
                  <a:srgbClr val="FF7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19" name="Rectangle 6743"/>
              <p:cNvSpPr>
                <a:spLocks noChangeArrowheads="1"/>
              </p:cNvSpPr>
              <p:nvPr/>
            </p:nvSpPr>
            <p:spPr bwMode="auto">
              <a:xfrm>
                <a:off x="2461" y="2862"/>
                <a:ext cx="101" cy="1"/>
              </a:xfrm>
              <a:prstGeom prst="rect">
                <a:avLst/>
              </a:prstGeom>
              <a:solidFill>
                <a:srgbClr val="FF7900"/>
              </a:solidFill>
              <a:ln w="0">
                <a:solidFill>
                  <a:srgbClr val="FF7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0" name="Rectangle 6744"/>
              <p:cNvSpPr>
                <a:spLocks noChangeArrowheads="1"/>
              </p:cNvSpPr>
              <p:nvPr/>
            </p:nvSpPr>
            <p:spPr bwMode="auto">
              <a:xfrm>
                <a:off x="2461" y="2862"/>
                <a:ext cx="101" cy="1"/>
              </a:xfrm>
              <a:prstGeom prst="rect">
                <a:avLst/>
              </a:prstGeom>
              <a:solidFill>
                <a:srgbClr val="FF7800"/>
              </a:solidFill>
              <a:ln w="0">
                <a:solidFill>
                  <a:srgbClr val="FF7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1" name="Rectangle 6745"/>
              <p:cNvSpPr>
                <a:spLocks noChangeArrowheads="1"/>
              </p:cNvSpPr>
              <p:nvPr/>
            </p:nvSpPr>
            <p:spPr bwMode="auto">
              <a:xfrm>
                <a:off x="2461" y="2862"/>
                <a:ext cx="101" cy="1"/>
              </a:xfrm>
              <a:prstGeom prst="rect">
                <a:avLst/>
              </a:prstGeom>
              <a:solidFill>
                <a:srgbClr val="FF7800"/>
              </a:solidFill>
              <a:ln w="0">
                <a:solidFill>
                  <a:srgbClr val="FF7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2" name="Rectangle 6746"/>
              <p:cNvSpPr>
                <a:spLocks noChangeArrowheads="1"/>
              </p:cNvSpPr>
              <p:nvPr/>
            </p:nvSpPr>
            <p:spPr bwMode="auto">
              <a:xfrm>
                <a:off x="2461" y="2860"/>
                <a:ext cx="101" cy="2"/>
              </a:xfrm>
              <a:prstGeom prst="rect">
                <a:avLst/>
              </a:prstGeom>
              <a:solidFill>
                <a:srgbClr val="FF7700"/>
              </a:solidFill>
              <a:ln w="0">
                <a:solidFill>
                  <a:srgbClr val="FF7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3" name="Rectangle 6747"/>
              <p:cNvSpPr>
                <a:spLocks noChangeArrowheads="1"/>
              </p:cNvSpPr>
              <p:nvPr/>
            </p:nvSpPr>
            <p:spPr bwMode="auto">
              <a:xfrm>
                <a:off x="2461" y="2860"/>
                <a:ext cx="101" cy="1"/>
              </a:xfrm>
              <a:prstGeom prst="rect">
                <a:avLst/>
              </a:prstGeom>
              <a:solidFill>
                <a:srgbClr val="FF7600"/>
              </a:solidFill>
              <a:ln w="0">
                <a:solidFill>
                  <a:srgbClr val="FF7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4" name="Rectangle 6748"/>
              <p:cNvSpPr>
                <a:spLocks noChangeArrowheads="1"/>
              </p:cNvSpPr>
              <p:nvPr/>
            </p:nvSpPr>
            <p:spPr bwMode="auto">
              <a:xfrm>
                <a:off x="2461" y="2860"/>
                <a:ext cx="101" cy="1"/>
              </a:xfrm>
              <a:prstGeom prst="rect">
                <a:avLst/>
              </a:prstGeom>
              <a:solidFill>
                <a:srgbClr val="FF7500"/>
              </a:solidFill>
              <a:ln w="0">
                <a:solidFill>
                  <a:srgbClr val="FF7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5" name="Rectangle 6749"/>
              <p:cNvSpPr>
                <a:spLocks noChangeArrowheads="1"/>
              </p:cNvSpPr>
              <p:nvPr/>
            </p:nvSpPr>
            <p:spPr bwMode="auto">
              <a:xfrm>
                <a:off x="2461" y="2860"/>
                <a:ext cx="101" cy="1"/>
              </a:xfrm>
              <a:prstGeom prst="rect">
                <a:avLst/>
              </a:prstGeom>
              <a:solidFill>
                <a:srgbClr val="FF7500"/>
              </a:solidFill>
              <a:ln w="0">
                <a:solidFill>
                  <a:srgbClr val="FF7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6" name="Rectangle 6750"/>
              <p:cNvSpPr>
                <a:spLocks noChangeArrowheads="1"/>
              </p:cNvSpPr>
              <p:nvPr/>
            </p:nvSpPr>
            <p:spPr bwMode="auto">
              <a:xfrm>
                <a:off x="2461" y="2860"/>
                <a:ext cx="101" cy="1"/>
              </a:xfrm>
              <a:prstGeom prst="rect">
                <a:avLst/>
              </a:prstGeom>
              <a:solidFill>
                <a:srgbClr val="FF7400"/>
              </a:solidFill>
              <a:ln w="0">
                <a:solidFill>
                  <a:srgbClr val="FF7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7" name="Rectangle 6751"/>
              <p:cNvSpPr>
                <a:spLocks noChangeArrowheads="1"/>
              </p:cNvSpPr>
              <p:nvPr/>
            </p:nvSpPr>
            <p:spPr bwMode="auto">
              <a:xfrm>
                <a:off x="2461" y="2857"/>
                <a:ext cx="101" cy="3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8" name="Rectangle 6752"/>
              <p:cNvSpPr>
                <a:spLocks noChangeArrowheads="1"/>
              </p:cNvSpPr>
              <p:nvPr/>
            </p:nvSpPr>
            <p:spPr bwMode="auto">
              <a:xfrm>
                <a:off x="2461" y="2857"/>
                <a:ext cx="101" cy="1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29" name="Rectangle 6753"/>
              <p:cNvSpPr>
                <a:spLocks noChangeArrowheads="1"/>
              </p:cNvSpPr>
              <p:nvPr/>
            </p:nvSpPr>
            <p:spPr bwMode="auto">
              <a:xfrm>
                <a:off x="2461" y="2857"/>
                <a:ext cx="101" cy="1"/>
              </a:xfrm>
              <a:prstGeom prst="rect">
                <a:avLst/>
              </a:prstGeom>
              <a:solidFill>
                <a:srgbClr val="FF7200"/>
              </a:solidFill>
              <a:ln w="0">
                <a:solidFill>
                  <a:srgbClr val="FF7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0" name="Rectangle 6754"/>
              <p:cNvSpPr>
                <a:spLocks noChangeArrowheads="1"/>
              </p:cNvSpPr>
              <p:nvPr/>
            </p:nvSpPr>
            <p:spPr bwMode="auto">
              <a:xfrm>
                <a:off x="2461" y="2857"/>
                <a:ext cx="101" cy="1"/>
              </a:xfrm>
              <a:prstGeom prst="rect">
                <a:avLst/>
              </a:prstGeom>
              <a:solidFill>
                <a:srgbClr val="FF7100"/>
              </a:solidFill>
              <a:ln w="0">
                <a:solidFill>
                  <a:srgbClr val="FF7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1" name="Rectangle 6755"/>
              <p:cNvSpPr>
                <a:spLocks noChangeArrowheads="1"/>
              </p:cNvSpPr>
              <p:nvPr/>
            </p:nvSpPr>
            <p:spPr bwMode="auto">
              <a:xfrm>
                <a:off x="2461" y="2857"/>
                <a:ext cx="101" cy="1"/>
              </a:xfrm>
              <a:prstGeom prst="rect">
                <a:avLst/>
              </a:prstGeom>
              <a:solidFill>
                <a:srgbClr val="FF7100"/>
              </a:solidFill>
              <a:ln w="0">
                <a:solidFill>
                  <a:srgbClr val="FF7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2" name="Rectangle 6756"/>
              <p:cNvSpPr>
                <a:spLocks noChangeArrowheads="1"/>
              </p:cNvSpPr>
              <p:nvPr/>
            </p:nvSpPr>
            <p:spPr bwMode="auto">
              <a:xfrm>
                <a:off x="2461" y="2854"/>
                <a:ext cx="101" cy="3"/>
              </a:xfrm>
              <a:prstGeom prst="rect">
                <a:avLst/>
              </a:prstGeom>
              <a:solidFill>
                <a:srgbClr val="FF7000"/>
              </a:solidFill>
              <a:ln w="0">
                <a:solidFill>
                  <a:srgbClr val="FF7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3" name="Rectangle 6757"/>
              <p:cNvSpPr>
                <a:spLocks noChangeArrowheads="1"/>
              </p:cNvSpPr>
              <p:nvPr/>
            </p:nvSpPr>
            <p:spPr bwMode="auto">
              <a:xfrm>
                <a:off x="2461" y="2854"/>
                <a:ext cx="101" cy="1"/>
              </a:xfrm>
              <a:prstGeom prst="rect">
                <a:avLst/>
              </a:prstGeom>
              <a:solidFill>
                <a:srgbClr val="FF6F00"/>
              </a:solidFill>
              <a:ln w="0">
                <a:solidFill>
                  <a:srgbClr val="FF6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4" name="Rectangle 6758"/>
              <p:cNvSpPr>
                <a:spLocks noChangeArrowheads="1"/>
              </p:cNvSpPr>
              <p:nvPr/>
            </p:nvSpPr>
            <p:spPr bwMode="auto">
              <a:xfrm>
                <a:off x="2461" y="2854"/>
                <a:ext cx="101" cy="1"/>
              </a:xfrm>
              <a:prstGeom prst="rect">
                <a:avLst/>
              </a:prstGeom>
              <a:solidFill>
                <a:srgbClr val="FF6E00"/>
              </a:solidFill>
              <a:ln w="0">
                <a:solidFill>
                  <a:srgbClr val="FF6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5" name="Rectangle 6759"/>
              <p:cNvSpPr>
                <a:spLocks noChangeArrowheads="1"/>
              </p:cNvSpPr>
              <p:nvPr/>
            </p:nvSpPr>
            <p:spPr bwMode="auto">
              <a:xfrm>
                <a:off x="2461" y="2854"/>
                <a:ext cx="101" cy="1"/>
              </a:xfrm>
              <a:prstGeom prst="rect">
                <a:avLst/>
              </a:prstGeom>
              <a:solidFill>
                <a:srgbClr val="FF6E00"/>
              </a:solidFill>
              <a:ln w="0">
                <a:solidFill>
                  <a:srgbClr val="FF6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6" name="Rectangle 6760"/>
              <p:cNvSpPr>
                <a:spLocks noChangeArrowheads="1"/>
              </p:cNvSpPr>
              <p:nvPr/>
            </p:nvSpPr>
            <p:spPr bwMode="auto">
              <a:xfrm>
                <a:off x="2461" y="2851"/>
                <a:ext cx="101" cy="3"/>
              </a:xfrm>
              <a:prstGeom prst="rect">
                <a:avLst/>
              </a:prstGeom>
              <a:solidFill>
                <a:srgbClr val="FF6D00"/>
              </a:solidFill>
              <a:ln w="0">
                <a:solidFill>
                  <a:srgbClr val="FF6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7" name="Rectangle 6761"/>
              <p:cNvSpPr>
                <a:spLocks noChangeArrowheads="1"/>
              </p:cNvSpPr>
              <p:nvPr/>
            </p:nvSpPr>
            <p:spPr bwMode="auto">
              <a:xfrm>
                <a:off x="2461" y="2851"/>
                <a:ext cx="101" cy="1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8" name="Rectangle 6762"/>
              <p:cNvSpPr>
                <a:spLocks noChangeArrowheads="1"/>
              </p:cNvSpPr>
              <p:nvPr/>
            </p:nvSpPr>
            <p:spPr bwMode="auto">
              <a:xfrm>
                <a:off x="2461" y="2851"/>
                <a:ext cx="101" cy="1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39" name="Rectangle 6763"/>
              <p:cNvSpPr>
                <a:spLocks noChangeArrowheads="1"/>
              </p:cNvSpPr>
              <p:nvPr/>
            </p:nvSpPr>
            <p:spPr bwMode="auto">
              <a:xfrm>
                <a:off x="2461" y="2851"/>
                <a:ext cx="101" cy="1"/>
              </a:xfrm>
              <a:prstGeom prst="rect">
                <a:avLst/>
              </a:prstGeom>
              <a:solidFill>
                <a:srgbClr val="FF6B00"/>
              </a:solidFill>
              <a:ln w="0">
                <a:solidFill>
                  <a:srgbClr val="FF6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0" name="Rectangle 6764"/>
              <p:cNvSpPr>
                <a:spLocks noChangeArrowheads="1"/>
              </p:cNvSpPr>
              <p:nvPr/>
            </p:nvSpPr>
            <p:spPr bwMode="auto">
              <a:xfrm>
                <a:off x="2461" y="2851"/>
                <a:ext cx="101" cy="1"/>
              </a:xfrm>
              <a:prstGeom prst="rect">
                <a:avLst/>
              </a:prstGeom>
              <a:solidFill>
                <a:srgbClr val="FF6A00"/>
              </a:solidFill>
              <a:ln w="0">
                <a:solidFill>
                  <a:srgbClr val="FF6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1" name="Rectangle 6765"/>
              <p:cNvSpPr>
                <a:spLocks noChangeArrowheads="1"/>
              </p:cNvSpPr>
              <p:nvPr/>
            </p:nvSpPr>
            <p:spPr bwMode="auto">
              <a:xfrm>
                <a:off x="2461" y="2848"/>
                <a:ext cx="101" cy="3"/>
              </a:xfrm>
              <a:prstGeom prst="rect">
                <a:avLst/>
              </a:prstGeom>
              <a:solidFill>
                <a:srgbClr val="FF6900"/>
              </a:solidFill>
              <a:ln w="0">
                <a:solidFill>
                  <a:srgbClr val="FF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2" name="Rectangle 6766"/>
              <p:cNvSpPr>
                <a:spLocks noChangeArrowheads="1"/>
              </p:cNvSpPr>
              <p:nvPr/>
            </p:nvSpPr>
            <p:spPr bwMode="auto">
              <a:xfrm>
                <a:off x="2461" y="2848"/>
                <a:ext cx="101" cy="1"/>
              </a:xfrm>
              <a:prstGeom prst="rect">
                <a:avLst/>
              </a:prstGeom>
              <a:solidFill>
                <a:srgbClr val="FF6900"/>
              </a:solidFill>
              <a:ln w="0">
                <a:solidFill>
                  <a:srgbClr val="FF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3" name="Rectangle 6767"/>
              <p:cNvSpPr>
                <a:spLocks noChangeArrowheads="1"/>
              </p:cNvSpPr>
              <p:nvPr/>
            </p:nvSpPr>
            <p:spPr bwMode="auto">
              <a:xfrm>
                <a:off x="2461" y="2848"/>
                <a:ext cx="101" cy="1"/>
              </a:xfrm>
              <a:prstGeom prst="rect">
                <a:avLst/>
              </a:prstGeom>
              <a:solidFill>
                <a:srgbClr val="FF6800"/>
              </a:solidFill>
              <a:ln w="0">
                <a:solidFill>
                  <a:srgbClr val="FF6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4" name="Rectangle 6768"/>
              <p:cNvSpPr>
                <a:spLocks noChangeArrowheads="1"/>
              </p:cNvSpPr>
              <p:nvPr/>
            </p:nvSpPr>
            <p:spPr bwMode="auto">
              <a:xfrm>
                <a:off x="2461" y="2848"/>
                <a:ext cx="101" cy="1"/>
              </a:xfrm>
              <a:prstGeom prst="rect">
                <a:avLst/>
              </a:prstGeom>
              <a:solidFill>
                <a:srgbClr val="FF6700"/>
              </a:solidFill>
              <a:ln w="0">
                <a:solidFill>
                  <a:srgbClr val="FF6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5" name="Rectangle 6769"/>
              <p:cNvSpPr>
                <a:spLocks noChangeArrowheads="1"/>
              </p:cNvSpPr>
              <p:nvPr/>
            </p:nvSpPr>
            <p:spPr bwMode="auto">
              <a:xfrm>
                <a:off x="2461" y="2848"/>
                <a:ext cx="101" cy="1"/>
              </a:xfrm>
              <a:prstGeom prst="rect">
                <a:avLst/>
              </a:prstGeom>
              <a:solidFill>
                <a:srgbClr val="FF6700"/>
              </a:solidFill>
              <a:ln w="0">
                <a:solidFill>
                  <a:srgbClr val="FF6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6" name="Rectangle 6770"/>
              <p:cNvSpPr>
                <a:spLocks noChangeArrowheads="1"/>
              </p:cNvSpPr>
              <p:nvPr/>
            </p:nvSpPr>
            <p:spPr bwMode="auto">
              <a:xfrm>
                <a:off x="2461" y="2846"/>
                <a:ext cx="101" cy="2"/>
              </a:xfrm>
              <a:prstGeom prst="rect">
                <a:avLst/>
              </a:prstGeom>
              <a:solidFill>
                <a:srgbClr val="FF6600"/>
              </a:solidFill>
              <a:ln w="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7" name="Rectangle 6771"/>
              <p:cNvSpPr>
                <a:spLocks noChangeArrowheads="1"/>
              </p:cNvSpPr>
              <p:nvPr/>
            </p:nvSpPr>
            <p:spPr bwMode="auto">
              <a:xfrm>
                <a:off x="2461" y="2846"/>
                <a:ext cx="101" cy="1"/>
              </a:xfrm>
              <a:prstGeom prst="rect">
                <a:avLst/>
              </a:prstGeom>
              <a:solidFill>
                <a:srgbClr val="FF6500"/>
              </a:solidFill>
              <a:ln w="0">
                <a:solidFill>
                  <a:srgbClr val="FF6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8" name="Rectangle 6772"/>
              <p:cNvSpPr>
                <a:spLocks noChangeArrowheads="1"/>
              </p:cNvSpPr>
              <p:nvPr/>
            </p:nvSpPr>
            <p:spPr bwMode="auto">
              <a:xfrm>
                <a:off x="2461" y="2846"/>
                <a:ext cx="101" cy="1"/>
              </a:xfrm>
              <a:prstGeom prst="rect">
                <a:avLst/>
              </a:prstGeom>
              <a:solidFill>
                <a:srgbClr val="FF6400"/>
              </a:solidFill>
              <a:ln w="0">
                <a:solidFill>
                  <a:srgbClr val="FF6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49" name="Rectangle 6773"/>
              <p:cNvSpPr>
                <a:spLocks noChangeArrowheads="1"/>
              </p:cNvSpPr>
              <p:nvPr/>
            </p:nvSpPr>
            <p:spPr bwMode="auto">
              <a:xfrm>
                <a:off x="2461" y="2846"/>
                <a:ext cx="101" cy="1"/>
              </a:xfrm>
              <a:prstGeom prst="rect">
                <a:avLst/>
              </a:prstGeom>
              <a:solidFill>
                <a:srgbClr val="FF6400"/>
              </a:solidFill>
              <a:ln w="0">
                <a:solidFill>
                  <a:srgbClr val="FF6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0" name="Rectangle 6774"/>
              <p:cNvSpPr>
                <a:spLocks noChangeArrowheads="1"/>
              </p:cNvSpPr>
              <p:nvPr/>
            </p:nvSpPr>
            <p:spPr bwMode="auto">
              <a:xfrm>
                <a:off x="2461" y="2843"/>
                <a:ext cx="101" cy="3"/>
              </a:xfrm>
              <a:prstGeom prst="rect">
                <a:avLst/>
              </a:prstGeom>
              <a:solidFill>
                <a:srgbClr val="FF6300"/>
              </a:solidFill>
              <a:ln w="0">
                <a:solidFill>
                  <a:srgbClr val="FF6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1" name="Rectangle 6775"/>
              <p:cNvSpPr>
                <a:spLocks noChangeArrowheads="1"/>
              </p:cNvSpPr>
              <p:nvPr/>
            </p:nvSpPr>
            <p:spPr bwMode="auto">
              <a:xfrm>
                <a:off x="2461" y="2843"/>
                <a:ext cx="101" cy="1"/>
              </a:xfrm>
              <a:prstGeom prst="rect">
                <a:avLst/>
              </a:prstGeom>
              <a:solidFill>
                <a:srgbClr val="FF6200"/>
              </a:solidFill>
              <a:ln w="0">
                <a:solidFill>
                  <a:srgbClr val="FF6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2" name="Rectangle 6776"/>
              <p:cNvSpPr>
                <a:spLocks noChangeArrowheads="1"/>
              </p:cNvSpPr>
              <p:nvPr/>
            </p:nvSpPr>
            <p:spPr bwMode="auto">
              <a:xfrm>
                <a:off x="2461" y="2843"/>
                <a:ext cx="101" cy="1"/>
              </a:xfrm>
              <a:prstGeom prst="rect">
                <a:avLst/>
              </a:prstGeom>
              <a:solidFill>
                <a:srgbClr val="FF6200"/>
              </a:solidFill>
              <a:ln w="0">
                <a:solidFill>
                  <a:srgbClr val="FF6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3" name="Rectangle 6777"/>
              <p:cNvSpPr>
                <a:spLocks noChangeArrowheads="1"/>
              </p:cNvSpPr>
              <p:nvPr/>
            </p:nvSpPr>
            <p:spPr bwMode="auto">
              <a:xfrm>
                <a:off x="2461" y="2843"/>
                <a:ext cx="101" cy="1"/>
              </a:xfrm>
              <a:prstGeom prst="rect">
                <a:avLst/>
              </a:prstGeom>
              <a:solidFill>
                <a:srgbClr val="FF6100"/>
              </a:solidFill>
              <a:ln w="0">
                <a:solidFill>
                  <a:srgbClr val="FF6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4" name="Rectangle 6778"/>
              <p:cNvSpPr>
                <a:spLocks noChangeArrowheads="1"/>
              </p:cNvSpPr>
              <p:nvPr/>
            </p:nvSpPr>
            <p:spPr bwMode="auto">
              <a:xfrm>
                <a:off x="2461" y="2843"/>
                <a:ext cx="101" cy="1"/>
              </a:xfrm>
              <a:prstGeom prst="rect">
                <a:avLst/>
              </a:prstGeom>
              <a:solidFill>
                <a:srgbClr val="FF6000"/>
              </a:solidFill>
              <a:ln w="0">
                <a:solidFill>
                  <a:srgbClr val="FF6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5" name="Rectangle 6779"/>
              <p:cNvSpPr>
                <a:spLocks noChangeArrowheads="1"/>
              </p:cNvSpPr>
              <p:nvPr/>
            </p:nvSpPr>
            <p:spPr bwMode="auto">
              <a:xfrm>
                <a:off x="2461" y="2840"/>
                <a:ext cx="101" cy="3"/>
              </a:xfrm>
              <a:prstGeom prst="rect">
                <a:avLst/>
              </a:prstGeom>
              <a:solidFill>
                <a:srgbClr val="FF5F00"/>
              </a:solidFill>
              <a:ln w="0">
                <a:solidFill>
                  <a:srgbClr val="FF5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6" name="Rectangle 6780"/>
              <p:cNvSpPr>
                <a:spLocks noChangeArrowheads="1"/>
              </p:cNvSpPr>
              <p:nvPr/>
            </p:nvSpPr>
            <p:spPr bwMode="auto">
              <a:xfrm>
                <a:off x="2461" y="2840"/>
                <a:ext cx="101" cy="1"/>
              </a:xfrm>
              <a:prstGeom prst="rect">
                <a:avLst/>
              </a:prstGeom>
              <a:solidFill>
                <a:srgbClr val="FF5F00"/>
              </a:solidFill>
              <a:ln w="0">
                <a:solidFill>
                  <a:srgbClr val="FF5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7" name="Rectangle 6781"/>
              <p:cNvSpPr>
                <a:spLocks noChangeArrowheads="1"/>
              </p:cNvSpPr>
              <p:nvPr/>
            </p:nvSpPr>
            <p:spPr bwMode="auto">
              <a:xfrm>
                <a:off x="2461" y="2840"/>
                <a:ext cx="101" cy="1"/>
              </a:xfrm>
              <a:prstGeom prst="rect">
                <a:avLst/>
              </a:prstGeom>
              <a:solidFill>
                <a:srgbClr val="FF5E00"/>
              </a:solidFill>
              <a:ln w="0">
                <a:solidFill>
                  <a:srgbClr val="FF5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8" name="Rectangle 6782"/>
              <p:cNvSpPr>
                <a:spLocks noChangeArrowheads="1"/>
              </p:cNvSpPr>
              <p:nvPr/>
            </p:nvSpPr>
            <p:spPr bwMode="auto">
              <a:xfrm>
                <a:off x="2461" y="2840"/>
                <a:ext cx="101" cy="1"/>
              </a:xfrm>
              <a:prstGeom prst="rect">
                <a:avLst/>
              </a:prstGeom>
              <a:solidFill>
                <a:srgbClr val="FF5D00"/>
              </a:solidFill>
              <a:ln w="0">
                <a:solidFill>
                  <a:srgbClr val="FF5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59" name="Rectangle 6783"/>
              <p:cNvSpPr>
                <a:spLocks noChangeArrowheads="1"/>
              </p:cNvSpPr>
              <p:nvPr/>
            </p:nvSpPr>
            <p:spPr bwMode="auto">
              <a:xfrm>
                <a:off x="2461" y="2840"/>
                <a:ext cx="101" cy="1"/>
              </a:xfrm>
              <a:prstGeom prst="rect">
                <a:avLst/>
              </a:prstGeom>
              <a:solidFill>
                <a:srgbClr val="FF5D00"/>
              </a:solidFill>
              <a:ln w="0">
                <a:solidFill>
                  <a:srgbClr val="FF5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0" name="Rectangle 6784"/>
              <p:cNvSpPr>
                <a:spLocks noChangeArrowheads="1"/>
              </p:cNvSpPr>
              <p:nvPr/>
            </p:nvSpPr>
            <p:spPr bwMode="auto">
              <a:xfrm>
                <a:off x="2461" y="2837"/>
                <a:ext cx="101" cy="3"/>
              </a:xfrm>
              <a:prstGeom prst="rect">
                <a:avLst/>
              </a:prstGeom>
              <a:solidFill>
                <a:srgbClr val="FF5C00"/>
              </a:solidFill>
              <a:ln w="0">
                <a:solidFill>
                  <a:srgbClr val="FF5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1" name="Rectangle 6785"/>
              <p:cNvSpPr>
                <a:spLocks noChangeArrowheads="1"/>
              </p:cNvSpPr>
              <p:nvPr/>
            </p:nvSpPr>
            <p:spPr bwMode="auto">
              <a:xfrm>
                <a:off x="2461" y="2837"/>
                <a:ext cx="101" cy="1"/>
              </a:xfrm>
              <a:prstGeom prst="rect">
                <a:avLst/>
              </a:prstGeom>
              <a:solidFill>
                <a:srgbClr val="FF5B00"/>
              </a:solidFill>
              <a:ln w="0">
                <a:solidFill>
                  <a:srgbClr val="FF5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2" name="Rectangle 6786"/>
              <p:cNvSpPr>
                <a:spLocks noChangeArrowheads="1"/>
              </p:cNvSpPr>
              <p:nvPr/>
            </p:nvSpPr>
            <p:spPr bwMode="auto">
              <a:xfrm>
                <a:off x="2461" y="2837"/>
                <a:ext cx="101" cy="1"/>
              </a:xfrm>
              <a:prstGeom prst="rect">
                <a:avLst/>
              </a:prstGeom>
              <a:solidFill>
                <a:srgbClr val="FF5A00"/>
              </a:solidFill>
              <a:ln w="0">
                <a:solidFill>
                  <a:srgbClr val="FF5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3" name="Rectangle 6787"/>
              <p:cNvSpPr>
                <a:spLocks noChangeArrowheads="1"/>
              </p:cNvSpPr>
              <p:nvPr/>
            </p:nvSpPr>
            <p:spPr bwMode="auto">
              <a:xfrm>
                <a:off x="2461" y="2837"/>
                <a:ext cx="101" cy="1"/>
              </a:xfrm>
              <a:prstGeom prst="rect">
                <a:avLst/>
              </a:prstGeom>
              <a:solidFill>
                <a:srgbClr val="FF5A00"/>
              </a:solidFill>
              <a:ln w="0">
                <a:solidFill>
                  <a:srgbClr val="FF5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4" name="Rectangle 6788"/>
              <p:cNvSpPr>
                <a:spLocks noChangeArrowheads="1"/>
              </p:cNvSpPr>
              <p:nvPr/>
            </p:nvSpPr>
            <p:spPr bwMode="auto">
              <a:xfrm>
                <a:off x="2461" y="2837"/>
                <a:ext cx="101" cy="1"/>
              </a:xfrm>
              <a:prstGeom prst="rect">
                <a:avLst/>
              </a:prstGeom>
              <a:solidFill>
                <a:srgbClr val="FF5900"/>
              </a:solidFill>
              <a:ln w="0">
                <a:solidFill>
                  <a:srgbClr val="FF5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5" name="Rectangle 6789"/>
              <p:cNvSpPr>
                <a:spLocks noChangeArrowheads="1"/>
              </p:cNvSpPr>
              <p:nvPr/>
            </p:nvSpPr>
            <p:spPr bwMode="auto">
              <a:xfrm>
                <a:off x="2461" y="2834"/>
                <a:ext cx="101" cy="3"/>
              </a:xfrm>
              <a:prstGeom prst="rect">
                <a:avLst/>
              </a:prstGeom>
              <a:solidFill>
                <a:srgbClr val="FF5800"/>
              </a:solidFill>
              <a:ln w="0">
                <a:solidFill>
                  <a:srgbClr val="FF5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6" name="Rectangle 6790"/>
              <p:cNvSpPr>
                <a:spLocks noChangeArrowheads="1"/>
              </p:cNvSpPr>
              <p:nvPr/>
            </p:nvSpPr>
            <p:spPr bwMode="auto">
              <a:xfrm>
                <a:off x="2461" y="2834"/>
                <a:ext cx="101" cy="1"/>
              </a:xfrm>
              <a:prstGeom prst="rect">
                <a:avLst/>
              </a:prstGeom>
              <a:solidFill>
                <a:srgbClr val="FF5700"/>
              </a:solidFill>
              <a:ln w="0">
                <a:solidFill>
                  <a:srgbClr val="FF5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7" name="Rectangle 6791"/>
              <p:cNvSpPr>
                <a:spLocks noChangeArrowheads="1"/>
              </p:cNvSpPr>
              <p:nvPr/>
            </p:nvSpPr>
            <p:spPr bwMode="auto">
              <a:xfrm>
                <a:off x="2461" y="2834"/>
                <a:ext cx="101" cy="1"/>
              </a:xfrm>
              <a:prstGeom prst="rect">
                <a:avLst/>
              </a:prstGeom>
              <a:solidFill>
                <a:srgbClr val="FF5700"/>
              </a:solidFill>
              <a:ln w="0">
                <a:solidFill>
                  <a:srgbClr val="FF5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8" name="Rectangle 6792"/>
              <p:cNvSpPr>
                <a:spLocks noChangeArrowheads="1"/>
              </p:cNvSpPr>
              <p:nvPr/>
            </p:nvSpPr>
            <p:spPr bwMode="auto">
              <a:xfrm>
                <a:off x="2461" y="2834"/>
                <a:ext cx="101" cy="1"/>
              </a:xfrm>
              <a:prstGeom prst="rect">
                <a:avLst/>
              </a:prstGeom>
              <a:solidFill>
                <a:srgbClr val="FF5600"/>
              </a:solidFill>
              <a:ln w="0">
                <a:solidFill>
                  <a:srgbClr val="FF5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69" name="Rectangle 6793"/>
              <p:cNvSpPr>
                <a:spLocks noChangeArrowheads="1"/>
              </p:cNvSpPr>
              <p:nvPr/>
            </p:nvSpPr>
            <p:spPr bwMode="auto">
              <a:xfrm>
                <a:off x="2461" y="2832"/>
                <a:ext cx="101" cy="2"/>
              </a:xfrm>
              <a:prstGeom prst="rect">
                <a:avLst/>
              </a:prstGeom>
              <a:solidFill>
                <a:srgbClr val="FF5500"/>
              </a:solidFill>
              <a:ln w="0">
                <a:solidFill>
                  <a:srgbClr val="FF5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0" name="Rectangle 6794"/>
              <p:cNvSpPr>
                <a:spLocks noChangeArrowheads="1"/>
              </p:cNvSpPr>
              <p:nvPr/>
            </p:nvSpPr>
            <p:spPr bwMode="auto">
              <a:xfrm>
                <a:off x="2461" y="2832"/>
                <a:ext cx="101" cy="1"/>
              </a:xfrm>
              <a:prstGeom prst="rect">
                <a:avLst/>
              </a:prstGeom>
              <a:solidFill>
                <a:srgbClr val="FF5400"/>
              </a:solidFill>
              <a:ln w="0">
                <a:solidFill>
                  <a:srgbClr val="FF5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1" name="Rectangle 6795"/>
              <p:cNvSpPr>
                <a:spLocks noChangeArrowheads="1"/>
              </p:cNvSpPr>
              <p:nvPr/>
            </p:nvSpPr>
            <p:spPr bwMode="auto">
              <a:xfrm>
                <a:off x="2461" y="2832"/>
                <a:ext cx="101" cy="1"/>
              </a:xfrm>
              <a:prstGeom prst="rect">
                <a:avLst/>
              </a:prstGeom>
              <a:solidFill>
                <a:srgbClr val="FF5400"/>
              </a:solidFill>
              <a:ln w="0">
                <a:solidFill>
                  <a:srgbClr val="FF5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2" name="Rectangle 6796"/>
              <p:cNvSpPr>
                <a:spLocks noChangeArrowheads="1"/>
              </p:cNvSpPr>
              <p:nvPr/>
            </p:nvSpPr>
            <p:spPr bwMode="auto">
              <a:xfrm>
                <a:off x="2461" y="2832"/>
                <a:ext cx="101" cy="1"/>
              </a:xfrm>
              <a:prstGeom prst="rect">
                <a:avLst/>
              </a:prstGeom>
              <a:solidFill>
                <a:srgbClr val="FF5300"/>
              </a:solidFill>
              <a:ln w="0">
                <a:solidFill>
                  <a:srgbClr val="FF5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3" name="Rectangle 6797"/>
              <p:cNvSpPr>
                <a:spLocks noChangeArrowheads="1"/>
              </p:cNvSpPr>
              <p:nvPr/>
            </p:nvSpPr>
            <p:spPr bwMode="auto">
              <a:xfrm>
                <a:off x="2461" y="2832"/>
                <a:ext cx="101" cy="1"/>
              </a:xfrm>
              <a:prstGeom prst="rect">
                <a:avLst/>
              </a:prstGeom>
              <a:solidFill>
                <a:srgbClr val="FF5200"/>
              </a:solidFill>
              <a:ln w="0">
                <a:solidFill>
                  <a:srgbClr val="FF5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4" name="Rectangle 6798"/>
              <p:cNvSpPr>
                <a:spLocks noChangeArrowheads="1"/>
              </p:cNvSpPr>
              <p:nvPr/>
            </p:nvSpPr>
            <p:spPr bwMode="auto">
              <a:xfrm>
                <a:off x="2461" y="2829"/>
                <a:ext cx="101" cy="3"/>
              </a:xfrm>
              <a:prstGeom prst="rect">
                <a:avLst/>
              </a:prstGeom>
              <a:solidFill>
                <a:srgbClr val="FF5100"/>
              </a:solidFill>
              <a:ln w="0">
                <a:solidFill>
                  <a:srgbClr val="FF5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5" name="Rectangle 6799"/>
              <p:cNvSpPr>
                <a:spLocks noChangeArrowheads="1"/>
              </p:cNvSpPr>
              <p:nvPr/>
            </p:nvSpPr>
            <p:spPr bwMode="auto">
              <a:xfrm>
                <a:off x="2461" y="2829"/>
                <a:ext cx="101" cy="1"/>
              </a:xfrm>
              <a:prstGeom prst="rect">
                <a:avLst/>
              </a:prstGeom>
              <a:solidFill>
                <a:srgbClr val="FF5100"/>
              </a:solidFill>
              <a:ln w="0">
                <a:solidFill>
                  <a:srgbClr val="FF5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6" name="Rectangle 6800"/>
              <p:cNvSpPr>
                <a:spLocks noChangeArrowheads="1"/>
              </p:cNvSpPr>
              <p:nvPr/>
            </p:nvSpPr>
            <p:spPr bwMode="auto">
              <a:xfrm>
                <a:off x="2461" y="2829"/>
                <a:ext cx="101" cy="1"/>
              </a:xfrm>
              <a:prstGeom prst="rect">
                <a:avLst/>
              </a:prstGeom>
              <a:solidFill>
                <a:srgbClr val="FF5000"/>
              </a:solidFill>
              <a:ln w="0">
                <a:solidFill>
                  <a:srgbClr val="FF5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7" name="Rectangle 6801"/>
              <p:cNvSpPr>
                <a:spLocks noChangeArrowheads="1"/>
              </p:cNvSpPr>
              <p:nvPr/>
            </p:nvSpPr>
            <p:spPr bwMode="auto">
              <a:xfrm>
                <a:off x="2461" y="2829"/>
                <a:ext cx="101" cy="1"/>
              </a:xfrm>
              <a:prstGeom prst="rect">
                <a:avLst/>
              </a:prstGeom>
              <a:solidFill>
                <a:srgbClr val="FF4F00"/>
              </a:solidFill>
              <a:ln w="0">
                <a:solidFill>
                  <a:srgbClr val="FF4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8" name="Rectangle 6802"/>
              <p:cNvSpPr>
                <a:spLocks noChangeArrowheads="1"/>
              </p:cNvSpPr>
              <p:nvPr/>
            </p:nvSpPr>
            <p:spPr bwMode="auto">
              <a:xfrm>
                <a:off x="2461" y="2829"/>
                <a:ext cx="101" cy="1"/>
              </a:xfrm>
              <a:prstGeom prst="rect">
                <a:avLst/>
              </a:prstGeom>
              <a:solidFill>
                <a:srgbClr val="FF4F00"/>
              </a:solidFill>
              <a:ln w="0">
                <a:solidFill>
                  <a:srgbClr val="FF4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79" name="Rectangle 6803"/>
              <p:cNvSpPr>
                <a:spLocks noChangeArrowheads="1"/>
              </p:cNvSpPr>
              <p:nvPr/>
            </p:nvSpPr>
            <p:spPr bwMode="auto">
              <a:xfrm>
                <a:off x="2461" y="2826"/>
                <a:ext cx="101" cy="3"/>
              </a:xfrm>
              <a:prstGeom prst="rect">
                <a:avLst/>
              </a:prstGeom>
              <a:solidFill>
                <a:srgbClr val="FF4E00"/>
              </a:solidFill>
              <a:ln w="0">
                <a:solidFill>
                  <a:srgbClr val="FF4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0" name="Rectangle 6804"/>
              <p:cNvSpPr>
                <a:spLocks noChangeArrowheads="1"/>
              </p:cNvSpPr>
              <p:nvPr/>
            </p:nvSpPr>
            <p:spPr bwMode="auto">
              <a:xfrm>
                <a:off x="2461" y="2826"/>
                <a:ext cx="101" cy="1"/>
              </a:xfrm>
              <a:prstGeom prst="rect">
                <a:avLst/>
              </a:prstGeom>
              <a:solidFill>
                <a:srgbClr val="FF4D00"/>
              </a:solidFill>
              <a:ln w="0">
                <a:solidFill>
                  <a:srgbClr val="FF4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1" name="Rectangle 6805"/>
              <p:cNvSpPr>
                <a:spLocks noChangeArrowheads="1"/>
              </p:cNvSpPr>
              <p:nvPr/>
            </p:nvSpPr>
            <p:spPr bwMode="auto">
              <a:xfrm>
                <a:off x="2461" y="2826"/>
                <a:ext cx="101" cy="1"/>
              </a:xfrm>
              <a:prstGeom prst="rect">
                <a:avLst/>
              </a:prstGeom>
              <a:solidFill>
                <a:srgbClr val="FF4C00"/>
              </a:solidFill>
              <a:ln w="0">
                <a:solidFill>
                  <a:srgbClr val="FF4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2" name="Rectangle 6806"/>
              <p:cNvSpPr>
                <a:spLocks noChangeArrowheads="1"/>
              </p:cNvSpPr>
              <p:nvPr/>
            </p:nvSpPr>
            <p:spPr bwMode="auto">
              <a:xfrm>
                <a:off x="2461" y="2826"/>
                <a:ext cx="101" cy="1"/>
              </a:xfrm>
              <a:prstGeom prst="rect">
                <a:avLst/>
              </a:prstGeom>
              <a:solidFill>
                <a:srgbClr val="FF4C00"/>
              </a:solidFill>
              <a:ln w="0">
                <a:solidFill>
                  <a:srgbClr val="FF4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3" name="Rectangle 6807"/>
              <p:cNvSpPr>
                <a:spLocks noChangeArrowheads="1"/>
              </p:cNvSpPr>
              <p:nvPr/>
            </p:nvSpPr>
            <p:spPr bwMode="auto">
              <a:xfrm>
                <a:off x="2461" y="2823"/>
                <a:ext cx="101" cy="3"/>
              </a:xfrm>
              <a:prstGeom prst="rect">
                <a:avLst/>
              </a:prstGeom>
              <a:solidFill>
                <a:srgbClr val="FF4B00"/>
              </a:solidFill>
              <a:ln w="0">
                <a:solidFill>
                  <a:srgbClr val="FF4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4" name="Rectangle 6808"/>
              <p:cNvSpPr>
                <a:spLocks noChangeArrowheads="1"/>
              </p:cNvSpPr>
              <p:nvPr/>
            </p:nvSpPr>
            <p:spPr bwMode="auto">
              <a:xfrm>
                <a:off x="2461" y="2823"/>
                <a:ext cx="101" cy="1"/>
              </a:xfrm>
              <a:prstGeom prst="rect">
                <a:avLst/>
              </a:prstGeom>
              <a:solidFill>
                <a:srgbClr val="FF4A00"/>
              </a:solidFill>
              <a:ln w="0">
                <a:solidFill>
                  <a:srgbClr val="FF4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5" name="Rectangle 6809"/>
              <p:cNvSpPr>
                <a:spLocks noChangeArrowheads="1"/>
              </p:cNvSpPr>
              <p:nvPr/>
            </p:nvSpPr>
            <p:spPr bwMode="auto">
              <a:xfrm>
                <a:off x="2461" y="2823"/>
                <a:ext cx="101" cy="1"/>
              </a:xfrm>
              <a:prstGeom prst="rect">
                <a:avLst/>
              </a:prstGeom>
              <a:solidFill>
                <a:srgbClr val="FF4900"/>
              </a:solidFill>
              <a:ln w="0">
                <a:solidFill>
                  <a:srgbClr val="FF4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6" name="Rectangle 6810"/>
              <p:cNvSpPr>
                <a:spLocks noChangeArrowheads="1"/>
              </p:cNvSpPr>
              <p:nvPr/>
            </p:nvSpPr>
            <p:spPr bwMode="auto">
              <a:xfrm>
                <a:off x="2461" y="2823"/>
                <a:ext cx="101" cy="1"/>
              </a:xfrm>
              <a:prstGeom prst="rect">
                <a:avLst/>
              </a:prstGeom>
              <a:solidFill>
                <a:srgbClr val="FF4900"/>
              </a:solidFill>
              <a:ln w="0">
                <a:solidFill>
                  <a:srgbClr val="FF4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7" name="Rectangle 6811"/>
              <p:cNvSpPr>
                <a:spLocks noChangeArrowheads="1"/>
              </p:cNvSpPr>
              <p:nvPr/>
            </p:nvSpPr>
            <p:spPr bwMode="auto">
              <a:xfrm>
                <a:off x="2461" y="2823"/>
                <a:ext cx="101" cy="1"/>
              </a:xfrm>
              <a:prstGeom prst="rect">
                <a:avLst/>
              </a:prstGeom>
              <a:solidFill>
                <a:srgbClr val="FF4800"/>
              </a:solidFill>
              <a:ln w="0">
                <a:solidFill>
                  <a:srgbClr val="FF4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8" name="Rectangle 6812"/>
              <p:cNvSpPr>
                <a:spLocks noChangeArrowheads="1"/>
              </p:cNvSpPr>
              <p:nvPr/>
            </p:nvSpPr>
            <p:spPr bwMode="auto">
              <a:xfrm>
                <a:off x="2461" y="2820"/>
                <a:ext cx="101" cy="3"/>
              </a:xfrm>
              <a:prstGeom prst="rect">
                <a:avLst/>
              </a:prstGeom>
              <a:solidFill>
                <a:srgbClr val="FF4700"/>
              </a:solidFill>
              <a:ln w="0">
                <a:solidFill>
                  <a:srgbClr val="FF4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89" name="Rectangle 6813"/>
              <p:cNvSpPr>
                <a:spLocks noChangeArrowheads="1"/>
              </p:cNvSpPr>
              <p:nvPr/>
            </p:nvSpPr>
            <p:spPr bwMode="auto">
              <a:xfrm>
                <a:off x="2461" y="2820"/>
                <a:ext cx="101" cy="1"/>
              </a:xfrm>
              <a:prstGeom prst="rect">
                <a:avLst/>
              </a:prstGeom>
              <a:solidFill>
                <a:srgbClr val="FF4600"/>
              </a:solidFill>
              <a:ln w="0">
                <a:solidFill>
                  <a:srgbClr val="FF4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0" name="Rectangle 6814"/>
              <p:cNvSpPr>
                <a:spLocks noChangeArrowheads="1"/>
              </p:cNvSpPr>
              <p:nvPr/>
            </p:nvSpPr>
            <p:spPr bwMode="auto">
              <a:xfrm>
                <a:off x="2461" y="2820"/>
                <a:ext cx="101" cy="1"/>
              </a:xfrm>
              <a:prstGeom prst="rect">
                <a:avLst/>
              </a:prstGeom>
              <a:solidFill>
                <a:srgbClr val="FF4600"/>
              </a:solidFill>
              <a:ln w="0">
                <a:solidFill>
                  <a:srgbClr val="FF4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1" name="Rectangle 6815"/>
              <p:cNvSpPr>
                <a:spLocks noChangeArrowheads="1"/>
              </p:cNvSpPr>
              <p:nvPr/>
            </p:nvSpPr>
            <p:spPr bwMode="auto">
              <a:xfrm>
                <a:off x="2461" y="2820"/>
                <a:ext cx="101" cy="1"/>
              </a:xfrm>
              <a:prstGeom prst="rect">
                <a:avLst/>
              </a:prstGeom>
              <a:solidFill>
                <a:srgbClr val="FF4500"/>
              </a:solidFill>
              <a:ln w="0">
                <a:solidFill>
                  <a:srgbClr val="FF4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2" name="Rectangle 6816"/>
              <p:cNvSpPr>
                <a:spLocks noChangeArrowheads="1"/>
              </p:cNvSpPr>
              <p:nvPr/>
            </p:nvSpPr>
            <p:spPr bwMode="auto">
              <a:xfrm>
                <a:off x="2461" y="2820"/>
                <a:ext cx="101" cy="1"/>
              </a:xfrm>
              <a:prstGeom prst="rect">
                <a:avLst/>
              </a:prstGeom>
              <a:solidFill>
                <a:srgbClr val="FF4400"/>
              </a:solidFill>
              <a:ln w="0">
                <a:solidFill>
                  <a:srgbClr val="FF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3" name="Rectangle 6817"/>
              <p:cNvSpPr>
                <a:spLocks noChangeArrowheads="1"/>
              </p:cNvSpPr>
              <p:nvPr/>
            </p:nvSpPr>
            <p:spPr bwMode="auto">
              <a:xfrm>
                <a:off x="2461" y="2818"/>
                <a:ext cx="101" cy="2"/>
              </a:xfrm>
              <a:prstGeom prst="rect">
                <a:avLst/>
              </a:prstGeom>
              <a:solidFill>
                <a:srgbClr val="FF4300"/>
              </a:solidFill>
              <a:ln w="0">
                <a:solidFill>
                  <a:srgbClr val="FF4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4" name="Rectangle 6818"/>
              <p:cNvSpPr>
                <a:spLocks noChangeArrowheads="1"/>
              </p:cNvSpPr>
              <p:nvPr/>
            </p:nvSpPr>
            <p:spPr bwMode="auto">
              <a:xfrm>
                <a:off x="2461" y="2818"/>
                <a:ext cx="101" cy="1"/>
              </a:xfrm>
              <a:prstGeom prst="rect">
                <a:avLst/>
              </a:prstGeom>
              <a:solidFill>
                <a:srgbClr val="FF4300"/>
              </a:solidFill>
              <a:ln w="0">
                <a:solidFill>
                  <a:srgbClr val="FF4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295" name="Rectangle 6819"/>
              <p:cNvSpPr>
                <a:spLocks noChangeArrowheads="1"/>
              </p:cNvSpPr>
              <p:nvPr/>
            </p:nvSpPr>
            <p:spPr bwMode="auto">
              <a:xfrm>
                <a:off x="2461" y="2818"/>
                <a:ext cx="101" cy="1"/>
              </a:xfrm>
              <a:prstGeom prst="rect">
                <a:avLst/>
              </a:prstGeom>
              <a:solidFill>
                <a:srgbClr val="FF4200"/>
              </a:solidFill>
              <a:ln w="0">
                <a:solidFill>
                  <a:srgbClr val="FF4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16" name="Rectangle 6820"/>
              <p:cNvSpPr>
                <a:spLocks noChangeArrowheads="1"/>
              </p:cNvSpPr>
              <p:nvPr/>
            </p:nvSpPr>
            <p:spPr bwMode="auto">
              <a:xfrm>
                <a:off x="2461" y="2818"/>
                <a:ext cx="101" cy="1"/>
              </a:xfrm>
              <a:prstGeom prst="rect">
                <a:avLst/>
              </a:prstGeom>
              <a:solidFill>
                <a:srgbClr val="FF4100"/>
              </a:solidFill>
              <a:ln w="0">
                <a:solidFill>
                  <a:srgbClr val="FF4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17" name="Rectangle 6821"/>
              <p:cNvSpPr>
                <a:spLocks noChangeArrowheads="1"/>
              </p:cNvSpPr>
              <p:nvPr/>
            </p:nvSpPr>
            <p:spPr bwMode="auto">
              <a:xfrm>
                <a:off x="2461" y="2815"/>
                <a:ext cx="101" cy="3"/>
              </a:xfrm>
              <a:prstGeom prst="rect">
                <a:avLst/>
              </a:prstGeom>
              <a:solidFill>
                <a:srgbClr val="FF4000"/>
              </a:solidFill>
              <a:ln w="0">
                <a:solidFill>
                  <a:srgbClr val="FF4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18" name="Rectangle 6822"/>
              <p:cNvSpPr>
                <a:spLocks noChangeArrowheads="1"/>
              </p:cNvSpPr>
              <p:nvPr/>
            </p:nvSpPr>
            <p:spPr bwMode="auto">
              <a:xfrm>
                <a:off x="2461" y="2815"/>
                <a:ext cx="101" cy="1"/>
              </a:xfrm>
              <a:prstGeom prst="rect">
                <a:avLst/>
              </a:prstGeom>
              <a:solidFill>
                <a:srgbClr val="FF3F00"/>
              </a:solidFill>
              <a:ln w="0">
                <a:solidFill>
                  <a:srgbClr val="FF3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19" name="Rectangle 6823"/>
              <p:cNvSpPr>
                <a:spLocks noChangeArrowheads="1"/>
              </p:cNvSpPr>
              <p:nvPr/>
            </p:nvSpPr>
            <p:spPr bwMode="auto">
              <a:xfrm>
                <a:off x="2461" y="2815"/>
                <a:ext cx="101" cy="1"/>
              </a:xfrm>
              <a:prstGeom prst="rect">
                <a:avLst/>
              </a:prstGeom>
              <a:solidFill>
                <a:srgbClr val="FF3F00"/>
              </a:solidFill>
              <a:ln w="0">
                <a:solidFill>
                  <a:srgbClr val="FF3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0" name="Rectangle 6824"/>
              <p:cNvSpPr>
                <a:spLocks noChangeArrowheads="1"/>
              </p:cNvSpPr>
              <p:nvPr/>
            </p:nvSpPr>
            <p:spPr bwMode="auto">
              <a:xfrm>
                <a:off x="2461" y="2815"/>
                <a:ext cx="101" cy="1"/>
              </a:xfrm>
              <a:prstGeom prst="rect">
                <a:avLst/>
              </a:prstGeom>
              <a:solidFill>
                <a:srgbClr val="FF3E00"/>
              </a:solidFill>
              <a:ln w="0">
                <a:solidFill>
                  <a:srgbClr val="FF3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1" name="Rectangle 6825"/>
              <p:cNvSpPr>
                <a:spLocks noChangeArrowheads="1"/>
              </p:cNvSpPr>
              <p:nvPr/>
            </p:nvSpPr>
            <p:spPr bwMode="auto">
              <a:xfrm>
                <a:off x="2461" y="2815"/>
                <a:ext cx="101" cy="1"/>
              </a:xfrm>
              <a:prstGeom prst="rect">
                <a:avLst/>
              </a:prstGeom>
              <a:solidFill>
                <a:srgbClr val="FF3D00"/>
              </a:solidFill>
              <a:ln w="0">
                <a:solidFill>
                  <a:srgbClr val="FF3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2" name="Rectangle 6826"/>
              <p:cNvSpPr>
                <a:spLocks noChangeArrowheads="1"/>
              </p:cNvSpPr>
              <p:nvPr/>
            </p:nvSpPr>
            <p:spPr bwMode="auto">
              <a:xfrm>
                <a:off x="2461" y="2812"/>
                <a:ext cx="101" cy="3"/>
              </a:xfrm>
              <a:prstGeom prst="rect">
                <a:avLst/>
              </a:prstGeom>
              <a:solidFill>
                <a:srgbClr val="FF3C00"/>
              </a:solidFill>
              <a:ln w="0">
                <a:solidFill>
                  <a:srgbClr val="FF3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3" name="Rectangle 6827"/>
              <p:cNvSpPr>
                <a:spLocks noChangeArrowheads="1"/>
              </p:cNvSpPr>
              <p:nvPr/>
            </p:nvSpPr>
            <p:spPr bwMode="auto">
              <a:xfrm>
                <a:off x="2461" y="2812"/>
                <a:ext cx="101" cy="1"/>
              </a:xfrm>
              <a:prstGeom prst="rect">
                <a:avLst/>
              </a:prstGeom>
              <a:solidFill>
                <a:srgbClr val="FF3C00"/>
              </a:solidFill>
              <a:ln w="0">
                <a:solidFill>
                  <a:srgbClr val="FF3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4" name="Rectangle 6828"/>
              <p:cNvSpPr>
                <a:spLocks noChangeArrowheads="1"/>
              </p:cNvSpPr>
              <p:nvPr/>
            </p:nvSpPr>
            <p:spPr bwMode="auto">
              <a:xfrm>
                <a:off x="2461" y="2812"/>
                <a:ext cx="101" cy="1"/>
              </a:xfrm>
              <a:prstGeom prst="rect">
                <a:avLst/>
              </a:prstGeom>
              <a:solidFill>
                <a:srgbClr val="FF3B00"/>
              </a:solidFill>
              <a:ln w="0">
                <a:solidFill>
                  <a:srgbClr val="FF3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5" name="Rectangle 6829"/>
              <p:cNvSpPr>
                <a:spLocks noChangeArrowheads="1"/>
              </p:cNvSpPr>
              <p:nvPr/>
            </p:nvSpPr>
            <p:spPr bwMode="auto">
              <a:xfrm>
                <a:off x="2461" y="2812"/>
                <a:ext cx="101" cy="1"/>
              </a:xfrm>
              <a:prstGeom prst="rect">
                <a:avLst/>
              </a:prstGeom>
              <a:solidFill>
                <a:srgbClr val="FF3A00"/>
              </a:solidFill>
              <a:ln w="0">
                <a:solidFill>
                  <a:srgbClr val="FF3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6" name="Rectangle 6830"/>
              <p:cNvSpPr>
                <a:spLocks noChangeArrowheads="1"/>
              </p:cNvSpPr>
              <p:nvPr/>
            </p:nvSpPr>
            <p:spPr bwMode="auto">
              <a:xfrm>
                <a:off x="2461" y="2812"/>
                <a:ext cx="101" cy="1"/>
              </a:xfrm>
              <a:prstGeom prst="rect">
                <a:avLst/>
              </a:prstGeom>
              <a:solidFill>
                <a:srgbClr val="FF3900"/>
              </a:solidFill>
              <a:ln w="0">
                <a:solidFill>
                  <a:srgbClr val="FF3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7" name="Rectangle 6831"/>
              <p:cNvSpPr>
                <a:spLocks noChangeArrowheads="1"/>
              </p:cNvSpPr>
              <p:nvPr/>
            </p:nvSpPr>
            <p:spPr bwMode="auto">
              <a:xfrm>
                <a:off x="2461" y="2809"/>
                <a:ext cx="101" cy="3"/>
              </a:xfrm>
              <a:prstGeom prst="rect">
                <a:avLst/>
              </a:prstGeom>
              <a:solidFill>
                <a:srgbClr val="FF3900"/>
              </a:solidFill>
              <a:ln w="0">
                <a:solidFill>
                  <a:srgbClr val="FF3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8" name="Rectangle 6832"/>
              <p:cNvSpPr>
                <a:spLocks noChangeArrowheads="1"/>
              </p:cNvSpPr>
              <p:nvPr/>
            </p:nvSpPr>
            <p:spPr bwMode="auto">
              <a:xfrm>
                <a:off x="2461" y="2809"/>
                <a:ext cx="101" cy="1"/>
              </a:xfrm>
              <a:prstGeom prst="rect">
                <a:avLst/>
              </a:prstGeom>
              <a:solidFill>
                <a:srgbClr val="FF3800"/>
              </a:solidFill>
              <a:ln w="0">
                <a:solidFill>
                  <a:srgbClr val="FF3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29" name="Rectangle 6833"/>
              <p:cNvSpPr>
                <a:spLocks noChangeArrowheads="1"/>
              </p:cNvSpPr>
              <p:nvPr/>
            </p:nvSpPr>
            <p:spPr bwMode="auto">
              <a:xfrm>
                <a:off x="2461" y="2809"/>
                <a:ext cx="101" cy="1"/>
              </a:xfrm>
              <a:prstGeom prst="rect">
                <a:avLst/>
              </a:prstGeom>
              <a:solidFill>
                <a:srgbClr val="FF3700"/>
              </a:solidFill>
              <a:ln w="0">
                <a:solidFill>
                  <a:srgbClr val="FF3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0" name="Rectangle 6834"/>
              <p:cNvSpPr>
                <a:spLocks noChangeArrowheads="1"/>
              </p:cNvSpPr>
              <p:nvPr/>
            </p:nvSpPr>
            <p:spPr bwMode="auto">
              <a:xfrm>
                <a:off x="2461" y="2809"/>
                <a:ext cx="101" cy="1"/>
              </a:xfrm>
              <a:prstGeom prst="rect">
                <a:avLst/>
              </a:prstGeom>
              <a:solidFill>
                <a:srgbClr val="FF3600"/>
              </a:solidFill>
              <a:ln w="0">
                <a:solidFill>
                  <a:srgbClr val="FF3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1" name="Rectangle 6835"/>
              <p:cNvSpPr>
                <a:spLocks noChangeArrowheads="1"/>
              </p:cNvSpPr>
              <p:nvPr/>
            </p:nvSpPr>
            <p:spPr bwMode="auto">
              <a:xfrm>
                <a:off x="2461" y="2807"/>
                <a:ext cx="101" cy="2"/>
              </a:xfrm>
              <a:prstGeom prst="rect">
                <a:avLst/>
              </a:prstGeom>
              <a:solidFill>
                <a:srgbClr val="FF3600"/>
              </a:solidFill>
              <a:ln w="0">
                <a:solidFill>
                  <a:srgbClr val="FF3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2" name="Rectangle 6836"/>
              <p:cNvSpPr>
                <a:spLocks noChangeArrowheads="1"/>
              </p:cNvSpPr>
              <p:nvPr/>
            </p:nvSpPr>
            <p:spPr bwMode="auto">
              <a:xfrm>
                <a:off x="2461" y="2807"/>
                <a:ext cx="101" cy="1"/>
              </a:xfrm>
              <a:prstGeom prst="rect">
                <a:avLst/>
              </a:prstGeom>
              <a:solidFill>
                <a:srgbClr val="FF3500"/>
              </a:solidFill>
              <a:ln w="0">
                <a:solidFill>
                  <a:srgbClr val="FF3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3" name="Rectangle 6837"/>
              <p:cNvSpPr>
                <a:spLocks noChangeArrowheads="1"/>
              </p:cNvSpPr>
              <p:nvPr/>
            </p:nvSpPr>
            <p:spPr bwMode="auto">
              <a:xfrm>
                <a:off x="2461" y="2807"/>
                <a:ext cx="101" cy="1"/>
              </a:xfrm>
              <a:prstGeom prst="rect">
                <a:avLst/>
              </a:prstGeom>
              <a:solidFill>
                <a:srgbClr val="FF3400"/>
              </a:solidFill>
              <a:ln w="0">
                <a:solidFill>
                  <a:srgbClr val="FF3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4" name="Rectangle 6838"/>
              <p:cNvSpPr>
                <a:spLocks noChangeArrowheads="1"/>
              </p:cNvSpPr>
              <p:nvPr/>
            </p:nvSpPr>
            <p:spPr bwMode="auto">
              <a:xfrm>
                <a:off x="2461" y="2807"/>
                <a:ext cx="101" cy="1"/>
              </a:xfrm>
              <a:prstGeom prst="rect">
                <a:avLst/>
              </a:prstGeom>
              <a:solidFill>
                <a:srgbClr val="FF3300"/>
              </a:solidFill>
              <a:ln w="0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5" name="Rectangle 6839"/>
              <p:cNvSpPr>
                <a:spLocks noChangeArrowheads="1"/>
              </p:cNvSpPr>
              <p:nvPr/>
            </p:nvSpPr>
            <p:spPr bwMode="auto">
              <a:xfrm>
                <a:off x="2461" y="2807"/>
                <a:ext cx="101" cy="1"/>
              </a:xfrm>
              <a:prstGeom prst="rect">
                <a:avLst/>
              </a:prstGeom>
              <a:solidFill>
                <a:srgbClr val="FF3300"/>
              </a:solidFill>
              <a:ln w="0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6" name="Rectangle 6840"/>
              <p:cNvSpPr>
                <a:spLocks noChangeArrowheads="1"/>
              </p:cNvSpPr>
              <p:nvPr/>
            </p:nvSpPr>
            <p:spPr bwMode="auto">
              <a:xfrm>
                <a:off x="2461" y="2804"/>
                <a:ext cx="101" cy="3"/>
              </a:xfrm>
              <a:prstGeom prst="rect">
                <a:avLst/>
              </a:prstGeom>
              <a:solidFill>
                <a:srgbClr val="FF3200"/>
              </a:solidFill>
              <a:ln w="0">
                <a:solidFill>
                  <a:srgbClr val="FF3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7" name="Rectangle 6841"/>
              <p:cNvSpPr>
                <a:spLocks noChangeArrowheads="1"/>
              </p:cNvSpPr>
              <p:nvPr/>
            </p:nvSpPr>
            <p:spPr bwMode="auto">
              <a:xfrm>
                <a:off x="2461" y="2804"/>
                <a:ext cx="101" cy="1"/>
              </a:xfrm>
              <a:prstGeom prst="rect">
                <a:avLst/>
              </a:prstGeom>
              <a:solidFill>
                <a:srgbClr val="FF3100"/>
              </a:solidFill>
              <a:ln w="0">
                <a:solidFill>
                  <a:srgbClr val="FF3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8" name="Rectangle 6842"/>
              <p:cNvSpPr>
                <a:spLocks noChangeArrowheads="1"/>
              </p:cNvSpPr>
              <p:nvPr/>
            </p:nvSpPr>
            <p:spPr bwMode="auto">
              <a:xfrm>
                <a:off x="2461" y="2804"/>
                <a:ext cx="101" cy="1"/>
              </a:xfrm>
              <a:prstGeom prst="rect">
                <a:avLst/>
              </a:prstGeom>
              <a:solidFill>
                <a:srgbClr val="FF3000"/>
              </a:solidFill>
              <a:ln w="0">
                <a:solidFill>
                  <a:srgbClr val="FF3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39" name="Rectangle 6843"/>
              <p:cNvSpPr>
                <a:spLocks noChangeArrowheads="1"/>
              </p:cNvSpPr>
              <p:nvPr/>
            </p:nvSpPr>
            <p:spPr bwMode="auto">
              <a:xfrm>
                <a:off x="2461" y="2804"/>
                <a:ext cx="101" cy="1"/>
              </a:xfrm>
              <a:prstGeom prst="rect">
                <a:avLst/>
              </a:prstGeom>
              <a:solidFill>
                <a:srgbClr val="FF2F00"/>
              </a:solidFill>
              <a:ln w="0">
                <a:solidFill>
                  <a:srgbClr val="FF2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0" name="Rectangle 6844"/>
              <p:cNvSpPr>
                <a:spLocks noChangeArrowheads="1"/>
              </p:cNvSpPr>
              <p:nvPr/>
            </p:nvSpPr>
            <p:spPr bwMode="auto">
              <a:xfrm>
                <a:off x="2461" y="2804"/>
                <a:ext cx="101" cy="1"/>
              </a:xfrm>
              <a:prstGeom prst="rect">
                <a:avLst/>
              </a:prstGeom>
              <a:solidFill>
                <a:srgbClr val="FF2F00"/>
              </a:solidFill>
              <a:ln w="0">
                <a:solidFill>
                  <a:srgbClr val="FF2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1" name="Rectangle 6845"/>
              <p:cNvSpPr>
                <a:spLocks noChangeArrowheads="1"/>
              </p:cNvSpPr>
              <p:nvPr/>
            </p:nvSpPr>
            <p:spPr bwMode="auto">
              <a:xfrm>
                <a:off x="2461" y="2801"/>
                <a:ext cx="101" cy="3"/>
              </a:xfrm>
              <a:prstGeom prst="rect">
                <a:avLst/>
              </a:prstGeom>
              <a:solidFill>
                <a:srgbClr val="FF2E00"/>
              </a:solidFill>
              <a:ln w="0">
                <a:solidFill>
                  <a:srgbClr val="FF2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2" name="Rectangle 6846"/>
              <p:cNvSpPr>
                <a:spLocks noChangeArrowheads="1"/>
              </p:cNvSpPr>
              <p:nvPr/>
            </p:nvSpPr>
            <p:spPr bwMode="auto">
              <a:xfrm>
                <a:off x="2461" y="2801"/>
                <a:ext cx="101" cy="1"/>
              </a:xfrm>
              <a:prstGeom prst="rect">
                <a:avLst/>
              </a:prstGeom>
              <a:solidFill>
                <a:srgbClr val="FF2D00"/>
              </a:solidFill>
              <a:ln w="0">
                <a:solidFill>
                  <a:srgbClr val="FF2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3" name="Rectangle 6847"/>
              <p:cNvSpPr>
                <a:spLocks noChangeArrowheads="1"/>
              </p:cNvSpPr>
              <p:nvPr/>
            </p:nvSpPr>
            <p:spPr bwMode="auto">
              <a:xfrm>
                <a:off x="2461" y="2801"/>
                <a:ext cx="101" cy="1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4" name="Rectangle 6848"/>
              <p:cNvSpPr>
                <a:spLocks noChangeArrowheads="1"/>
              </p:cNvSpPr>
              <p:nvPr/>
            </p:nvSpPr>
            <p:spPr bwMode="auto">
              <a:xfrm>
                <a:off x="2461" y="2801"/>
                <a:ext cx="101" cy="1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5" name="Rectangle 6849"/>
              <p:cNvSpPr>
                <a:spLocks noChangeArrowheads="1"/>
              </p:cNvSpPr>
              <p:nvPr/>
            </p:nvSpPr>
            <p:spPr bwMode="auto">
              <a:xfrm>
                <a:off x="2461" y="2801"/>
                <a:ext cx="101" cy="1"/>
              </a:xfrm>
              <a:prstGeom prst="rect">
                <a:avLst/>
              </a:prstGeom>
              <a:solidFill>
                <a:srgbClr val="FF2B00"/>
              </a:solidFill>
              <a:ln w="0">
                <a:solidFill>
                  <a:srgbClr val="FF2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6" name="Rectangle 6850"/>
              <p:cNvSpPr>
                <a:spLocks noChangeArrowheads="1"/>
              </p:cNvSpPr>
              <p:nvPr/>
            </p:nvSpPr>
            <p:spPr bwMode="auto">
              <a:xfrm>
                <a:off x="2461" y="2798"/>
                <a:ext cx="101" cy="3"/>
              </a:xfrm>
              <a:prstGeom prst="rect">
                <a:avLst/>
              </a:prstGeom>
              <a:solidFill>
                <a:srgbClr val="FF2A00"/>
              </a:solidFill>
              <a:ln w="0">
                <a:solidFill>
                  <a:srgbClr val="FF2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7" name="Rectangle 6851"/>
              <p:cNvSpPr>
                <a:spLocks noChangeArrowheads="1"/>
              </p:cNvSpPr>
              <p:nvPr/>
            </p:nvSpPr>
            <p:spPr bwMode="auto">
              <a:xfrm>
                <a:off x="2461" y="2798"/>
                <a:ext cx="101" cy="1"/>
              </a:xfrm>
              <a:prstGeom prst="rect">
                <a:avLst/>
              </a:prstGeom>
              <a:solidFill>
                <a:srgbClr val="FF2900"/>
              </a:solidFill>
              <a:ln w="0">
                <a:solidFill>
                  <a:srgbClr val="FF2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8" name="Rectangle 6852"/>
              <p:cNvSpPr>
                <a:spLocks noChangeArrowheads="1"/>
              </p:cNvSpPr>
              <p:nvPr/>
            </p:nvSpPr>
            <p:spPr bwMode="auto">
              <a:xfrm>
                <a:off x="2461" y="2798"/>
                <a:ext cx="101" cy="1"/>
              </a:xfrm>
              <a:prstGeom prst="rect">
                <a:avLst/>
              </a:prstGeom>
              <a:solidFill>
                <a:srgbClr val="FF2900"/>
              </a:solidFill>
              <a:ln w="0">
                <a:solidFill>
                  <a:srgbClr val="FF2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49" name="Rectangle 6853"/>
              <p:cNvSpPr>
                <a:spLocks noChangeArrowheads="1"/>
              </p:cNvSpPr>
              <p:nvPr/>
            </p:nvSpPr>
            <p:spPr bwMode="auto">
              <a:xfrm>
                <a:off x="2461" y="2798"/>
                <a:ext cx="101" cy="1"/>
              </a:xfrm>
              <a:prstGeom prst="rect">
                <a:avLst/>
              </a:prstGeom>
              <a:solidFill>
                <a:srgbClr val="FF2800"/>
              </a:solidFill>
              <a:ln w="0">
                <a:solidFill>
                  <a:srgbClr val="FF2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0" name="Rectangle 6854"/>
              <p:cNvSpPr>
                <a:spLocks noChangeArrowheads="1"/>
              </p:cNvSpPr>
              <p:nvPr/>
            </p:nvSpPr>
            <p:spPr bwMode="auto">
              <a:xfrm>
                <a:off x="2461" y="2795"/>
                <a:ext cx="101" cy="3"/>
              </a:xfrm>
              <a:prstGeom prst="rect">
                <a:avLst/>
              </a:prstGeom>
              <a:solidFill>
                <a:srgbClr val="FF2700"/>
              </a:solidFill>
              <a:ln w="0">
                <a:solidFill>
                  <a:srgbClr val="FF2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1" name="Rectangle 6855"/>
              <p:cNvSpPr>
                <a:spLocks noChangeArrowheads="1"/>
              </p:cNvSpPr>
              <p:nvPr/>
            </p:nvSpPr>
            <p:spPr bwMode="auto">
              <a:xfrm>
                <a:off x="2461" y="2795"/>
                <a:ext cx="101" cy="1"/>
              </a:xfrm>
              <a:prstGeom prst="rect">
                <a:avLst/>
              </a:prstGeom>
              <a:solidFill>
                <a:srgbClr val="FF2600"/>
              </a:solidFill>
              <a:ln w="0">
                <a:solidFill>
                  <a:srgbClr val="FF2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2" name="Rectangle 6856"/>
              <p:cNvSpPr>
                <a:spLocks noChangeArrowheads="1"/>
              </p:cNvSpPr>
              <p:nvPr/>
            </p:nvSpPr>
            <p:spPr bwMode="auto">
              <a:xfrm>
                <a:off x="2461" y="2795"/>
                <a:ext cx="101" cy="1"/>
              </a:xfrm>
              <a:prstGeom prst="rect">
                <a:avLst/>
              </a:prstGeom>
              <a:solidFill>
                <a:srgbClr val="FF2500"/>
              </a:solidFill>
              <a:ln w="0">
                <a:solidFill>
                  <a:srgbClr val="FF2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3" name="Rectangle 6857"/>
              <p:cNvSpPr>
                <a:spLocks noChangeArrowheads="1"/>
              </p:cNvSpPr>
              <p:nvPr/>
            </p:nvSpPr>
            <p:spPr bwMode="auto">
              <a:xfrm>
                <a:off x="2461" y="2795"/>
                <a:ext cx="101" cy="1"/>
              </a:xfrm>
              <a:prstGeom prst="rect">
                <a:avLst/>
              </a:prstGeom>
              <a:solidFill>
                <a:srgbClr val="FF2500"/>
              </a:solidFill>
              <a:ln w="0">
                <a:solidFill>
                  <a:srgbClr val="FF2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4" name="Rectangle 6858"/>
              <p:cNvSpPr>
                <a:spLocks noChangeArrowheads="1"/>
              </p:cNvSpPr>
              <p:nvPr/>
            </p:nvSpPr>
            <p:spPr bwMode="auto">
              <a:xfrm>
                <a:off x="2461" y="2795"/>
                <a:ext cx="101" cy="1"/>
              </a:xfrm>
              <a:prstGeom prst="rect">
                <a:avLst/>
              </a:prstGeom>
              <a:solidFill>
                <a:srgbClr val="FF2400"/>
              </a:solidFill>
              <a:ln w="0">
                <a:solidFill>
                  <a:srgbClr val="FF2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5" name="Rectangle 6859"/>
              <p:cNvSpPr>
                <a:spLocks noChangeArrowheads="1"/>
              </p:cNvSpPr>
              <p:nvPr/>
            </p:nvSpPr>
            <p:spPr bwMode="auto">
              <a:xfrm>
                <a:off x="2461" y="2793"/>
                <a:ext cx="101" cy="2"/>
              </a:xfrm>
              <a:prstGeom prst="rect">
                <a:avLst/>
              </a:prstGeom>
              <a:solidFill>
                <a:srgbClr val="FF2300"/>
              </a:solidFill>
              <a:ln w="0">
                <a:solidFill>
                  <a:srgbClr val="FF2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6" name="Rectangle 6860"/>
              <p:cNvSpPr>
                <a:spLocks noChangeArrowheads="1"/>
              </p:cNvSpPr>
              <p:nvPr/>
            </p:nvSpPr>
            <p:spPr bwMode="auto">
              <a:xfrm>
                <a:off x="2461" y="2793"/>
                <a:ext cx="101" cy="1"/>
              </a:xfrm>
              <a:prstGeom prst="rect">
                <a:avLst/>
              </a:prstGeom>
              <a:solidFill>
                <a:srgbClr val="FF2200"/>
              </a:solidFill>
              <a:ln w="0">
                <a:solidFill>
                  <a:srgbClr val="FF2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7" name="Rectangle 6861"/>
              <p:cNvSpPr>
                <a:spLocks noChangeArrowheads="1"/>
              </p:cNvSpPr>
              <p:nvPr/>
            </p:nvSpPr>
            <p:spPr bwMode="auto">
              <a:xfrm>
                <a:off x="2461" y="2793"/>
                <a:ext cx="101" cy="1"/>
              </a:xfrm>
              <a:prstGeom prst="rect">
                <a:avLst/>
              </a:prstGeom>
              <a:solidFill>
                <a:srgbClr val="FF2200"/>
              </a:solidFill>
              <a:ln w="0">
                <a:solidFill>
                  <a:srgbClr val="FF2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8" name="Rectangle 6862"/>
              <p:cNvSpPr>
                <a:spLocks noChangeArrowheads="1"/>
              </p:cNvSpPr>
              <p:nvPr/>
            </p:nvSpPr>
            <p:spPr bwMode="auto">
              <a:xfrm>
                <a:off x="2461" y="2793"/>
                <a:ext cx="101" cy="1"/>
              </a:xfrm>
              <a:prstGeom prst="rect">
                <a:avLst/>
              </a:prstGeom>
              <a:solidFill>
                <a:srgbClr val="FF2100"/>
              </a:solidFill>
              <a:ln w="0">
                <a:solidFill>
                  <a:srgbClr val="FF2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59" name="Rectangle 6863"/>
              <p:cNvSpPr>
                <a:spLocks noChangeArrowheads="1"/>
              </p:cNvSpPr>
              <p:nvPr/>
            </p:nvSpPr>
            <p:spPr bwMode="auto">
              <a:xfrm>
                <a:off x="2461" y="2793"/>
                <a:ext cx="101" cy="1"/>
              </a:xfrm>
              <a:prstGeom prst="rect">
                <a:avLst/>
              </a:prstGeom>
              <a:solidFill>
                <a:srgbClr val="FF2000"/>
              </a:solidFill>
              <a:ln w="0">
                <a:solidFill>
                  <a:srgbClr val="FF2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0" name="Rectangle 6864"/>
              <p:cNvSpPr>
                <a:spLocks noChangeArrowheads="1"/>
              </p:cNvSpPr>
              <p:nvPr/>
            </p:nvSpPr>
            <p:spPr bwMode="auto">
              <a:xfrm>
                <a:off x="2461" y="2790"/>
                <a:ext cx="101" cy="3"/>
              </a:xfrm>
              <a:prstGeom prst="rect">
                <a:avLst/>
              </a:prstGeom>
              <a:solidFill>
                <a:srgbClr val="FF1F00"/>
              </a:solidFill>
              <a:ln w="0">
                <a:solidFill>
                  <a:srgbClr val="FF1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1" name="Rectangle 6865"/>
              <p:cNvSpPr>
                <a:spLocks noChangeArrowheads="1"/>
              </p:cNvSpPr>
              <p:nvPr/>
            </p:nvSpPr>
            <p:spPr bwMode="auto">
              <a:xfrm>
                <a:off x="2461" y="2790"/>
                <a:ext cx="101" cy="1"/>
              </a:xfrm>
              <a:prstGeom prst="rect">
                <a:avLst/>
              </a:prstGeom>
              <a:solidFill>
                <a:srgbClr val="FF1E00"/>
              </a:solidFill>
              <a:ln w="0">
                <a:solidFill>
                  <a:srgbClr val="FF1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2" name="Rectangle 6866"/>
              <p:cNvSpPr>
                <a:spLocks noChangeArrowheads="1"/>
              </p:cNvSpPr>
              <p:nvPr/>
            </p:nvSpPr>
            <p:spPr bwMode="auto">
              <a:xfrm>
                <a:off x="2461" y="2790"/>
                <a:ext cx="101" cy="1"/>
              </a:xfrm>
              <a:prstGeom prst="rect">
                <a:avLst/>
              </a:prstGeom>
              <a:solidFill>
                <a:srgbClr val="FF1E00"/>
              </a:solidFill>
              <a:ln w="0">
                <a:solidFill>
                  <a:srgbClr val="FF1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3" name="Rectangle 6867"/>
              <p:cNvSpPr>
                <a:spLocks noChangeArrowheads="1"/>
              </p:cNvSpPr>
              <p:nvPr/>
            </p:nvSpPr>
            <p:spPr bwMode="auto">
              <a:xfrm>
                <a:off x="2461" y="2790"/>
                <a:ext cx="101" cy="1"/>
              </a:xfrm>
              <a:prstGeom prst="rect">
                <a:avLst/>
              </a:prstGeom>
              <a:solidFill>
                <a:srgbClr val="FF1D00"/>
              </a:solidFill>
              <a:ln w="0">
                <a:solidFill>
                  <a:srgbClr val="FF1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4" name="Rectangle 6868"/>
              <p:cNvSpPr>
                <a:spLocks noChangeArrowheads="1"/>
              </p:cNvSpPr>
              <p:nvPr/>
            </p:nvSpPr>
            <p:spPr bwMode="auto">
              <a:xfrm>
                <a:off x="2461" y="2787"/>
                <a:ext cx="101" cy="3"/>
              </a:xfrm>
              <a:prstGeom prst="rect">
                <a:avLst/>
              </a:prstGeom>
              <a:solidFill>
                <a:srgbClr val="FF1C00"/>
              </a:solidFill>
              <a:ln w="0">
                <a:solidFill>
                  <a:srgbClr val="FF1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5" name="Rectangle 6869"/>
              <p:cNvSpPr>
                <a:spLocks noChangeArrowheads="1"/>
              </p:cNvSpPr>
              <p:nvPr/>
            </p:nvSpPr>
            <p:spPr bwMode="auto">
              <a:xfrm>
                <a:off x="2461" y="2787"/>
                <a:ext cx="101" cy="1"/>
              </a:xfrm>
              <a:prstGeom prst="rect">
                <a:avLst/>
              </a:prstGeom>
              <a:solidFill>
                <a:srgbClr val="FF1B00"/>
              </a:solidFill>
              <a:ln w="0">
                <a:solidFill>
                  <a:srgbClr val="FF1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6" name="Rectangle 6870"/>
              <p:cNvSpPr>
                <a:spLocks noChangeArrowheads="1"/>
              </p:cNvSpPr>
              <p:nvPr/>
            </p:nvSpPr>
            <p:spPr bwMode="auto">
              <a:xfrm>
                <a:off x="2461" y="2787"/>
                <a:ext cx="101" cy="1"/>
              </a:xfrm>
              <a:prstGeom prst="rect">
                <a:avLst/>
              </a:prstGeom>
              <a:solidFill>
                <a:srgbClr val="FF1B00"/>
              </a:solidFill>
              <a:ln w="0">
                <a:solidFill>
                  <a:srgbClr val="FF1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7" name="Rectangle 6871"/>
              <p:cNvSpPr>
                <a:spLocks noChangeArrowheads="1"/>
              </p:cNvSpPr>
              <p:nvPr/>
            </p:nvSpPr>
            <p:spPr bwMode="auto">
              <a:xfrm>
                <a:off x="2461" y="2787"/>
                <a:ext cx="101" cy="1"/>
              </a:xfrm>
              <a:prstGeom prst="rect">
                <a:avLst/>
              </a:prstGeom>
              <a:solidFill>
                <a:srgbClr val="FF1A00"/>
              </a:solidFill>
              <a:ln w="0">
                <a:solidFill>
                  <a:srgbClr val="FF1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8" name="Rectangle 6872"/>
              <p:cNvSpPr>
                <a:spLocks noChangeArrowheads="1"/>
              </p:cNvSpPr>
              <p:nvPr/>
            </p:nvSpPr>
            <p:spPr bwMode="auto">
              <a:xfrm>
                <a:off x="2461" y="2787"/>
                <a:ext cx="101" cy="1"/>
              </a:xfrm>
              <a:prstGeom prst="rect">
                <a:avLst/>
              </a:prstGeom>
              <a:solidFill>
                <a:srgbClr val="FF1900"/>
              </a:solidFill>
              <a:ln w="0">
                <a:solidFill>
                  <a:srgbClr val="FF1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69" name="Rectangle 6873"/>
              <p:cNvSpPr>
                <a:spLocks noChangeArrowheads="1"/>
              </p:cNvSpPr>
              <p:nvPr/>
            </p:nvSpPr>
            <p:spPr bwMode="auto">
              <a:xfrm>
                <a:off x="2461" y="2784"/>
                <a:ext cx="101" cy="3"/>
              </a:xfrm>
              <a:prstGeom prst="rect">
                <a:avLst/>
              </a:prstGeom>
              <a:solidFill>
                <a:srgbClr val="FF1800"/>
              </a:solidFill>
              <a:ln w="0">
                <a:solidFill>
                  <a:srgbClr val="FF1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0" name="Rectangle 6874"/>
              <p:cNvSpPr>
                <a:spLocks noChangeArrowheads="1"/>
              </p:cNvSpPr>
              <p:nvPr/>
            </p:nvSpPr>
            <p:spPr bwMode="auto">
              <a:xfrm>
                <a:off x="2461" y="2784"/>
                <a:ext cx="101" cy="1"/>
              </a:xfrm>
              <a:prstGeom prst="rect">
                <a:avLst/>
              </a:prstGeom>
              <a:solidFill>
                <a:srgbClr val="FF1700"/>
              </a:solidFill>
              <a:ln w="0">
                <a:solidFill>
                  <a:srgbClr val="FF1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1" name="Rectangle 6875"/>
              <p:cNvSpPr>
                <a:spLocks noChangeArrowheads="1"/>
              </p:cNvSpPr>
              <p:nvPr/>
            </p:nvSpPr>
            <p:spPr bwMode="auto">
              <a:xfrm>
                <a:off x="2461" y="2784"/>
                <a:ext cx="101" cy="1"/>
              </a:xfrm>
              <a:prstGeom prst="rect">
                <a:avLst/>
              </a:prstGeom>
              <a:solidFill>
                <a:srgbClr val="FF1700"/>
              </a:solidFill>
              <a:ln w="0">
                <a:solidFill>
                  <a:srgbClr val="FF1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2" name="Rectangle 6876"/>
              <p:cNvSpPr>
                <a:spLocks noChangeArrowheads="1"/>
              </p:cNvSpPr>
              <p:nvPr/>
            </p:nvSpPr>
            <p:spPr bwMode="auto">
              <a:xfrm>
                <a:off x="2461" y="2784"/>
                <a:ext cx="101" cy="1"/>
              </a:xfrm>
              <a:prstGeom prst="rect">
                <a:avLst/>
              </a:prstGeom>
              <a:solidFill>
                <a:srgbClr val="FF1600"/>
              </a:solidFill>
              <a:ln w="0">
                <a:solidFill>
                  <a:srgbClr val="FF1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3" name="Rectangle 6877"/>
              <p:cNvSpPr>
                <a:spLocks noChangeArrowheads="1"/>
              </p:cNvSpPr>
              <p:nvPr/>
            </p:nvSpPr>
            <p:spPr bwMode="auto">
              <a:xfrm>
                <a:off x="2461" y="2784"/>
                <a:ext cx="101" cy="1"/>
              </a:xfrm>
              <a:prstGeom prst="rect">
                <a:avLst/>
              </a:prstGeom>
              <a:solidFill>
                <a:srgbClr val="FF1500"/>
              </a:solidFill>
              <a:ln w="0">
                <a:solidFill>
                  <a:srgbClr val="FF1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1391674" name="Rectangle 6878"/>
              <p:cNvSpPr>
                <a:spLocks noChangeArrowheads="1"/>
              </p:cNvSpPr>
              <p:nvPr/>
            </p:nvSpPr>
            <p:spPr bwMode="auto">
              <a:xfrm>
                <a:off x="2461" y="2781"/>
                <a:ext cx="101" cy="3"/>
              </a:xfrm>
              <a:prstGeom prst="rect">
                <a:avLst/>
              </a:prstGeom>
              <a:solidFill>
                <a:srgbClr val="FF1400"/>
              </a:solidFill>
              <a:ln w="0">
                <a:solidFill>
                  <a:srgbClr val="FF1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7" name="Group 7080"/>
            <p:cNvGrpSpPr>
              <a:grpSpLocks/>
            </p:cNvGrpSpPr>
            <p:nvPr/>
          </p:nvGrpSpPr>
          <p:grpSpPr bwMode="auto">
            <a:xfrm>
              <a:off x="469" y="2734"/>
              <a:ext cx="2271" cy="1052"/>
              <a:chOff x="469" y="2734"/>
              <a:chExt cx="2271" cy="1052"/>
            </a:xfrm>
          </p:grpSpPr>
          <p:sp>
            <p:nvSpPr>
              <p:cNvPr id="54955" name="Rectangle 6880"/>
              <p:cNvSpPr>
                <a:spLocks noChangeArrowheads="1"/>
              </p:cNvSpPr>
              <p:nvPr/>
            </p:nvSpPr>
            <p:spPr bwMode="auto">
              <a:xfrm>
                <a:off x="2461" y="2781"/>
                <a:ext cx="101" cy="1"/>
              </a:xfrm>
              <a:prstGeom prst="rect">
                <a:avLst/>
              </a:prstGeom>
              <a:solidFill>
                <a:srgbClr val="FF1400"/>
              </a:solidFill>
              <a:ln w="0">
                <a:solidFill>
                  <a:srgbClr val="FF1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6" name="Rectangle 6881"/>
              <p:cNvSpPr>
                <a:spLocks noChangeArrowheads="1"/>
              </p:cNvSpPr>
              <p:nvPr/>
            </p:nvSpPr>
            <p:spPr bwMode="auto">
              <a:xfrm>
                <a:off x="2461" y="2781"/>
                <a:ext cx="101" cy="1"/>
              </a:xfrm>
              <a:prstGeom prst="rect">
                <a:avLst/>
              </a:prstGeom>
              <a:solidFill>
                <a:srgbClr val="FF1300"/>
              </a:solidFill>
              <a:ln w="0">
                <a:solidFill>
                  <a:srgbClr val="FF1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7" name="Rectangle 6882"/>
              <p:cNvSpPr>
                <a:spLocks noChangeArrowheads="1"/>
              </p:cNvSpPr>
              <p:nvPr/>
            </p:nvSpPr>
            <p:spPr bwMode="auto">
              <a:xfrm>
                <a:off x="2461" y="2781"/>
                <a:ext cx="101" cy="1"/>
              </a:xfrm>
              <a:prstGeom prst="rect">
                <a:avLst/>
              </a:prstGeom>
              <a:solidFill>
                <a:srgbClr val="FF1200"/>
              </a:solidFill>
              <a:ln w="0">
                <a:solidFill>
                  <a:srgbClr val="FF1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8" name="Rectangle 6883"/>
              <p:cNvSpPr>
                <a:spLocks noChangeArrowheads="1"/>
              </p:cNvSpPr>
              <p:nvPr/>
            </p:nvSpPr>
            <p:spPr bwMode="auto">
              <a:xfrm>
                <a:off x="2461" y="2779"/>
                <a:ext cx="101" cy="2"/>
              </a:xfrm>
              <a:prstGeom prst="rect">
                <a:avLst/>
              </a:prstGeom>
              <a:solidFill>
                <a:srgbClr val="FF1100"/>
              </a:solidFill>
              <a:ln w="0">
                <a:solidFill>
                  <a:srgbClr val="FF1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9" name="Rectangle 6884"/>
              <p:cNvSpPr>
                <a:spLocks noChangeArrowheads="1"/>
              </p:cNvSpPr>
              <p:nvPr/>
            </p:nvSpPr>
            <p:spPr bwMode="auto">
              <a:xfrm>
                <a:off x="2461" y="2779"/>
                <a:ext cx="101" cy="1"/>
              </a:xfrm>
              <a:prstGeom prst="rect">
                <a:avLst/>
              </a:prstGeom>
              <a:solidFill>
                <a:srgbClr val="FF1000"/>
              </a:solidFill>
              <a:ln w="0">
                <a:solidFill>
                  <a:srgbClr val="FF1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0" name="Rectangle 6885"/>
              <p:cNvSpPr>
                <a:spLocks noChangeArrowheads="1"/>
              </p:cNvSpPr>
              <p:nvPr/>
            </p:nvSpPr>
            <p:spPr bwMode="auto">
              <a:xfrm>
                <a:off x="2461" y="2779"/>
                <a:ext cx="101" cy="1"/>
              </a:xfrm>
              <a:prstGeom prst="rect">
                <a:avLst/>
              </a:prstGeom>
              <a:solidFill>
                <a:srgbClr val="FF1000"/>
              </a:solidFill>
              <a:ln w="0">
                <a:solidFill>
                  <a:srgbClr val="FF1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1" name="Rectangle 6886"/>
              <p:cNvSpPr>
                <a:spLocks noChangeArrowheads="1"/>
              </p:cNvSpPr>
              <p:nvPr/>
            </p:nvSpPr>
            <p:spPr bwMode="auto">
              <a:xfrm>
                <a:off x="2461" y="2779"/>
                <a:ext cx="101" cy="1"/>
              </a:xfrm>
              <a:prstGeom prst="rect">
                <a:avLst/>
              </a:prstGeom>
              <a:solidFill>
                <a:srgbClr val="FF0F00"/>
              </a:solidFill>
              <a:ln w="0">
                <a:solidFill>
                  <a:srgbClr val="FF0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2" name="Rectangle 6887"/>
              <p:cNvSpPr>
                <a:spLocks noChangeArrowheads="1"/>
              </p:cNvSpPr>
              <p:nvPr/>
            </p:nvSpPr>
            <p:spPr bwMode="auto">
              <a:xfrm>
                <a:off x="2461" y="2779"/>
                <a:ext cx="101" cy="1"/>
              </a:xfrm>
              <a:prstGeom prst="rect">
                <a:avLst/>
              </a:prstGeom>
              <a:solidFill>
                <a:srgbClr val="FF0E00"/>
              </a:solidFill>
              <a:ln w="0">
                <a:solidFill>
                  <a:srgbClr val="FF0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3" name="Rectangle 6888"/>
              <p:cNvSpPr>
                <a:spLocks noChangeArrowheads="1"/>
              </p:cNvSpPr>
              <p:nvPr/>
            </p:nvSpPr>
            <p:spPr bwMode="auto">
              <a:xfrm>
                <a:off x="2461" y="2776"/>
                <a:ext cx="101" cy="3"/>
              </a:xfrm>
              <a:prstGeom prst="rect">
                <a:avLst/>
              </a:prstGeom>
              <a:solidFill>
                <a:srgbClr val="FF0D00"/>
              </a:solidFill>
              <a:ln w="0">
                <a:solidFill>
                  <a:srgbClr val="FF0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4" name="Rectangle 6889"/>
              <p:cNvSpPr>
                <a:spLocks noChangeArrowheads="1"/>
              </p:cNvSpPr>
              <p:nvPr/>
            </p:nvSpPr>
            <p:spPr bwMode="auto">
              <a:xfrm>
                <a:off x="2461" y="2776"/>
                <a:ext cx="101" cy="1"/>
              </a:xfrm>
              <a:prstGeom prst="rect">
                <a:avLst/>
              </a:prstGeom>
              <a:solidFill>
                <a:srgbClr val="FF0D00"/>
              </a:solidFill>
              <a:ln w="0">
                <a:solidFill>
                  <a:srgbClr val="FF0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5" name="Rectangle 6890"/>
              <p:cNvSpPr>
                <a:spLocks noChangeArrowheads="1"/>
              </p:cNvSpPr>
              <p:nvPr/>
            </p:nvSpPr>
            <p:spPr bwMode="auto">
              <a:xfrm>
                <a:off x="2461" y="2776"/>
                <a:ext cx="101" cy="1"/>
              </a:xfrm>
              <a:prstGeom prst="rect">
                <a:avLst/>
              </a:prstGeom>
              <a:solidFill>
                <a:srgbClr val="FF0C00"/>
              </a:solidFill>
              <a:ln w="0">
                <a:solidFill>
                  <a:srgbClr val="FF0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6" name="Rectangle 6891"/>
              <p:cNvSpPr>
                <a:spLocks noChangeArrowheads="1"/>
              </p:cNvSpPr>
              <p:nvPr/>
            </p:nvSpPr>
            <p:spPr bwMode="auto">
              <a:xfrm>
                <a:off x="2461" y="2776"/>
                <a:ext cx="101" cy="1"/>
              </a:xfrm>
              <a:prstGeom prst="rect">
                <a:avLst/>
              </a:prstGeom>
              <a:solidFill>
                <a:srgbClr val="FF0B00"/>
              </a:solidFill>
              <a:ln w="0">
                <a:solidFill>
                  <a:srgbClr val="FF0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7" name="Rectangle 6892"/>
              <p:cNvSpPr>
                <a:spLocks noChangeArrowheads="1"/>
              </p:cNvSpPr>
              <p:nvPr/>
            </p:nvSpPr>
            <p:spPr bwMode="auto">
              <a:xfrm>
                <a:off x="2461" y="2776"/>
                <a:ext cx="101" cy="1"/>
              </a:xfrm>
              <a:prstGeom prst="rect">
                <a:avLst/>
              </a:prstGeom>
              <a:solidFill>
                <a:srgbClr val="FF0A00"/>
              </a:solidFill>
              <a:ln w="0">
                <a:solidFill>
                  <a:srgbClr val="FF0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8" name="Rectangle 6893"/>
              <p:cNvSpPr>
                <a:spLocks noChangeArrowheads="1"/>
              </p:cNvSpPr>
              <p:nvPr/>
            </p:nvSpPr>
            <p:spPr bwMode="auto">
              <a:xfrm>
                <a:off x="2461" y="2773"/>
                <a:ext cx="101" cy="3"/>
              </a:xfrm>
              <a:prstGeom prst="rect">
                <a:avLst/>
              </a:prstGeom>
              <a:solidFill>
                <a:srgbClr val="FF0900"/>
              </a:solidFill>
              <a:ln w="0">
                <a:solidFill>
                  <a:srgbClr val="FF0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69" name="Rectangle 6894"/>
              <p:cNvSpPr>
                <a:spLocks noChangeArrowheads="1"/>
              </p:cNvSpPr>
              <p:nvPr/>
            </p:nvSpPr>
            <p:spPr bwMode="auto">
              <a:xfrm>
                <a:off x="2461" y="2773"/>
                <a:ext cx="101" cy="1"/>
              </a:xfrm>
              <a:prstGeom prst="rect">
                <a:avLst/>
              </a:prstGeom>
              <a:solidFill>
                <a:srgbClr val="FF0900"/>
              </a:solidFill>
              <a:ln w="0">
                <a:solidFill>
                  <a:srgbClr val="FF0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0" name="Rectangle 6895"/>
              <p:cNvSpPr>
                <a:spLocks noChangeArrowheads="1"/>
              </p:cNvSpPr>
              <p:nvPr/>
            </p:nvSpPr>
            <p:spPr bwMode="auto">
              <a:xfrm>
                <a:off x="2461" y="2773"/>
                <a:ext cx="101" cy="1"/>
              </a:xfrm>
              <a:prstGeom prst="rect">
                <a:avLst/>
              </a:prstGeom>
              <a:solidFill>
                <a:srgbClr val="FF0800"/>
              </a:solidFill>
              <a:ln w="0">
                <a:solidFill>
                  <a:srgbClr val="FF0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1" name="Rectangle 6896"/>
              <p:cNvSpPr>
                <a:spLocks noChangeArrowheads="1"/>
              </p:cNvSpPr>
              <p:nvPr/>
            </p:nvSpPr>
            <p:spPr bwMode="auto">
              <a:xfrm>
                <a:off x="2461" y="2773"/>
                <a:ext cx="101" cy="1"/>
              </a:xfrm>
              <a:prstGeom prst="rect">
                <a:avLst/>
              </a:prstGeom>
              <a:solidFill>
                <a:srgbClr val="FF0700"/>
              </a:solidFill>
              <a:ln w="0">
                <a:solidFill>
                  <a:srgbClr val="FF0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2" name="Rectangle 6897"/>
              <p:cNvSpPr>
                <a:spLocks noChangeArrowheads="1"/>
              </p:cNvSpPr>
              <p:nvPr/>
            </p:nvSpPr>
            <p:spPr bwMode="auto">
              <a:xfrm>
                <a:off x="2461" y="2770"/>
                <a:ext cx="101" cy="3"/>
              </a:xfrm>
              <a:prstGeom prst="rect">
                <a:avLst/>
              </a:prstGeom>
              <a:solidFill>
                <a:srgbClr val="FF0600"/>
              </a:solidFill>
              <a:ln w="0">
                <a:solidFill>
                  <a:srgbClr val="FF0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3" name="Rectangle 6898"/>
              <p:cNvSpPr>
                <a:spLocks noChangeArrowheads="1"/>
              </p:cNvSpPr>
              <p:nvPr/>
            </p:nvSpPr>
            <p:spPr bwMode="auto">
              <a:xfrm>
                <a:off x="2461" y="2770"/>
                <a:ext cx="101" cy="1"/>
              </a:xfrm>
              <a:prstGeom prst="rect">
                <a:avLst/>
              </a:prstGeom>
              <a:solidFill>
                <a:srgbClr val="FF0500"/>
              </a:solidFill>
              <a:ln w="0">
                <a:solidFill>
                  <a:srgbClr val="FF0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4" name="Rectangle 6899"/>
              <p:cNvSpPr>
                <a:spLocks noChangeArrowheads="1"/>
              </p:cNvSpPr>
              <p:nvPr/>
            </p:nvSpPr>
            <p:spPr bwMode="auto">
              <a:xfrm>
                <a:off x="2461" y="2770"/>
                <a:ext cx="101" cy="1"/>
              </a:xfrm>
              <a:prstGeom prst="rect">
                <a:avLst/>
              </a:prstGeom>
              <a:solidFill>
                <a:srgbClr val="FF0500"/>
              </a:solidFill>
              <a:ln w="0">
                <a:solidFill>
                  <a:srgbClr val="FF0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5" name="Rectangle 6900"/>
              <p:cNvSpPr>
                <a:spLocks noChangeArrowheads="1"/>
              </p:cNvSpPr>
              <p:nvPr/>
            </p:nvSpPr>
            <p:spPr bwMode="auto">
              <a:xfrm>
                <a:off x="2461" y="2770"/>
                <a:ext cx="101" cy="1"/>
              </a:xfrm>
              <a:prstGeom prst="rect">
                <a:avLst/>
              </a:prstGeom>
              <a:solidFill>
                <a:srgbClr val="FF0400"/>
              </a:solidFill>
              <a:ln w="0">
                <a:solidFill>
                  <a:srgbClr val="FF0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6" name="Rectangle 6901"/>
              <p:cNvSpPr>
                <a:spLocks noChangeArrowheads="1"/>
              </p:cNvSpPr>
              <p:nvPr/>
            </p:nvSpPr>
            <p:spPr bwMode="auto">
              <a:xfrm>
                <a:off x="2461" y="2770"/>
                <a:ext cx="101" cy="1"/>
              </a:xfrm>
              <a:prstGeom prst="rect">
                <a:avLst/>
              </a:prstGeom>
              <a:solidFill>
                <a:srgbClr val="FF0300"/>
              </a:solidFill>
              <a:ln w="0">
                <a:solidFill>
                  <a:srgbClr val="FF0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7" name="Rectangle 6902"/>
              <p:cNvSpPr>
                <a:spLocks noChangeArrowheads="1"/>
              </p:cNvSpPr>
              <p:nvPr/>
            </p:nvSpPr>
            <p:spPr bwMode="auto">
              <a:xfrm>
                <a:off x="2461" y="2767"/>
                <a:ext cx="101" cy="3"/>
              </a:xfrm>
              <a:prstGeom prst="rect">
                <a:avLst/>
              </a:prstGeom>
              <a:solidFill>
                <a:srgbClr val="FF0200"/>
              </a:solidFill>
              <a:ln w="0">
                <a:solidFill>
                  <a:srgbClr val="FF0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8" name="Rectangle 6903"/>
              <p:cNvSpPr>
                <a:spLocks noChangeArrowheads="1"/>
              </p:cNvSpPr>
              <p:nvPr/>
            </p:nvSpPr>
            <p:spPr bwMode="auto">
              <a:xfrm>
                <a:off x="2461" y="2767"/>
                <a:ext cx="101" cy="1"/>
              </a:xfrm>
              <a:prstGeom prst="rect">
                <a:avLst/>
              </a:prstGeom>
              <a:solidFill>
                <a:srgbClr val="FF0200"/>
              </a:solidFill>
              <a:ln w="0">
                <a:solidFill>
                  <a:srgbClr val="FF0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79" name="Rectangle 6904"/>
              <p:cNvSpPr>
                <a:spLocks noChangeArrowheads="1"/>
              </p:cNvSpPr>
              <p:nvPr/>
            </p:nvSpPr>
            <p:spPr bwMode="auto">
              <a:xfrm>
                <a:off x="2461" y="2767"/>
                <a:ext cx="101" cy="1"/>
              </a:xfrm>
              <a:prstGeom prst="rect">
                <a:avLst/>
              </a:prstGeom>
              <a:solidFill>
                <a:srgbClr val="FF0100"/>
              </a:solidFill>
              <a:ln w="0">
                <a:solidFill>
                  <a:srgbClr val="FF0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0" name="Rectangle 6905"/>
              <p:cNvSpPr>
                <a:spLocks noChangeArrowheads="1"/>
              </p:cNvSpPr>
              <p:nvPr/>
            </p:nvSpPr>
            <p:spPr bwMode="auto">
              <a:xfrm>
                <a:off x="2461" y="2767"/>
                <a:ext cx="101" cy="609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1" name="Line 6906"/>
              <p:cNvSpPr>
                <a:spLocks noChangeShapeType="1"/>
              </p:cNvSpPr>
              <p:nvPr/>
            </p:nvSpPr>
            <p:spPr bwMode="auto">
              <a:xfrm flipH="1">
                <a:off x="2528" y="3376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82" name="Rectangle 6907"/>
              <p:cNvSpPr>
                <a:spLocks noChangeArrowheads="1"/>
              </p:cNvSpPr>
              <p:nvPr/>
            </p:nvSpPr>
            <p:spPr bwMode="auto">
              <a:xfrm>
                <a:off x="2612" y="3378"/>
                <a:ext cx="19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3" name="Freeform 6908"/>
              <p:cNvSpPr>
                <a:spLocks noEditPoints="1"/>
              </p:cNvSpPr>
              <p:nvPr/>
            </p:nvSpPr>
            <p:spPr bwMode="auto">
              <a:xfrm>
                <a:off x="2640" y="3345"/>
                <a:ext cx="36" cy="59"/>
              </a:xfrm>
              <a:custGeom>
                <a:avLst/>
                <a:gdLst>
                  <a:gd name="T0" fmla="*/ 0 w 36"/>
                  <a:gd name="T1" fmla="*/ 31 h 59"/>
                  <a:gd name="T2" fmla="*/ 0 w 36"/>
                  <a:gd name="T3" fmla="*/ 19 h 59"/>
                  <a:gd name="T4" fmla="*/ 0 w 36"/>
                  <a:gd name="T5" fmla="*/ 14 h 59"/>
                  <a:gd name="T6" fmla="*/ 3 w 36"/>
                  <a:gd name="T7" fmla="*/ 8 h 59"/>
                  <a:gd name="T8" fmla="*/ 5 w 36"/>
                  <a:gd name="T9" fmla="*/ 6 h 59"/>
                  <a:gd name="T10" fmla="*/ 11 w 36"/>
                  <a:gd name="T11" fmla="*/ 3 h 59"/>
                  <a:gd name="T12" fmla="*/ 16 w 36"/>
                  <a:gd name="T13" fmla="*/ 0 h 59"/>
                  <a:gd name="T14" fmla="*/ 22 w 36"/>
                  <a:gd name="T15" fmla="*/ 3 h 59"/>
                  <a:gd name="T16" fmla="*/ 25 w 36"/>
                  <a:gd name="T17" fmla="*/ 3 h 59"/>
                  <a:gd name="T18" fmla="*/ 28 w 36"/>
                  <a:gd name="T19" fmla="*/ 6 h 59"/>
                  <a:gd name="T20" fmla="*/ 30 w 36"/>
                  <a:gd name="T21" fmla="*/ 8 h 59"/>
                  <a:gd name="T22" fmla="*/ 33 w 36"/>
                  <a:gd name="T23" fmla="*/ 11 h 59"/>
                  <a:gd name="T24" fmla="*/ 33 w 36"/>
                  <a:gd name="T25" fmla="*/ 17 h 59"/>
                  <a:gd name="T26" fmla="*/ 36 w 36"/>
                  <a:gd name="T27" fmla="*/ 22 h 59"/>
                  <a:gd name="T28" fmla="*/ 36 w 36"/>
                  <a:gd name="T29" fmla="*/ 31 h 59"/>
                  <a:gd name="T30" fmla="*/ 33 w 36"/>
                  <a:gd name="T31" fmla="*/ 39 h 59"/>
                  <a:gd name="T32" fmla="*/ 33 w 36"/>
                  <a:gd name="T33" fmla="*/ 45 h 59"/>
                  <a:gd name="T34" fmla="*/ 30 w 36"/>
                  <a:gd name="T35" fmla="*/ 50 h 59"/>
                  <a:gd name="T36" fmla="*/ 28 w 36"/>
                  <a:gd name="T37" fmla="*/ 56 h 59"/>
                  <a:gd name="T38" fmla="*/ 22 w 36"/>
                  <a:gd name="T39" fmla="*/ 59 h 59"/>
                  <a:gd name="T40" fmla="*/ 16 w 36"/>
                  <a:gd name="T41" fmla="*/ 59 h 59"/>
                  <a:gd name="T42" fmla="*/ 8 w 36"/>
                  <a:gd name="T43" fmla="*/ 56 h 59"/>
                  <a:gd name="T44" fmla="*/ 3 w 36"/>
                  <a:gd name="T45" fmla="*/ 53 h 59"/>
                  <a:gd name="T46" fmla="*/ 0 w 36"/>
                  <a:gd name="T47" fmla="*/ 47 h 59"/>
                  <a:gd name="T48" fmla="*/ 0 w 36"/>
                  <a:gd name="T49" fmla="*/ 39 h 59"/>
                  <a:gd name="T50" fmla="*/ 0 w 36"/>
                  <a:gd name="T51" fmla="*/ 31 h 59"/>
                  <a:gd name="T52" fmla="*/ 5 w 36"/>
                  <a:gd name="T53" fmla="*/ 31 h 59"/>
                  <a:gd name="T54" fmla="*/ 5 w 36"/>
                  <a:gd name="T55" fmla="*/ 39 h 59"/>
                  <a:gd name="T56" fmla="*/ 8 w 36"/>
                  <a:gd name="T57" fmla="*/ 45 h 59"/>
                  <a:gd name="T58" fmla="*/ 8 w 36"/>
                  <a:gd name="T59" fmla="*/ 47 h 59"/>
                  <a:gd name="T60" fmla="*/ 14 w 36"/>
                  <a:gd name="T61" fmla="*/ 50 h 59"/>
                  <a:gd name="T62" fmla="*/ 16 w 36"/>
                  <a:gd name="T63" fmla="*/ 50 h 59"/>
                  <a:gd name="T64" fmla="*/ 22 w 36"/>
                  <a:gd name="T65" fmla="*/ 50 h 59"/>
                  <a:gd name="T66" fmla="*/ 25 w 36"/>
                  <a:gd name="T67" fmla="*/ 47 h 59"/>
                  <a:gd name="T68" fmla="*/ 25 w 36"/>
                  <a:gd name="T69" fmla="*/ 45 h 59"/>
                  <a:gd name="T70" fmla="*/ 28 w 36"/>
                  <a:gd name="T71" fmla="*/ 36 h 59"/>
                  <a:gd name="T72" fmla="*/ 28 w 36"/>
                  <a:gd name="T73" fmla="*/ 31 h 59"/>
                  <a:gd name="T74" fmla="*/ 28 w 36"/>
                  <a:gd name="T75" fmla="*/ 22 h 59"/>
                  <a:gd name="T76" fmla="*/ 28 w 36"/>
                  <a:gd name="T77" fmla="*/ 17 h 59"/>
                  <a:gd name="T78" fmla="*/ 25 w 36"/>
                  <a:gd name="T79" fmla="*/ 11 h 59"/>
                  <a:gd name="T80" fmla="*/ 22 w 36"/>
                  <a:gd name="T81" fmla="*/ 8 h 59"/>
                  <a:gd name="T82" fmla="*/ 16 w 36"/>
                  <a:gd name="T83" fmla="*/ 8 h 59"/>
                  <a:gd name="T84" fmla="*/ 14 w 36"/>
                  <a:gd name="T85" fmla="*/ 8 h 59"/>
                  <a:gd name="T86" fmla="*/ 8 w 36"/>
                  <a:gd name="T87" fmla="*/ 11 h 59"/>
                  <a:gd name="T88" fmla="*/ 8 w 36"/>
                  <a:gd name="T89" fmla="*/ 17 h 59"/>
                  <a:gd name="T90" fmla="*/ 5 w 36"/>
                  <a:gd name="T91" fmla="*/ 22 h 59"/>
                  <a:gd name="T92" fmla="*/ 5 w 36"/>
                  <a:gd name="T93" fmla="*/ 31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31"/>
                    </a:moveTo>
                    <a:lnTo>
                      <a:pt x="0" y="19"/>
                    </a:lnTo>
                    <a:lnTo>
                      <a:pt x="0" y="14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22" y="3"/>
                    </a:lnTo>
                    <a:lnTo>
                      <a:pt x="25" y="3"/>
                    </a:lnTo>
                    <a:lnTo>
                      <a:pt x="28" y="6"/>
                    </a:lnTo>
                    <a:lnTo>
                      <a:pt x="30" y="8"/>
                    </a:lnTo>
                    <a:lnTo>
                      <a:pt x="33" y="11"/>
                    </a:lnTo>
                    <a:lnTo>
                      <a:pt x="33" y="17"/>
                    </a:lnTo>
                    <a:lnTo>
                      <a:pt x="36" y="22"/>
                    </a:lnTo>
                    <a:lnTo>
                      <a:pt x="36" y="31"/>
                    </a:lnTo>
                    <a:lnTo>
                      <a:pt x="33" y="39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6"/>
                    </a:lnTo>
                    <a:lnTo>
                      <a:pt x="22" y="59"/>
                    </a:lnTo>
                    <a:lnTo>
                      <a:pt x="16" y="59"/>
                    </a:lnTo>
                    <a:lnTo>
                      <a:pt x="8" y="56"/>
                    </a:lnTo>
                    <a:lnTo>
                      <a:pt x="3" y="53"/>
                    </a:lnTo>
                    <a:lnTo>
                      <a:pt x="0" y="47"/>
                    </a:lnTo>
                    <a:lnTo>
                      <a:pt x="0" y="39"/>
                    </a:lnTo>
                    <a:lnTo>
                      <a:pt x="0" y="31"/>
                    </a:lnTo>
                    <a:close/>
                    <a:moveTo>
                      <a:pt x="5" y="31"/>
                    </a:moveTo>
                    <a:lnTo>
                      <a:pt x="5" y="39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22" y="50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28" y="36"/>
                    </a:lnTo>
                    <a:lnTo>
                      <a:pt x="28" y="31"/>
                    </a:lnTo>
                    <a:lnTo>
                      <a:pt x="28" y="22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8" y="11"/>
                    </a:lnTo>
                    <a:lnTo>
                      <a:pt x="8" y="17"/>
                    </a:lnTo>
                    <a:lnTo>
                      <a:pt x="5" y="22"/>
                    </a:ln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4" name="Rectangle 6909"/>
              <p:cNvSpPr>
                <a:spLocks noChangeArrowheads="1"/>
              </p:cNvSpPr>
              <p:nvPr/>
            </p:nvSpPr>
            <p:spPr bwMode="auto">
              <a:xfrm>
                <a:off x="2684" y="3395"/>
                <a:ext cx="9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5" name="Freeform 6910"/>
              <p:cNvSpPr>
                <a:spLocks noEditPoints="1"/>
              </p:cNvSpPr>
              <p:nvPr/>
            </p:nvSpPr>
            <p:spPr bwMode="auto">
              <a:xfrm>
                <a:off x="2701" y="3348"/>
                <a:ext cx="39" cy="56"/>
              </a:xfrm>
              <a:custGeom>
                <a:avLst/>
                <a:gdLst>
                  <a:gd name="T0" fmla="*/ 25 w 39"/>
                  <a:gd name="T1" fmla="*/ 56 h 56"/>
                  <a:gd name="T2" fmla="*/ 25 w 39"/>
                  <a:gd name="T3" fmla="*/ 42 h 56"/>
                  <a:gd name="T4" fmla="*/ 0 w 39"/>
                  <a:gd name="T5" fmla="*/ 42 h 56"/>
                  <a:gd name="T6" fmla="*/ 0 w 39"/>
                  <a:gd name="T7" fmla="*/ 33 h 56"/>
                  <a:gd name="T8" fmla="*/ 28 w 39"/>
                  <a:gd name="T9" fmla="*/ 0 h 56"/>
                  <a:gd name="T10" fmla="*/ 34 w 39"/>
                  <a:gd name="T11" fmla="*/ 0 h 56"/>
                  <a:gd name="T12" fmla="*/ 34 w 39"/>
                  <a:gd name="T13" fmla="*/ 33 h 56"/>
                  <a:gd name="T14" fmla="*/ 39 w 39"/>
                  <a:gd name="T15" fmla="*/ 33 h 56"/>
                  <a:gd name="T16" fmla="*/ 39 w 39"/>
                  <a:gd name="T17" fmla="*/ 42 h 56"/>
                  <a:gd name="T18" fmla="*/ 34 w 39"/>
                  <a:gd name="T19" fmla="*/ 42 h 56"/>
                  <a:gd name="T20" fmla="*/ 34 w 39"/>
                  <a:gd name="T21" fmla="*/ 56 h 56"/>
                  <a:gd name="T22" fmla="*/ 25 w 39"/>
                  <a:gd name="T23" fmla="*/ 56 h 56"/>
                  <a:gd name="T24" fmla="*/ 25 w 39"/>
                  <a:gd name="T25" fmla="*/ 33 h 56"/>
                  <a:gd name="T26" fmla="*/ 25 w 39"/>
                  <a:gd name="T27" fmla="*/ 14 h 56"/>
                  <a:gd name="T28" fmla="*/ 8 w 39"/>
                  <a:gd name="T29" fmla="*/ 33 h 56"/>
                  <a:gd name="T30" fmla="*/ 25 w 39"/>
                  <a:gd name="T31" fmla="*/ 33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9"/>
                  <a:gd name="T49" fmla="*/ 0 h 56"/>
                  <a:gd name="T50" fmla="*/ 39 w 39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9" h="56">
                    <a:moveTo>
                      <a:pt x="25" y="56"/>
                    </a:moveTo>
                    <a:lnTo>
                      <a:pt x="25" y="42"/>
                    </a:lnTo>
                    <a:lnTo>
                      <a:pt x="0" y="42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34" y="33"/>
                    </a:lnTo>
                    <a:lnTo>
                      <a:pt x="39" y="33"/>
                    </a:lnTo>
                    <a:lnTo>
                      <a:pt x="39" y="42"/>
                    </a:lnTo>
                    <a:lnTo>
                      <a:pt x="34" y="42"/>
                    </a:lnTo>
                    <a:lnTo>
                      <a:pt x="34" y="56"/>
                    </a:lnTo>
                    <a:lnTo>
                      <a:pt x="25" y="56"/>
                    </a:lnTo>
                    <a:close/>
                    <a:moveTo>
                      <a:pt x="25" y="33"/>
                    </a:moveTo>
                    <a:lnTo>
                      <a:pt x="25" y="14"/>
                    </a:lnTo>
                    <a:lnTo>
                      <a:pt x="8" y="33"/>
                    </a:lnTo>
                    <a:lnTo>
                      <a:pt x="25" y="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6" name="Line 6911"/>
              <p:cNvSpPr>
                <a:spLocks noChangeShapeType="1"/>
              </p:cNvSpPr>
              <p:nvPr/>
            </p:nvSpPr>
            <p:spPr bwMode="auto">
              <a:xfrm>
                <a:off x="2461" y="3376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87" name="Line 6912"/>
              <p:cNvSpPr>
                <a:spLocks noChangeShapeType="1"/>
              </p:cNvSpPr>
              <p:nvPr/>
            </p:nvSpPr>
            <p:spPr bwMode="auto">
              <a:xfrm flipH="1">
                <a:off x="2528" y="3289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88" name="Rectangle 6913"/>
              <p:cNvSpPr>
                <a:spLocks noChangeArrowheads="1"/>
              </p:cNvSpPr>
              <p:nvPr/>
            </p:nvSpPr>
            <p:spPr bwMode="auto">
              <a:xfrm>
                <a:off x="2612" y="3292"/>
                <a:ext cx="19" cy="6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89" name="Freeform 6914"/>
              <p:cNvSpPr>
                <a:spLocks noEditPoints="1"/>
              </p:cNvSpPr>
              <p:nvPr/>
            </p:nvSpPr>
            <p:spPr bwMode="auto">
              <a:xfrm>
                <a:off x="2640" y="3258"/>
                <a:ext cx="36" cy="59"/>
              </a:xfrm>
              <a:custGeom>
                <a:avLst/>
                <a:gdLst>
                  <a:gd name="T0" fmla="*/ 0 w 36"/>
                  <a:gd name="T1" fmla="*/ 31 h 59"/>
                  <a:gd name="T2" fmla="*/ 0 w 36"/>
                  <a:gd name="T3" fmla="*/ 20 h 59"/>
                  <a:gd name="T4" fmla="*/ 0 w 36"/>
                  <a:gd name="T5" fmla="*/ 14 h 59"/>
                  <a:gd name="T6" fmla="*/ 3 w 36"/>
                  <a:gd name="T7" fmla="*/ 9 h 59"/>
                  <a:gd name="T8" fmla="*/ 5 w 36"/>
                  <a:gd name="T9" fmla="*/ 6 h 59"/>
                  <a:gd name="T10" fmla="*/ 11 w 36"/>
                  <a:gd name="T11" fmla="*/ 3 h 59"/>
                  <a:gd name="T12" fmla="*/ 16 w 36"/>
                  <a:gd name="T13" fmla="*/ 0 h 59"/>
                  <a:gd name="T14" fmla="*/ 22 w 36"/>
                  <a:gd name="T15" fmla="*/ 3 h 59"/>
                  <a:gd name="T16" fmla="*/ 25 w 36"/>
                  <a:gd name="T17" fmla="*/ 3 h 59"/>
                  <a:gd name="T18" fmla="*/ 28 w 36"/>
                  <a:gd name="T19" fmla="*/ 6 h 59"/>
                  <a:gd name="T20" fmla="*/ 30 w 36"/>
                  <a:gd name="T21" fmla="*/ 9 h 59"/>
                  <a:gd name="T22" fmla="*/ 33 w 36"/>
                  <a:gd name="T23" fmla="*/ 12 h 59"/>
                  <a:gd name="T24" fmla="*/ 33 w 36"/>
                  <a:gd name="T25" fmla="*/ 17 h 59"/>
                  <a:gd name="T26" fmla="*/ 36 w 36"/>
                  <a:gd name="T27" fmla="*/ 23 h 59"/>
                  <a:gd name="T28" fmla="*/ 36 w 36"/>
                  <a:gd name="T29" fmla="*/ 31 h 59"/>
                  <a:gd name="T30" fmla="*/ 33 w 36"/>
                  <a:gd name="T31" fmla="*/ 40 h 59"/>
                  <a:gd name="T32" fmla="*/ 33 w 36"/>
                  <a:gd name="T33" fmla="*/ 45 h 59"/>
                  <a:gd name="T34" fmla="*/ 30 w 36"/>
                  <a:gd name="T35" fmla="*/ 51 h 59"/>
                  <a:gd name="T36" fmla="*/ 28 w 36"/>
                  <a:gd name="T37" fmla="*/ 56 h 59"/>
                  <a:gd name="T38" fmla="*/ 22 w 36"/>
                  <a:gd name="T39" fmla="*/ 59 h 59"/>
                  <a:gd name="T40" fmla="*/ 16 w 36"/>
                  <a:gd name="T41" fmla="*/ 59 h 59"/>
                  <a:gd name="T42" fmla="*/ 8 w 36"/>
                  <a:gd name="T43" fmla="*/ 56 h 59"/>
                  <a:gd name="T44" fmla="*/ 3 w 36"/>
                  <a:gd name="T45" fmla="*/ 53 h 59"/>
                  <a:gd name="T46" fmla="*/ 0 w 36"/>
                  <a:gd name="T47" fmla="*/ 48 h 59"/>
                  <a:gd name="T48" fmla="*/ 0 w 36"/>
                  <a:gd name="T49" fmla="*/ 40 h 59"/>
                  <a:gd name="T50" fmla="*/ 0 w 36"/>
                  <a:gd name="T51" fmla="*/ 31 h 59"/>
                  <a:gd name="T52" fmla="*/ 5 w 36"/>
                  <a:gd name="T53" fmla="*/ 31 h 59"/>
                  <a:gd name="T54" fmla="*/ 5 w 36"/>
                  <a:gd name="T55" fmla="*/ 40 h 59"/>
                  <a:gd name="T56" fmla="*/ 8 w 36"/>
                  <a:gd name="T57" fmla="*/ 45 h 59"/>
                  <a:gd name="T58" fmla="*/ 8 w 36"/>
                  <a:gd name="T59" fmla="*/ 48 h 59"/>
                  <a:gd name="T60" fmla="*/ 14 w 36"/>
                  <a:gd name="T61" fmla="*/ 51 h 59"/>
                  <a:gd name="T62" fmla="*/ 16 w 36"/>
                  <a:gd name="T63" fmla="*/ 51 h 59"/>
                  <a:gd name="T64" fmla="*/ 22 w 36"/>
                  <a:gd name="T65" fmla="*/ 51 h 59"/>
                  <a:gd name="T66" fmla="*/ 25 w 36"/>
                  <a:gd name="T67" fmla="*/ 48 h 59"/>
                  <a:gd name="T68" fmla="*/ 25 w 36"/>
                  <a:gd name="T69" fmla="*/ 45 h 59"/>
                  <a:gd name="T70" fmla="*/ 28 w 36"/>
                  <a:gd name="T71" fmla="*/ 37 h 59"/>
                  <a:gd name="T72" fmla="*/ 28 w 36"/>
                  <a:gd name="T73" fmla="*/ 31 h 59"/>
                  <a:gd name="T74" fmla="*/ 28 w 36"/>
                  <a:gd name="T75" fmla="*/ 23 h 59"/>
                  <a:gd name="T76" fmla="*/ 28 w 36"/>
                  <a:gd name="T77" fmla="*/ 17 h 59"/>
                  <a:gd name="T78" fmla="*/ 25 w 36"/>
                  <a:gd name="T79" fmla="*/ 12 h 59"/>
                  <a:gd name="T80" fmla="*/ 22 w 36"/>
                  <a:gd name="T81" fmla="*/ 9 h 59"/>
                  <a:gd name="T82" fmla="*/ 16 w 36"/>
                  <a:gd name="T83" fmla="*/ 9 h 59"/>
                  <a:gd name="T84" fmla="*/ 14 w 36"/>
                  <a:gd name="T85" fmla="*/ 9 h 59"/>
                  <a:gd name="T86" fmla="*/ 8 w 36"/>
                  <a:gd name="T87" fmla="*/ 12 h 59"/>
                  <a:gd name="T88" fmla="*/ 8 w 36"/>
                  <a:gd name="T89" fmla="*/ 17 h 59"/>
                  <a:gd name="T90" fmla="*/ 5 w 36"/>
                  <a:gd name="T91" fmla="*/ 23 h 59"/>
                  <a:gd name="T92" fmla="*/ 5 w 36"/>
                  <a:gd name="T93" fmla="*/ 31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31"/>
                    </a:moveTo>
                    <a:lnTo>
                      <a:pt x="0" y="20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22" y="3"/>
                    </a:lnTo>
                    <a:lnTo>
                      <a:pt x="25" y="3"/>
                    </a:lnTo>
                    <a:lnTo>
                      <a:pt x="28" y="6"/>
                    </a:lnTo>
                    <a:lnTo>
                      <a:pt x="30" y="9"/>
                    </a:lnTo>
                    <a:lnTo>
                      <a:pt x="33" y="12"/>
                    </a:lnTo>
                    <a:lnTo>
                      <a:pt x="33" y="17"/>
                    </a:lnTo>
                    <a:lnTo>
                      <a:pt x="36" y="23"/>
                    </a:lnTo>
                    <a:lnTo>
                      <a:pt x="36" y="31"/>
                    </a:lnTo>
                    <a:lnTo>
                      <a:pt x="33" y="40"/>
                    </a:lnTo>
                    <a:lnTo>
                      <a:pt x="33" y="45"/>
                    </a:lnTo>
                    <a:lnTo>
                      <a:pt x="30" y="51"/>
                    </a:lnTo>
                    <a:lnTo>
                      <a:pt x="28" y="56"/>
                    </a:lnTo>
                    <a:lnTo>
                      <a:pt x="22" y="59"/>
                    </a:lnTo>
                    <a:lnTo>
                      <a:pt x="16" y="59"/>
                    </a:lnTo>
                    <a:lnTo>
                      <a:pt x="8" y="56"/>
                    </a:lnTo>
                    <a:lnTo>
                      <a:pt x="3" y="53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1"/>
                    </a:lnTo>
                    <a:close/>
                    <a:moveTo>
                      <a:pt x="5" y="31"/>
                    </a:moveTo>
                    <a:lnTo>
                      <a:pt x="5" y="40"/>
                    </a:lnTo>
                    <a:lnTo>
                      <a:pt x="8" y="45"/>
                    </a:lnTo>
                    <a:lnTo>
                      <a:pt x="8" y="48"/>
                    </a:lnTo>
                    <a:lnTo>
                      <a:pt x="14" y="51"/>
                    </a:lnTo>
                    <a:lnTo>
                      <a:pt x="16" y="51"/>
                    </a:lnTo>
                    <a:lnTo>
                      <a:pt x="22" y="51"/>
                    </a:lnTo>
                    <a:lnTo>
                      <a:pt x="25" y="48"/>
                    </a:lnTo>
                    <a:lnTo>
                      <a:pt x="25" y="45"/>
                    </a:lnTo>
                    <a:lnTo>
                      <a:pt x="28" y="37"/>
                    </a:lnTo>
                    <a:lnTo>
                      <a:pt x="28" y="31"/>
                    </a:lnTo>
                    <a:lnTo>
                      <a:pt x="28" y="23"/>
                    </a:lnTo>
                    <a:lnTo>
                      <a:pt x="28" y="17"/>
                    </a:lnTo>
                    <a:lnTo>
                      <a:pt x="25" y="12"/>
                    </a:lnTo>
                    <a:lnTo>
                      <a:pt x="22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8" y="17"/>
                    </a:lnTo>
                    <a:lnTo>
                      <a:pt x="5" y="23"/>
                    </a:ln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0" name="Rectangle 6915"/>
              <p:cNvSpPr>
                <a:spLocks noChangeArrowheads="1"/>
              </p:cNvSpPr>
              <p:nvPr/>
            </p:nvSpPr>
            <p:spPr bwMode="auto">
              <a:xfrm>
                <a:off x="2684" y="3309"/>
                <a:ext cx="9" cy="8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1" name="Freeform 6916"/>
              <p:cNvSpPr>
                <a:spLocks/>
              </p:cNvSpPr>
              <p:nvPr/>
            </p:nvSpPr>
            <p:spPr bwMode="auto">
              <a:xfrm>
                <a:off x="2704" y="3258"/>
                <a:ext cx="36" cy="59"/>
              </a:xfrm>
              <a:custGeom>
                <a:avLst/>
                <a:gdLst>
                  <a:gd name="T0" fmla="*/ 36 w 36"/>
                  <a:gd name="T1" fmla="*/ 51 h 59"/>
                  <a:gd name="T2" fmla="*/ 36 w 36"/>
                  <a:gd name="T3" fmla="*/ 59 h 59"/>
                  <a:gd name="T4" fmla="*/ 0 w 36"/>
                  <a:gd name="T5" fmla="*/ 59 h 59"/>
                  <a:gd name="T6" fmla="*/ 0 w 36"/>
                  <a:gd name="T7" fmla="*/ 56 h 59"/>
                  <a:gd name="T8" fmla="*/ 0 w 36"/>
                  <a:gd name="T9" fmla="*/ 53 h 59"/>
                  <a:gd name="T10" fmla="*/ 0 w 36"/>
                  <a:gd name="T11" fmla="*/ 48 h 59"/>
                  <a:gd name="T12" fmla="*/ 3 w 36"/>
                  <a:gd name="T13" fmla="*/ 45 h 59"/>
                  <a:gd name="T14" fmla="*/ 8 w 36"/>
                  <a:gd name="T15" fmla="*/ 42 h 59"/>
                  <a:gd name="T16" fmla="*/ 11 w 36"/>
                  <a:gd name="T17" fmla="*/ 37 h 59"/>
                  <a:gd name="T18" fmla="*/ 19 w 36"/>
                  <a:gd name="T19" fmla="*/ 31 h 59"/>
                  <a:gd name="T20" fmla="*/ 25 w 36"/>
                  <a:gd name="T21" fmla="*/ 26 h 59"/>
                  <a:gd name="T22" fmla="*/ 25 w 36"/>
                  <a:gd name="T23" fmla="*/ 20 h 59"/>
                  <a:gd name="T24" fmla="*/ 28 w 36"/>
                  <a:gd name="T25" fmla="*/ 17 h 59"/>
                  <a:gd name="T26" fmla="*/ 28 w 36"/>
                  <a:gd name="T27" fmla="*/ 14 h 59"/>
                  <a:gd name="T28" fmla="*/ 25 w 36"/>
                  <a:gd name="T29" fmla="*/ 12 h 59"/>
                  <a:gd name="T30" fmla="*/ 22 w 36"/>
                  <a:gd name="T31" fmla="*/ 9 h 59"/>
                  <a:gd name="T32" fmla="*/ 17 w 36"/>
                  <a:gd name="T33" fmla="*/ 9 h 59"/>
                  <a:gd name="T34" fmla="*/ 14 w 36"/>
                  <a:gd name="T35" fmla="*/ 9 h 59"/>
                  <a:gd name="T36" fmla="*/ 8 w 36"/>
                  <a:gd name="T37" fmla="*/ 12 h 59"/>
                  <a:gd name="T38" fmla="*/ 8 w 36"/>
                  <a:gd name="T39" fmla="*/ 14 h 59"/>
                  <a:gd name="T40" fmla="*/ 5 w 36"/>
                  <a:gd name="T41" fmla="*/ 17 h 59"/>
                  <a:gd name="T42" fmla="*/ 0 w 36"/>
                  <a:gd name="T43" fmla="*/ 17 h 59"/>
                  <a:gd name="T44" fmla="*/ 0 w 36"/>
                  <a:gd name="T45" fmla="*/ 12 h 59"/>
                  <a:gd name="T46" fmla="*/ 5 w 36"/>
                  <a:gd name="T47" fmla="*/ 6 h 59"/>
                  <a:gd name="T48" fmla="*/ 11 w 36"/>
                  <a:gd name="T49" fmla="*/ 3 h 59"/>
                  <a:gd name="T50" fmla="*/ 17 w 36"/>
                  <a:gd name="T51" fmla="*/ 0 h 59"/>
                  <a:gd name="T52" fmla="*/ 25 w 36"/>
                  <a:gd name="T53" fmla="*/ 3 h 59"/>
                  <a:gd name="T54" fmla="*/ 31 w 36"/>
                  <a:gd name="T55" fmla="*/ 6 h 59"/>
                  <a:gd name="T56" fmla="*/ 33 w 36"/>
                  <a:gd name="T57" fmla="*/ 12 h 59"/>
                  <a:gd name="T58" fmla="*/ 33 w 36"/>
                  <a:gd name="T59" fmla="*/ 17 h 59"/>
                  <a:gd name="T60" fmla="*/ 33 w 36"/>
                  <a:gd name="T61" fmla="*/ 20 h 59"/>
                  <a:gd name="T62" fmla="*/ 33 w 36"/>
                  <a:gd name="T63" fmla="*/ 23 h 59"/>
                  <a:gd name="T64" fmla="*/ 31 w 36"/>
                  <a:gd name="T65" fmla="*/ 28 h 59"/>
                  <a:gd name="T66" fmla="*/ 28 w 36"/>
                  <a:gd name="T67" fmla="*/ 31 h 59"/>
                  <a:gd name="T68" fmla="*/ 25 w 36"/>
                  <a:gd name="T69" fmla="*/ 34 h 59"/>
                  <a:gd name="T70" fmla="*/ 19 w 36"/>
                  <a:gd name="T71" fmla="*/ 40 h 59"/>
                  <a:gd name="T72" fmla="*/ 14 w 36"/>
                  <a:gd name="T73" fmla="*/ 45 h 59"/>
                  <a:gd name="T74" fmla="*/ 11 w 36"/>
                  <a:gd name="T75" fmla="*/ 48 h 59"/>
                  <a:gd name="T76" fmla="*/ 8 w 36"/>
                  <a:gd name="T77" fmla="*/ 48 h 59"/>
                  <a:gd name="T78" fmla="*/ 8 w 36"/>
                  <a:gd name="T79" fmla="*/ 51 h 59"/>
                  <a:gd name="T80" fmla="*/ 36 w 36"/>
                  <a:gd name="T81" fmla="*/ 51 h 5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6"/>
                  <a:gd name="T124" fmla="*/ 0 h 59"/>
                  <a:gd name="T125" fmla="*/ 36 w 36"/>
                  <a:gd name="T126" fmla="*/ 59 h 5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6" h="59">
                    <a:moveTo>
                      <a:pt x="36" y="51"/>
                    </a:moveTo>
                    <a:lnTo>
                      <a:pt x="36" y="59"/>
                    </a:lnTo>
                    <a:lnTo>
                      <a:pt x="0" y="59"/>
                    </a:lnTo>
                    <a:lnTo>
                      <a:pt x="0" y="56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3" y="45"/>
                    </a:lnTo>
                    <a:lnTo>
                      <a:pt x="8" y="42"/>
                    </a:lnTo>
                    <a:lnTo>
                      <a:pt x="11" y="37"/>
                    </a:lnTo>
                    <a:lnTo>
                      <a:pt x="19" y="31"/>
                    </a:lnTo>
                    <a:lnTo>
                      <a:pt x="25" y="26"/>
                    </a:lnTo>
                    <a:lnTo>
                      <a:pt x="25" y="20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5" y="12"/>
                    </a:lnTo>
                    <a:lnTo>
                      <a:pt x="22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5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5" y="6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25" y="3"/>
                    </a:lnTo>
                    <a:lnTo>
                      <a:pt x="31" y="6"/>
                    </a:lnTo>
                    <a:lnTo>
                      <a:pt x="33" y="12"/>
                    </a:lnTo>
                    <a:lnTo>
                      <a:pt x="33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1" y="28"/>
                    </a:lnTo>
                    <a:lnTo>
                      <a:pt x="28" y="31"/>
                    </a:lnTo>
                    <a:lnTo>
                      <a:pt x="25" y="34"/>
                    </a:lnTo>
                    <a:lnTo>
                      <a:pt x="19" y="40"/>
                    </a:lnTo>
                    <a:lnTo>
                      <a:pt x="14" y="45"/>
                    </a:lnTo>
                    <a:lnTo>
                      <a:pt x="11" y="48"/>
                    </a:lnTo>
                    <a:lnTo>
                      <a:pt x="8" y="48"/>
                    </a:lnTo>
                    <a:lnTo>
                      <a:pt x="8" y="51"/>
                    </a:lnTo>
                    <a:lnTo>
                      <a:pt x="36" y="5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2" name="Line 6917"/>
              <p:cNvSpPr>
                <a:spLocks noChangeShapeType="1"/>
              </p:cNvSpPr>
              <p:nvPr/>
            </p:nvSpPr>
            <p:spPr bwMode="auto">
              <a:xfrm>
                <a:off x="2461" y="3289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93" name="Line 6918"/>
              <p:cNvSpPr>
                <a:spLocks noChangeShapeType="1"/>
              </p:cNvSpPr>
              <p:nvPr/>
            </p:nvSpPr>
            <p:spPr bwMode="auto">
              <a:xfrm flipH="1">
                <a:off x="2528" y="3203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94" name="Freeform 6919"/>
              <p:cNvSpPr>
                <a:spLocks noEditPoints="1"/>
              </p:cNvSpPr>
              <p:nvPr/>
            </p:nvSpPr>
            <p:spPr bwMode="auto">
              <a:xfrm>
                <a:off x="2634" y="3172"/>
                <a:ext cx="36" cy="59"/>
              </a:xfrm>
              <a:custGeom>
                <a:avLst/>
                <a:gdLst>
                  <a:gd name="T0" fmla="*/ 0 w 36"/>
                  <a:gd name="T1" fmla="*/ 28 h 59"/>
                  <a:gd name="T2" fmla="*/ 0 w 36"/>
                  <a:gd name="T3" fmla="*/ 20 h 59"/>
                  <a:gd name="T4" fmla="*/ 3 w 36"/>
                  <a:gd name="T5" fmla="*/ 14 h 59"/>
                  <a:gd name="T6" fmla="*/ 6 w 36"/>
                  <a:gd name="T7" fmla="*/ 8 h 59"/>
                  <a:gd name="T8" fmla="*/ 9 w 36"/>
                  <a:gd name="T9" fmla="*/ 3 h 59"/>
                  <a:gd name="T10" fmla="*/ 14 w 36"/>
                  <a:gd name="T11" fmla="*/ 0 h 59"/>
                  <a:gd name="T12" fmla="*/ 20 w 36"/>
                  <a:gd name="T13" fmla="*/ 0 h 59"/>
                  <a:gd name="T14" fmla="*/ 22 w 36"/>
                  <a:gd name="T15" fmla="*/ 0 h 59"/>
                  <a:gd name="T16" fmla="*/ 28 w 36"/>
                  <a:gd name="T17" fmla="*/ 3 h 59"/>
                  <a:gd name="T18" fmla="*/ 31 w 36"/>
                  <a:gd name="T19" fmla="*/ 6 h 59"/>
                  <a:gd name="T20" fmla="*/ 34 w 36"/>
                  <a:gd name="T21" fmla="*/ 8 h 59"/>
                  <a:gd name="T22" fmla="*/ 34 w 36"/>
                  <a:gd name="T23" fmla="*/ 11 h 59"/>
                  <a:gd name="T24" fmla="*/ 36 w 36"/>
                  <a:gd name="T25" fmla="*/ 17 h 59"/>
                  <a:gd name="T26" fmla="*/ 36 w 36"/>
                  <a:gd name="T27" fmla="*/ 22 h 59"/>
                  <a:gd name="T28" fmla="*/ 36 w 36"/>
                  <a:gd name="T29" fmla="*/ 28 h 59"/>
                  <a:gd name="T30" fmla="*/ 36 w 36"/>
                  <a:gd name="T31" fmla="*/ 39 h 59"/>
                  <a:gd name="T32" fmla="*/ 34 w 36"/>
                  <a:gd name="T33" fmla="*/ 45 h 59"/>
                  <a:gd name="T34" fmla="*/ 34 w 36"/>
                  <a:gd name="T35" fmla="*/ 50 h 59"/>
                  <a:gd name="T36" fmla="*/ 28 w 36"/>
                  <a:gd name="T37" fmla="*/ 56 h 59"/>
                  <a:gd name="T38" fmla="*/ 25 w 36"/>
                  <a:gd name="T39" fmla="*/ 56 h 59"/>
                  <a:gd name="T40" fmla="*/ 20 w 36"/>
                  <a:gd name="T41" fmla="*/ 59 h 59"/>
                  <a:gd name="T42" fmla="*/ 11 w 36"/>
                  <a:gd name="T43" fmla="*/ 56 h 59"/>
                  <a:gd name="T44" fmla="*/ 6 w 36"/>
                  <a:gd name="T45" fmla="*/ 53 h 59"/>
                  <a:gd name="T46" fmla="*/ 3 w 36"/>
                  <a:gd name="T47" fmla="*/ 47 h 59"/>
                  <a:gd name="T48" fmla="*/ 0 w 36"/>
                  <a:gd name="T49" fmla="*/ 39 h 59"/>
                  <a:gd name="T50" fmla="*/ 0 w 36"/>
                  <a:gd name="T51" fmla="*/ 28 h 59"/>
                  <a:gd name="T52" fmla="*/ 9 w 36"/>
                  <a:gd name="T53" fmla="*/ 28 h 59"/>
                  <a:gd name="T54" fmla="*/ 9 w 36"/>
                  <a:gd name="T55" fmla="*/ 36 h 59"/>
                  <a:gd name="T56" fmla="*/ 9 w 36"/>
                  <a:gd name="T57" fmla="*/ 42 h 59"/>
                  <a:gd name="T58" fmla="*/ 11 w 36"/>
                  <a:gd name="T59" fmla="*/ 47 h 59"/>
                  <a:gd name="T60" fmla="*/ 14 w 36"/>
                  <a:gd name="T61" fmla="*/ 50 h 59"/>
                  <a:gd name="T62" fmla="*/ 20 w 36"/>
                  <a:gd name="T63" fmla="*/ 50 h 59"/>
                  <a:gd name="T64" fmla="*/ 22 w 36"/>
                  <a:gd name="T65" fmla="*/ 50 h 59"/>
                  <a:gd name="T66" fmla="*/ 25 w 36"/>
                  <a:gd name="T67" fmla="*/ 47 h 59"/>
                  <a:gd name="T68" fmla="*/ 28 w 36"/>
                  <a:gd name="T69" fmla="*/ 42 h 59"/>
                  <a:gd name="T70" fmla="*/ 28 w 36"/>
                  <a:gd name="T71" fmla="*/ 36 h 59"/>
                  <a:gd name="T72" fmla="*/ 31 w 36"/>
                  <a:gd name="T73" fmla="*/ 28 h 59"/>
                  <a:gd name="T74" fmla="*/ 28 w 36"/>
                  <a:gd name="T75" fmla="*/ 22 h 59"/>
                  <a:gd name="T76" fmla="*/ 28 w 36"/>
                  <a:gd name="T77" fmla="*/ 17 h 59"/>
                  <a:gd name="T78" fmla="*/ 25 w 36"/>
                  <a:gd name="T79" fmla="*/ 11 h 59"/>
                  <a:gd name="T80" fmla="*/ 22 w 36"/>
                  <a:gd name="T81" fmla="*/ 8 h 59"/>
                  <a:gd name="T82" fmla="*/ 20 w 36"/>
                  <a:gd name="T83" fmla="*/ 8 h 59"/>
                  <a:gd name="T84" fmla="*/ 14 w 36"/>
                  <a:gd name="T85" fmla="*/ 8 h 59"/>
                  <a:gd name="T86" fmla="*/ 11 w 36"/>
                  <a:gd name="T87" fmla="*/ 11 h 59"/>
                  <a:gd name="T88" fmla="*/ 9 w 36"/>
                  <a:gd name="T89" fmla="*/ 14 h 59"/>
                  <a:gd name="T90" fmla="*/ 9 w 36"/>
                  <a:gd name="T91" fmla="*/ 22 h 59"/>
                  <a:gd name="T92" fmla="*/ 9 w 36"/>
                  <a:gd name="T93" fmla="*/ 28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28"/>
                    </a:moveTo>
                    <a:lnTo>
                      <a:pt x="0" y="20"/>
                    </a:lnTo>
                    <a:lnTo>
                      <a:pt x="3" y="14"/>
                    </a:lnTo>
                    <a:lnTo>
                      <a:pt x="6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6" y="17"/>
                    </a:lnTo>
                    <a:lnTo>
                      <a:pt x="36" y="22"/>
                    </a:lnTo>
                    <a:lnTo>
                      <a:pt x="36" y="28"/>
                    </a:lnTo>
                    <a:lnTo>
                      <a:pt x="36" y="39"/>
                    </a:lnTo>
                    <a:lnTo>
                      <a:pt x="34" y="45"/>
                    </a:lnTo>
                    <a:lnTo>
                      <a:pt x="34" y="50"/>
                    </a:lnTo>
                    <a:lnTo>
                      <a:pt x="28" y="56"/>
                    </a:lnTo>
                    <a:lnTo>
                      <a:pt x="25" y="56"/>
                    </a:lnTo>
                    <a:lnTo>
                      <a:pt x="20" y="59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7"/>
                    </a:lnTo>
                    <a:lnTo>
                      <a:pt x="0" y="39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9" y="42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5" y="47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31" y="28"/>
                    </a:lnTo>
                    <a:lnTo>
                      <a:pt x="28" y="22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9" y="14"/>
                    </a:lnTo>
                    <a:lnTo>
                      <a:pt x="9" y="22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5" name="Line 6920"/>
              <p:cNvSpPr>
                <a:spLocks noChangeShapeType="1"/>
              </p:cNvSpPr>
              <p:nvPr/>
            </p:nvSpPr>
            <p:spPr bwMode="auto">
              <a:xfrm>
                <a:off x="2461" y="3203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96" name="Line 6921"/>
              <p:cNvSpPr>
                <a:spLocks noChangeShapeType="1"/>
              </p:cNvSpPr>
              <p:nvPr/>
            </p:nvSpPr>
            <p:spPr bwMode="auto">
              <a:xfrm flipH="1">
                <a:off x="2528" y="3116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997" name="Freeform 6922"/>
              <p:cNvSpPr>
                <a:spLocks noEditPoints="1"/>
              </p:cNvSpPr>
              <p:nvPr/>
            </p:nvSpPr>
            <p:spPr bwMode="auto">
              <a:xfrm>
                <a:off x="2634" y="3086"/>
                <a:ext cx="36" cy="55"/>
              </a:xfrm>
              <a:custGeom>
                <a:avLst/>
                <a:gdLst>
                  <a:gd name="T0" fmla="*/ 0 w 36"/>
                  <a:gd name="T1" fmla="*/ 27 h 55"/>
                  <a:gd name="T2" fmla="*/ 0 w 36"/>
                  <a:gd name="T3" fmla="*/ 19 h 55"/>
                  <a:gd name="T4" fmla="*/ 3 w 36"/>
                  <a:gd name="T5" fmla="*/ 11 h 55"/>
                  <a:gd name="T6" fmla="*/ 6 w 36"/>
                  <a:gd name="T7" fmla="*/ 5 h 55"/>
                  <a:gd name="T8" fmla="*/ 9 w 36"/>
                  <a:gd name="T9" fmla="*/ 2 h 55"/>
                  <a:gd name="T10" fmla="*/ 14 w 36"/>
                  <a:gd name="T11" fmla="*/ 0 h 55"/>
                  <a:gd name="T12" fmla="*/ 20 w 36"/>
                  <a:gd name="T13" fmla="*/ 0 h 55"/>
                  <a:gd name="T14" fmla="*/ 22 w 36"/>
                  <a:gd name="T15" fmla="*/ 0 h 55"/>
                  <a:gd name="T16" fmla="*/ 28 w 36"/>
                  <a:gd name="T17" fmla="*/ 2 h 55"/>
                  <a:gd name="T18" fmla="*/ 31 w 36"/>
                  <a:gd name="T19" fmla="*/ 2 h 55"/>
                  <a:gd name="T20" fmla="*/ 34 w 36"/>
                  <a:gd name="T21" fmla="*/ 8 h 55"/>
                  <a:gd name="T22" fmla="*/ 34 w 36"/>
                  <a:gd name="T23" fmla="*/ 11 h 55"/>
                  <a:gd name="T24" fmla="*/ 36 w 36"/>
                  <a:gd name="T25" fmla="*/ 16 h 55"/>
                  <a:gd name="T26" fmla="*/ 36 w 36"/>
                  <a:gd name="T27" fmla="*/ 22 h 55"/>
                  <a:gd name="T28" fmla="*/ 36 w 36"/>
                  <a:gd name="T29" fmla="*/ 27 h 55"/>
                  <a:gd name="T30" fmla="*/ 36 w 36"/>
                  <a:gd name="T31" fmla="*/ 36 h 55"/>
                  <a:gd name="T32" fmla="*/ 34 w 36"/>
                  <a:gd name="T33" fmla="*/ 44 h 55"/>
                  <a:gd name="T34" fmla="*/ 34 w 36"/>
                  <a:gd name="T35" fmla="*/ 50 h 55"/>
                  <a:gd name="T36" fmla="*/ 28 w 36"/>
                  <a:gd name="T37" fmla="*/ 53 h 55"/>
                  <a:gd name="T38" fmla="*/ 25 w 36"/>
                  <a:gd name="T39" fmla="*/ 55 h 55"/>
                  <a:gd name="T40" fmla="*/ 20 w 36"/>
                  <a:gd name="T41" fmla="*/ 55 h 55"/>
                  <a:gd name="T42" fmla="*/ 11 w 36"/>
                  <a:gd name="T43" fmla="*/ 55 h 55"/>
                  <a:gd name="T44" fmla="*/ 6 w 36"/>
                  <a:gd name="T45" fmla="*/ 53 h 55"/>
                  <a:gd name="T46" fmla="*/ 3 w 36"/>
                  <a:gd name="T47" fmla="*/ 44 h 55"/>
                  <a:gd name="T48" fmla="*/ 0 w 36"/>
                  <a:gd name="T49" fmla="*/ 39 h 55"/>
                  <a:gd name="T50" fmla="*/ 0 w 36"/>
                  <a:gd name="T51" fmla="*/ 27 h 55"/>
                  <a:gd name="T52" fmla="*/ 9 w 36"/>
                  <a:gd name="T53" fmla="*/ 27 h 55"/>
                  <a:gd name="T54" fmla="*/ 9 w 36"/>
                  <a:gd name="T55" fmla="*/ 36 h 55"/>
                  <a:gd name="T56" fmla="*/ 9 w 36"/>
                  <a:gd name="T57" fmla="*/ 41 h 55"/>
                  <a:gd name="T58" fmla="*/ 11 w 36"/>
                  <a:gd name="T59" fmla="*/ 47 h 55"/>
                  <a:gd name="T60" fmla="*/ 14 w 36"/>
                  <a:gd name="T61" fmla="*/ 50 h 55"/>
                  <a:gd name="T62" fmla="*/ 20 w 36"/>
                  <a:gd name="T63" fmla="*/ 50 h 55"/>
                  <a:gd name="T64" fmla="*/ 22 w 36"/>
                  <a:gd name="T65" fmla="*/ 50 h 55"/>
                  <a:gd name="T66" fmla="*/ 25 w 36"/>
                  <a:gd name="T67" fmla="*/ 47 h 55"/>
                  <a:gd name="T68" fmla="*/ 28 w 36"/>
                  <a:gd name="T69" fmla="*/ 41 h 55"/>
                  <a:gd name="T70" fmla="*/ 28 w 36"/>
                  <a:gd name="T71" fmla="*/ 36 h 55"/>
                  <a:gd name="T72" fmla="*/ 31 w 36"/>
                  <a:gd name="T73" fmla="*/ 27 h 55"/>
                  <a:gd name="T74" fmla="*/ 28 w 36"/>
                  <a:gd name="T75" fmla="*/ 19 h 55"/>
                  <a:gd name="T76" fmla="*/ 28 w 36"/>
                  <a:gd name="T77" fmla="*/ 13 h 55"/>
                  <a:gd name="T78" fmla="*/ 25 w 36"/>
                  <a:gd name="T79" fmla="*/ 11 h 55"/>
                  <a:gd name="T80" fmla="*/ 22 w 36"/>
                  <a:gd name="T81" fmla="*/ 8 h 55"/>
                  <a:gd name="T82" fmla="*/ 20 w 36"/>
                  <a:gd name="T83" fmla="*/ 5 h 55"/>
                  <a:gd name="T84" fmla="*/ 14 w 36"/>
                  <a:gd name="T85" fmla="*/ 8 h 55"/>
                  <a:gd name="T86" fmla="*/ 11 w 36"/>
                  <a:gd name="T87" fmla="*/ 11 h 55"/>
                  <a:gd name="T88" fmla="*/ 9 w 36"/>
                  <a:gd name="T89" fmla="*/ 13 h 55"/>
                  <a:gd name="T90" fmla="*/ 9 w 36"/>
                  <a:gd name="T91" fmla="*/ 19 h 55"/>
                  <a:gd name="T92" fmla="*/ 9 w 36"/>
                  <a:gd name="T93" fmla="*/ 27 h 5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5"/>
                  <a:gd name="T143" fmla="*/ 36 w 36"/>
                  <a:gd name="T144" fmla="*/ 55 h 5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5">
                    <a:moveTo>
                      <a:pt x="0" y="27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2"/>
                    </a:lnTo>
                    <a:lnTo>
                      <a:pt x="31" y="2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6" y="16"/>
                    </a:lnTo>
                    <a:lnTo>
                      <a:pt x="36" y="22"/>
                    </a:lnTo>
                    <a:lnTo>
                      <a:pt x="36" y="27"/>
                    </a:lnTo>
                    <a:lnTo>
                      <a:pt x="36" y="36"/>
                    </a:lnTo>
                    <a:lnTo>
                      <a:pt x="34" y="44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5"/>
                    </a:lnTo>
                    <a:lnTo>
                      <a:pt x="20" y="55"/>
                    </a:lnTo>
                    <a:lnTo>
                      <a:pt x="11" y="55"/>
                    </a:lnTo>
                    <a:lnTo>
                      <a:pt x="6" y="53"/>
                    </a:lnTo>
                    <a:lnTo>
                      <a:pt x="3" y="44"/>
                    </a:lnTo>
                    <a:lnTo>
                      <a:pt x="0" y="39"/>
                    </a:lnTo>
                    <a:lnTo>
                      <a:pt x="0" y="27"/>
                    </a:lnTo>
                    <a:close/>
                    <a:moveTo>
                      <a:pt x="9" y="27"/>
                    </a:moveTo>
                    <a:lnTo>
                      <a:pt x="9" y="36"/>
                    </a:lnTo>
                    <a:lnTo>
                      <a:pt x="9" y="41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5" y="47"/>
                    </a:lnTo>
                    <a:lnTo>
                      <a:pt x="28" y="41"/>
                    </a:lnTo>
                    <a:lnTo>
                      <a:pt x="28" y="36"/>
                    </a:lnTo>
                    <a:lnTo>
                      <a:pt x="31" y="27"/>
                    </a:lnTo>
                    <a:lnTo>
                      <a:pt x="28" y="19"/>
                    </a:lnTo>
                    <a:lnTo>
                      <a:pt x="28" y="13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20" y="5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9" y="13"/>
                    </a:lnTo>
                    <a:lnTo>
                      <a:pt x="9" y="19"/>
                    </a:lnTo>
                    <a:lnTo>
                      <a:pt x="9" y="2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8" name="Rectangle 6923"/>
              <p:cNvSpPr>
                <a:spLocks noChangeArrowheads="1"/>
              </p:cNvSpPr>
              <p:nvPr/>
            </p:nvSpPr>
            <p:spPr bwMode="auto">
              <a:xfrm>
                <a:off x="2682" y="3136"/>
                <a:ext cx="8" cy="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99" name="Freeform 6924"/>
              <p:cNvSpPr>
                <a:spLocks/>
              </p:cNvSpPr>
              <p:nvPr/>
            </p:nvSpPr>
            <p:spPr bwMode="auto">
              <a:xfrm>
                <a:off x="2698" y="3086"/>
                <a:ext cx="37" cy="55"/>
              </a:xfrm>
              <a:custGeom>
                <a:avLst/>
                <a:gdLst>
                  <a:gd name="T0" fmla="*/ 37 w 37"/>
                  <a:gd name="T1" fmla="*/ 50 h 55"/>
                  <a:gd name="T2" fmla="*/ 37 w 37"/>
                  <a:gd name="T3" fmla="*/ 55 h 55"/>
                  <a:gd name="T4" fmla="*/ 0 w 37"/>
                  <a:gd name="T5" fmla="*/ 55 h 55"/>
                  <a:gd name="T6" fmla="*/ 0 w 37"/>
                  <a:gd name="T7" fmla="*/ 53 h 55"/>
                  <a:gd name="T8" fmla="*/ 0 w 37"/>
                  <a:gd name="T9" fmla="*/ 50 h 55"/>
                  <a:gd name="T10" fmla="*/ 3 w 37"/>
                  <a:gd name="T11" fmla="*/ 47 h 55"/>
                  <a:gd name="T12" fmla="*/ 6 w 37"/>
                  <a:gd name="T13" fmla="*/ 44 h 55"/>
                  <a:gd name="T14" fmla="*/ 9 w 37"/>
                  <a:gd name="T15" fmla="*/ 39 h 55"/>
                  <a:gd name="T16" fmla="*/ 14 w 37"/>
                  <a:gd name="T17" fmla="*/ 36 h 55"/>
                  <a:gd name="T18" fmla="*/ 23 w 37"/>
                  <a:gd name="T19" fmla="*/ 27 h 55"/>
                  <a:gd name="T20" fmla="*/ 25 w 37"/>
                  <a:gd name="T21" fmla="*/ 22 h 55"/>
                  <a:gd name="T22" fmla="*/ 28 w 37"/>
                  <a:gd name="T23" fmla="*/ 19 h 55"/>
                  <a:gd name="T24" fmla="*/ 28 w 37"/>
                  <a:gd name="T25" fmla="*/ 16 h 55"/>
                  <a:gd name="T26" fmla="*/ 28 w 37"/>
                  <a:gd name="T27" fmla="*/ 11 h 55"/>
                  <a:gd name="T28" fmla="*/ 25 w 37"/>
                  <a:gd name="T29" fmla="*/ 8 h 55"/>
                  <a:gd name="T30" fmla="*/ 23 w 37"/>
                  <a:gd name="T31" fmla="*/ 8 h 55"/>
                  <a:gd name="T32" fmla="*/ 20 w 37"/>
                  <a:gd name="T33" fmla="*/ 5 h 55"/>
                  <a:gd name="T34" fmla="*/ 14 w 37"/>
                  <a:gd name="T35" fmla="*/ 8 h 55"/>
                  <a:gd name="T36" fmla="*/ 11 w 37"/>
                  <a:gd name="T37" fmla="*/ 8 h 55"/>
                  <a:gd name="T38" fmla="*/ 9 w 37"/>
                  <a:gd name="T39" fmla="*/ 11 h 55"/>
                  <a:gd name="T40" fmla="*/ 9 w 37"/>
                  <a:gd name="T41" fmla="*/ 16 h 55"/>
                  <a:gd name="T42" fmla="*/ 0 w 37"/>
                  <a:gd name="T43" fmla="*/ 16 h 55"/>
                  <a:gd name="T44" fmla="*/ 3 w 37"/>
                  <a:gd name="T45" fmla="*/ 8 h 55"/>
                  <a:gd name="T46" fmla="*/ 6 w 37"/>
                  <a:gd name="T47" fmla="*/ 2 h 55"/>
                  <a:gd name="T48" fmla="*/ 11 w 37"/>
                  <a:gd name="T49" fmla="*/ 0 h 55"/>
                  <a:gd name="T50" fmla="*/ 20 w 37"/>
                  <a:gd name="T51" fmla="*/ 0 h 55"/>
                  <a:gd name="T52" fmla="*/ 25 w 37"/>
                  <a:gd name="T53" fmla="*/ 0 h 55"/>
                  <a:gd name="T54" fmla="*/ 31 w 37"/>
                  <a:gd name="T55" fmla="*/ 5 h 55"/>
                  <a:gd name="T56" fmla="*/ 37 w 37"/>
                  <a:gd name="T57" fmla="*/ 8 h 55"/>
                  <a:gd name="T58" fmla="*/ 37 w 37"/>
                  <a:gd name="T59" fmla="*/ 16 h 55"/>
                  <a:gd name="T60" fmla="*/ 37 w 37"/>
                  <a:gd name="T61" fmla="*/ 19 h 55"/>
                  <a:gd name="T62" fmla="*/ 34 w 37"/>
                  <a:gd name="T63" fmla="*/ 22 h 55"/>
                  <a:gd name="T64" fmla="*/ 34 w 37"/>
                  <a:gd name="T65" fmla="*/ 25 h 55"/>
                  <a:gd name="T66" fmla="*/ 31 w 37"/>
                  <a:gd name="T67" fmla="*/ 27 h 55"/>
                  <a:gd name="T68" fmla="*/ 28 w 37"/>
                  <a:gd name="T69" fmla="*/ 33 h 55"/>
                  <a:gd name="T70" fmla="*/ 20 w 37"/>
                  <a:gd name="T71" fmla="*/ 39 h 55"/>
                  <a:gd name="T72" fmla="*/ 17 w 37"/>
                  <a:gd name="T73" fmla="*/ 41 h 55"/>
                  <a:gd name="T74" fmla="*/ 14 w 37"/>
                  <a:gd name="T75" fmla="*/ 44 h 55"/>
                  <a:gd name="T76" fmla="*/ 11 w 37"/>
                  <a:gd name="T77" fmla="*/ 47 h 55"/>
                  <a:gd name="T78" fmla="*/ 9 w 37"/>
                  <a:gd name="T79" fmla="*/ 50 h 55"/>
                  <a:gd name="T80" fmla="*/ 37 w 37"/>
                  <a:gd name="T81" fmla="*/ 50 h 5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55"/>
                  <a:gd name="T125" fmla="*/ 37 w 37"/>
                  <a:gd name="T126" fmla="*/ 55 h 5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55">
                    <a:moveTo>
                      <a:pt x="37" y="50"/>
                    </a:moveTo>
                    <a:lnTo>
                      <a:pt x="37" y="55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9" y="39"/>
                    </a:lnTo>
                    <a:lnTo>
                      <a:pt x="14" y="36"/>
                    </a:lnTo>
                    <a:lnTo>
                      <a:pt x="23" y="27"/>
                    </a:lnTo>
                    <a:lnTo>
                      <a:pt x="25" y="22"/>
                    </a:lnTo>
                    <a:lnTo>
                      <a:pt x="28" y="19"/>
                    </a:lnTo>
                    <a:lnTo>
                      <a:pt x="28" y="16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8"/>
                    </a:lnTo>
                    <a:lnTo>
                      <a:pt x="20" y="5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9" y="11"/>
                    </a:lnTo>
                    <a:lnTo>
                      <a:pt x="9" y="16"/>
                    </a:lnTo>
                    <a:lnTo>
                      <a:pt x="0" y="16"/>
                    </a:lnTo>
                    <a:lnTo>
                      <a:pt x="3" y="8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31" y="5"/>
                    </a:lnTo>
                    <a:lnTo>
                      <a:pt x="37" y="8"/>
                    </a:lnTo>
                    <a:lnTo>
                      <a:pt x="37" y="16"/>
                    </a:lnTo>
                    <a:lnTo>
                      <a:pt x="37" y="19"/>
                    </a:lnTo>
                    <a:lnTo>
                      <a:pt x="34" y="22"/>
                    </a:lnTo>
                    <a:lnTo>
                      <a:pt x="34" y="25"/>
                    </a:lnTo>
                    <a:lnTo>
                      <a:pt x="31" y="27"/>
                    </a:lnTo>
                    <a:lnTo>
                      <a:pt x="28" y="33"/>
                    </a:lnTo>
                    <a:lnTo>
                      <a:pt x="20" y="39"/>
                    </a:lnTo>
                    <a:lnTo>
                      <a:pt x="17" y="41"/>
                    </a:lnTo>
                    <a:lnTo>
                      <a:pt x="14" y="44"/>
                    </a:lnTo>
                    <a:lnTo>
                      <a:pt x="11" y="47"/>
                    </a:lnTo>
                    <a:lnTo>
                      <a:pt x="9" y="50"/>
                    </a:lnTo>
                    <a:lnTo>
                      <a:pt x="37" y="5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0" name="Line 6925"/>
              <p:cNvSpPr>
                <a:spLocks noChangeShapeType="1"/>
              </p:cNvSpPr>
              <p:nvPr/>
            </p:nvSpPr>
            <p:spPr bwMode="auto">
              <a:xfrm>
                <a:off x="2461" y="3116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01" name="Line 6926"/>
              <p:cNvSpPr>
                <a:spLocks noChangeShapeType="1"/>
              </p:cNvSpPr>
              <p:nvPr/>
            </p:nvSpPr>
            <p:spPr bwMode="auto">
              <a:xfrm flipH="1">
                <a:off x="2528" y="303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02" name="Freeform 6927"/>
              <p:cNvSpPr>
                <a:spLocks noEditPoints="1"/>
              </p:cNvSpPr>
              <p:nvPr/>
            </p:nvSpPr>
            <p:spPr bwMode="auto">
              <a:xfrm>
                <a:off x="2634" y="2999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20 h 56"/>
                  <a:gd name="T4" fmla="*/ 3 w 36"/>
                  <a:gd name="T5" fmla="*/ 11 h 56"/>
                  <a:gd name="T6" fmla="*/ 6 w 36"/>
                  <a:gd name="T7" fmla="*/ 6 h 56"/>
                  <a:gd name="T8" fmla="*/ 9 w 36"/>
                  <a:gd name="T9" fmla="*/ 3 h 56"/>
                  <a:gd name="T10" fmla="*/ 14 w 36"/>
                  <a:gd name="T11" fmla="*/ 0 h 56"/>
                  <a:gd name="T12" fmla="*/ 20 w 36"/>
                  <a:gd name="T13" fmla="*/ 0 h 56"/>
                  <a:gd name="T14" fmla="*/ 22 w 36"/>
                  <a:gd name="T15" fmla="*/ 0 h 56"/>
                  <a:gd name="T16" fmla="*/ 28 w 36"/>
                  <a:gd name="T17" fmla="*/ 0 h 56"/>
                  <a:gd name="T18" fmla="*/ 31 w 36"/>
                  <a:gd name="T19" fmla="*/ 3 h 56"/>
                  <a:gd name="T20" fmla="*/ 34 w 36"/>
                  <a:gd name="T21" fmla="*/ 6 h 56"/>
                  <a:gd name="T22" fmla="*/ 34 w 36"/>
                  <a:gd name="T23" fmla="*/ 11 h 56"/>
                  <a:gd name="T24" fmla="*/ 36 w 36"/>
                  <a:gd name="T25" fmla="*/ 14 h 56"/>
                  <a:gd name="T26" fmla="*/ 36 w 36"/>
                  <a:gd name="T27" fmla="*/ 20 h 56"/>
                  <a:gd name="T28" fmla="*/ 36 w 36"/>
                  <a:gd name="T29" fmla="*/ 28 h 56"/>
                  <a:gd name="T30" fmla="*/ 36 w 36"/>
                  <a:gd name="T31" fmla="*/ 36 h 56"/>
                  <a:gd name="T32" fmla="*/ 34 w 36"/>
                  <a:gd name="T33" fmla="*/ 45 h 56"/>
                  <a:gd name="T34" fmla="*/ 34 w 36"/>
                  <a:gd name="T35" fmla="*/ 50 h 56"/>
                  <a:gd name="T36" fmla="*/ 28 w 36"/>
                  <a:gd name="T37" fmla="*/ 53 h 56"/>
                  <a:gd name="T38" fmla="*/ 25 w 36"/>
                  <a:gd name="T39" fmla="*/ 56 h 56"/>
                  <a:gd name="T40" fmla="*/ 20 w 36"/>
                  <a:gd name="T41" fmla="*/ 56 h 56"/>
                  <a:gd name="T42" fmla="*/ 11 w 36"/>
                  <a:gd name="T43" fmla="*/ 56 h 56"/>
                  <a:gd name="T44" fmla="*/ 6 w 36"/>
                  <a:gd name="T45" fmla="*/ 50 h 56"/>
                  <a:gd name="T46" fmla="*/ 3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9 w 36"/>
                  <a:gd name="T53" fmla="*/ 28 h 56"/>
                  <a:gd name="T54" fmla="*/ 9 w 36"/>
                  <a:gd name="T55" fmla="*/ 36 h 56"/>
                  <a:gd name="T56" fmla="*/ 9 w 36"/>
                  <a:gd name="T57" fmla="*/ 42 h 56"/>
                  <a:gd name="T58" fmla="*/ 11 w 36"/>
                  <a:gd name="T59" fmla="*/ 45 h 56"/>
                  <a:gd name="T60" fmla="*/ 14 w 36"/>
                  <a:gd name="T61" fmla="*/ 50 h 56"/>
                  <a:gd name="T62" fmla="*/ 20 w 36"/>
                  <a:gd name="T63" fmla="*/ 50 h 56"/>
                  <a:gd name="T64" fmla="*/ 22 w 36"/>
                  <a:gd name="T65" fmla="*/ 50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6 h 56"/>
                  <a:gd name="T72" fmla="*/ 31 w 36"/>
                  <a:gd name="T73" fmla="*/ 28 h 56"/>
                  <a:gd name="T74" fmla="*/ 28 w 36"/>
                  <a:gd name="T75" fmla="*/ 20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8 h 56"/>
                  <a:gd name="T82" fmla="*/ 20 w 36"/>
                  <a:gd name="T83" fmla="*/ 6 h 56"/>
                  <a:gd name="T84" fmla="*/ 14 w 36"/>
                  <a:gd name="T85" fmla="*/ 6 h 56"/>
                  <a:gd name="T86" fmla="*/ 11 w 36"/>
                  <a:gd name="T87" fmla="*/ 11 h 56"/>
                  <a:gd name="T88" fmla="*/ 9 w 36"/>
                  <a:gd name="T89" fmla="*/ 14 h 56"/>
                  <a:gd name="T90" fmla="*/ 9 w 36"/>
                  <a:gd name="T91" fmla="*/ 20 h 56"/>
                  <a:gd name="T92" fmla="*/ 9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4" y="11"/>
                    </a:lnTo>
                    <a:lnTo>
                      <a:pt x="36" y="14"/>
                    </a:lnTo>
                    <a:lnTo>
                      <a:pt x="36" y="20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4" y="45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9" y="42"/>
                    </a:lnTo>
                    <a:lnTo>
                      <a:pt x="11" y="45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31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3" name="Rectangle 6928"/>
              <p:cNvSpPr>
                <a:spLocks noChangeArrowheads="1"/>
              </p:cNvSpPr>
              <p:nvPr/>
            </p:nvSpPr>
            <p:spPr bwMode="auto">
              <a:xfrm>
                <a:off x="2682" y="3046"/>
                <a:ext cx="8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4" name="Freeform 6929"/>
              <p:cNvSpPr>
                <a:spLocks noEditPoints="1"/>
              </p:cNvSpPr>
              <p:nvPr/>
            </p:nvSpPr>
            <p:spPr bwMode="auto">
              <a:xfrm>
                <a:off x="2698" y="2999"/>
                <a:ext cx="39" cy="56"/>
              </a:xfrm>
              <a:custGeom>
                <a:avLst/>
                <a:gdLst>
                  <a:gd name="T0" fmla="*/ 25 w 39"/>
                  <a:gd name="T1" fmla="*/ 56 h 56"/>
                  <a:gd name="T2" fmla="*/ 25 w 39"/>
                  <a:gd name="T3" fmla="*/ 42 h 56"/>
                  <a:gd name="T4" fmla="*/ 0 w 39"/>
                  <a:gd name="T5" fmla="*/ 42 h 56"/>
                  <a:gd name="T6" fmla="*/ 0 w 39"/>
                  <a:gd name="T7" fmla="*/ 36 h 56"/>
                  <a:gd name="T8" fmla="*/ 25 w 39"/>
                  <a:gd name="T9" fmla="*/ 0 h 56"/>
                  <a:gd name="T10" fmla="*/ 31 w 39"/>
                  <a:gd name="T11" fmla="*/ 0 h 56"/>
                  <a:gd name="T12" fmla="*/ 31 w 39"/>
                  <a:gd name="T13" fmla="*/ 36 h 56"/>
                  <a:gd name="T14" fmla="*/ 39 w 39"/>
                  <a:gd name="T15" fmla="*/ 36 h 56"/>
                  <a:gd name="T16" fmla="*/ 39 w 39"/>
                  <a:gd name="T17" fmla="*/ 42 h 56"/>
                  <a:gd name="T18" fmla="*/ 31 w 39"/>
                  <a:gd name="T19" fmla="*/ 42 h 56"/>
                  <a:gd name="T20" fmla="*/ 31 w 39"/>
                  <a:gd name="T21" fmla="*/ 56 h 56"/>
                  <a:gd name="T22" fmla="*/ 25 w 39"/>
                  <a:gd name="T23" fmla="*/ 56 h 56"/>
                  <a:gd name="T24" fmla="*/ 25 w 39"/>
                  <a:gd name="T25" fmla="*/ 36 h 56"/>
                  <a:gd name="T26" fmla="*/ 25 w 39"/>
                  <a:gd name="T27" fmla="*/ 14 h 56"/>
                  <a:gd name="T28" fmla="*/ 9 w 39"/>
                  <a:gd name="T29" fmla="*/ 36 h 56"/>
                  <a:gd name="T30" fmla="*/ 25 w 39"/>
                  <a:gd name="T31" fmla="*/ 36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9"/>
                  <a:gd name="T49" fmla="*/ 0 h 56"/>
                  <a:gd name="T50" fmla="*/ 39 w 39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9" h="56">
                    <a:moveTo>
                      <a:pt x="25" y="56"/>
                    </a:moveTo>
                    <a:lnTo>
                      <a:pt x="25" y="42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6"/>
                    </a:lnTo>
                    <a:lnTo>
                      <a:pt x="39" y="36"/>
                    </a:lnTo>
                    <a:lnTo>
                      <a:pt x="39" y="42"/>
                    </a:lnTo>
                    <a:lnTo>
                      <a:pt x="31" y="42"/>
                    </a:lnTo>
                    <a:lnTo>
                      <a:pt x="31" y="56"/>
                    </a:lnTo>
                    <a:lnTo>
                      <a:pt x="25" y="56"/>
                    </a:lnTo>
                    <a:close/>
                    <a:moveTo>
                      <a:pt x="25" y="36"/>
                    </a:moveTo>
                    <a:lnTo>
                      <a:pt x="25" y="14"/>
                    </a:lnTo>
                    <a:lnTo>
                      <a:pt x="9" y="36"/>
                    </a:lnTo>
                    <a:lnTo>
                      <a:pt x="25" y="3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5" name="Line 6930"/>
              <p:cNvSpPr>
                <a:spLocks noChangeShapeType="1"/>
              </p:cNvSpPr>
              <p:nvPr/>
            </p:nvSpPr>
            <p:spPr bwMode="auto">
              <a:xfrm>
                <a:off x="2461" y="303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06" name="Line 6931"/>
              <p:cNvSpPr>
                <a:spLocks noChangeShapeType="1"/>
              </p:cNvSpPr>
              <p:nvPr/>
            </p:nvSpPr>
            <p:spPr bwMode="auto">
              <a:xfrm flipH="1">
                <a:off x="2528" y="294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07" name="Freeform 6932"/>
              <p:cNvSpPr>
                <a:spLocks noEditPoints="1"/>
              </p:cNvSpPr>
              <p:nvPr/>
            </p:nvSpPr>
            <p:spPr bwMode="auto">
              <a:xfrm>
                <a:off x="2634" y="2913"/>
                <a:ext cx="36" cy="55"/>
              </a:xfrm>
              <a:custGeom>
                <a:avLst/>
                <a:gdLst>
                  <a:gd name="T0" fmla="*/ 0 w 36"/>
                  <a:gd name="T1" fmla="*/ 27 h 55"/>
                  <a:gd name="T2" fmla="*/ 0 w 36"/>
                  <a:gd name="T3" fmla="*/ 19 h 55"/>
                  <a:gd name="T4" fmla="*/ 3 w 36"/>
                  <a:gd name="T5" fmla="*/ 11 h 55"/>
                  <a:gd name="T6" fmla="*/ 6 w 36"/>
                  <a:gd name="T7" fmla="*/ 5 h 55"/>
                  <a:gd name="T8" fmla="*/ 9 w 36"/>
                  <a:gd name="T9" fmla="*/ 2 h 55"/>
                  <a:gd name="T10" fmla="*/ 14 w 36"/>
                  <a:gd name="T11" fmla="*/ 0 h 55"/>
                  <a:gd name="T12" fmla="*/ 20 w 36"/>
                  <a:gd name="T13" fmla="*/ 0 h 55"/>
                  <a:gd name="T14" fmla="*/ 22 w 36"/>
                  <a:gd name="T15" fmla="*/ 0 h 55"/>
                  <a:gd name="T16" fmla="*/ 28 w 36"/>
                  <a:gd name="T17" fmla="*/ 0 h 55"/>
                  <a:gd name="T18" fmla="*/ 31 w 36"/>
                  <a:gd name="T19" fmla="*/ 2 h 55"/>
                  <a:gd name="T20" fmla="*/ 34 w 36"/>
                  <a:gd name="T21" fmla="*/ 5 h 55"/>
                  <a:gd name="T22" fmla="*/ 34 w 36"/>
                  <a:gd name="T23" fmla="*/ 8 h 55"/>
                  <a:gd name="T24" fmla="*/ 36 w 36"/>
                  <a:gd name="T25" fmla="*/ 13 h 55"/>
                  <a:gd name="T26" fmla="*/ 36 w 36"/>
                  <a:gd name="T27" fmla="*/ 19 h 55"/>
                  <a:gd name="T28" fmla="*/ 36 w 36"/>
                  <a:gd name="T29" fmla="*/ 27 h 55"/>
                  <a:gd name="T30" fmla="*/ 36 w 36"/>
                  <a:gd name="T31" fmla="*/ 36 h 55"/>
                  <a:gd name="T32" fmla="*/ 34 w 36"/>
                  <a:gd name="T33" fmla="*/ 44 h 55"/>
                  <a:gd name="T34" fmla="*/ 34 w 36"/>
                  <a:gd name="T35" fmla="*/ 50 h 55"/>
                  <a:gd name="T36" fmla="*/ 28 w 36"/>
                  <a:gd name="T37" fmla="*/ 53 h 55"/>
                  <a:gd name="T38" fmla="*/ 25 w 36"/>
                  <a:gd name="T39" fmla="*/ 55 h 55"/>
                  <a:gd name="T40" fmla="*/ 20 w 36"/>
                  <a:gd name="T41" fmla="*/ 55 h 55"/>
                  <a:gd name="T42" fmla="*/ 11 w 36"/>
                  <a:gd name="T43" fmla="*/ 55 h 55"/>
                  <a:gd name="T44" fmla="*/ 6 w 36"/>
                  <a:gd name="T45" fmla="*/ 50 h 55"/>
                  <a:gd name="T46" fmla="*/ 3 w 36"/>
                  <a:gd name="T47" fmla="*/ 44 h 55"/>
                  <a:gd name="T48" fmla="*/ 0 w 36"/>
                  <a:gd name="T49" fmla="*/ 36 h 55"/>
                  <a:gd name="T50" fmla="*/ 0 w 36"/>
                  <a:gd name="T51" fmla="*/ 27 h 55"/>
                  <a:gd name="T52" fmla="*/ 9 w 36"/>
                  <a:gd name="T53" fmla="*/ 27 h 55"/>
                  <a:gd name="T54" fmla="*/ 9 w 36"/>
                  <a:gd name="T55" fmla="*/ 36 h 55"/>
                  <a:gd name="T56" fmla="*/ 9 w 36"/>
                  <a:gd name="T57" fmla="*/ 41 h 55"/>
                  <a:gd name="T58" fmla="*/ 11 w 36"/>
                  <a:gd name="T59" fmla="*/ 44 h 55"/>
                  <a:gd name="T60" fmla="*/ 14 w 36"/>
                  <a:gd name="T61" fmla="*/ 47 h 55"/>
                  <a:gd name="T62" fmla="*/ 20 w 36"/>
                  <a:gd name="T63" fmla="*/ 50 h 55"/>
                  <a:gd name="T64" fmla="*/ 22 w 36"/>
                  <a:gd name="T65" fmla="*/ 47 h 55"/>
                  <a:gd name="T66" fmla="*/ 25 w 36"/>
                  <a:gd name="T67" fmla="*/ 44 h 55"/>
                  <a:gd name="T68" fmla="*/ 28 w 36"/>
                  <a:gd name="T69" fmla="*/ 41 h 55"/>
                  <a:gd name="T70" fmla="*/ 28 w 36"/>
                  <a:gd name="T71" fmla="*/ 36 h 55"/>
                  <a:gd name="T72" fmla="*/ 31 w 36"/>
                  <a:gd name="T73" fmla="*/ 27 h 55"/>
                  <a:gd name="T74" fmla="*/ 28 w 36"/>
                  <a:gd name="T75" fmla="*/ 19 h 55"/>
                  <a:gd name="T76" fmla="*/ 28 w 36"/>
                  <a:gd name="T77" fmla="*/ 13 h 55"/>
                  <a:gd name="T78" fmla="*/ 25 w 36"/>
                  <a:gd name="T79" fmla="*/ 11 h 55"/>
                  <a:gd name="T80" fmla="*/ 22 w 36"/>
                  <a:gd name="T81" fmla="*/ 5 h 55"/>
                  <a:gd name="T82" fmla="*/ 20 w 36"/>
                  <a:gd name="T83" fmla="*/ 5 h 55"/>
                  <a:gd name="T84" fmla="*/ 14 w 36"/>
                  <a:gd name="T85" fmla="*/ 5 h 55"/>
                  <a:gd name="T86" fmla="*/ 11 w 36"/>
                  <a:gd name="T87" fmla="*/ 8 h 55"/>
                  <a:gd name="T88" fmla="*/ 9 w 36"/>
                  <a:gd name="T89" fmla="*/ 13 h 55"/>
                  <a:gd name="T90" fmla="*/ 9 w 36"/>
                  <a:gd name="T91" fmla="*/ 19 h 55"/>
                  <a:gd name="T92" fmla="*/ 9 w 36"/>
                  <a:gd name="T93" fmla="*/ 27 h 5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5"/>
                  <a:gd name="T143" fmla="*/ 36 w 36"/>
                  <a:gd name="T144" fmla="*/ 55 h 5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5">
                    <a:moveTo>
                      <a:pt x="0" y="27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2"/>
                    </a:lnTo>
                    <a:lnTo>
                      <a:pt x="34" y="5"/>
                    </a:lnTo>
                    <a:lnTo>
                      <a:pt x="34" y="8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6" y="27"/>
                    </a:lnTo>
                    <a:lnTo>
                      <a:pt x="36" y="36"/>
                    </a:lnTo>
                    <a:lnTo>
                      <a:pt x="34" y="44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5"/>
                    </a:lnTo>
                    <a:lnTo>
                      <a:pt x="20" y="55"/>
                    </a:lnTo>
                    <a:lnTo>
                      <a:pt x="11" y="55"/>
                    </a:lnTo>
                    <a:lnTo>
                      <a:pt x="6" y="50"/>
                    </a:lnTo>
                    <a:lnTo>
                      <a:pt x="3" y="44"/>
                    </a:lnTo>
                    <a:lnTo>
                      <a:pt x="0" y="36"/>
                    </a:lnTo>
                    <a:lnTo>
                      <a:pt x="0" y="27"/>
                    </a:lnTo>
                    <a:close/>
                    <a:moveTo>
                      <a:pt x="9" y="27"/>
                    </a:moveTo>
                    <a:lnTo>
                      <a:pt x="9" y="36"/>
                    </a:lnTo>
                    <a:lnTo>
                      <a:pt x="9" y="41"/>
                    </a:lnTo>
                    <a:lnTo>
                      <a:pt x="11" y="44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2" y="47"/>
                    </a:lnTo>
                    <a:lnTo>
                      <a:pt x="25" y="44"/>
                    </a:lnTo>
                    <a:lnTo>
                      <a:pt x="28" y="41"/>
                    </a:lnTo>
                    <a:lnTo>
                      <a:pt x="28" y="36"/>
                    </a:lnTo>
                    <a:lnTo>
                      <a:pt x="31" y="27"/>
                    </a:lnTo>
                    <a:lnTo>
                      <a:pt x="28" y="19"/>
                    </a:lnTo>
                    <a:lnTo>
                      <a:pt x="28" y="13"/>
                    </a:lnTo>
                    <a:lnTo>
                      <a:pt x="25" y="11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4" y="5"/>
                    </a:lnTo>
                    <a:lnTo>
                      <a:pt x="11" y="8"/>
                    </a:lnTo>
                    <a:lnTo>
                      <a:pt x="9" y="13"/>
                    </a:lnTo>
                    <a:lnTo>
                      <a:pt x="9" y="19"/>
                    </a:lnTo>
                    <a:lnTo>
                      <a:pt x="9" y="2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8" name="Rectangle 6933"/>
              <p:cNvSpPr>
                <a:spLocks noChangeArrowheads="1"/>
              </p:cNvSpPr>
              <p:nvPr/>
            </p:nvSpPr>
            <p:spPr bwMode="auto">
              <a:xfrm>
                <a:off x="2682" y="2960"/>
                <a:ext cx="8" cy="8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09" name="Freeform 6934"/>
              <p:cNvSpPr>
                <a:spLocks noEditPoints="1"/>
              </p:cNvSpPr>
              <p:nvPr/>
            </p:nvSpPr>
            <p:spPr bwMode="auto">
              <a:xfrm>
                <a:off x="2698" y="2913"/>
                <a:ext cx="39" cy="55"/>
              </a:xfrm>
              <a:custGeom>
                <a:avLst/>
                <a:gdLst>
                  <a:gd name="T0" fmla="*/ 37 w 39"/>
                  <a:gd name="T1" fmla="*/ 13 h 55"/>
                  <a:gd name="T2" fmla="*/ 31 w 39"/>
                  <a:gd name="T3" fmla="*/ 13 h 55"/>
                  <a:gd name="T4" fmla="*/ 28 w 39"/>
                  <a:gd name="T5" fmla="*/ 11 h 55"/>
                  <a:gd name="T6" fmla="*/ 28 w 39"/>
                  <a:gd name="T7" fmla="*/ 8 h 55"/>
                  <a:gd name="T8" fmla="*/ 25 w 39"/>
                  <a:gd name="T9" fmla="*/ 5 h 55"/>
                  <a:gd name="T10" fmla="*/ 20 w 39"/>
                  <a:gd name="T11" fmla="*/ 5 h 55"/>
                  <a:gd name="T12" fmla="*/ 17 w 39"/>
                  <a:gd name="T13" fmla="*/ 5 h 55"/>
                  <a:gd name="T14" fmla="*/ 14 w 39"/>
                  <a:gd name="T15" fmla="*/ 8 h 55"/>
                  <a:gd name="T16" fmla="*/ 11 w 39"/>
                  <a:gd name="T17" fmla="*/ 11 h 55"/>
                  <a:gd name="T18" fmla="*/ 9 w 39"/>
                  <a:gd name="T19" fmla="*/ 13 h 55"/>
                  <a:gd name="T20" fmla="*/ 9 w 39"/>
                  <a:gd name="T21" fmla="*/ 19 h 55"/>
                  <a:gd name="T22" fmla="*/ 9 w 39"/>
                  <a:gd name="T23" fmla="*/ 25 h 55"/>
                  <a:gd name="T24" fmla="*/ 11 w 39"/>
                  <a:gd name="T25" fmla="*/ 22 h 55"/>
                  <a:gd name="T26" fmla="*/ 14 w 39"/>
                  <a:gd name="T27" fmla="*/ 19 h 55"/>
                  <a:gd name="T28" fmla="*/ 17 w 39"/>
                  <a:gd name="T29" fmla="*/ 19 h 55"/>
                  <a:gd name="T30" fmla="*/ 23 w 39"/>
                  <a:gd name="T31" fmla="*/ 19 h 55"/>
                  <a:gd name="T32" fmla="*/ 28 w 39"/>
                  <a:gd name="T33" fmla="*/ 19 h 55"/>
                  <a:gd name="T34" fmla="*/ 34 w 39"/>
                  <a:gd name="T35" fmla="*/ 22 h 55"/>
                  <a:gd name="T36" fmla="*/ 37 w 39"/>
                  <a:gd name="T37" fmla="*/ 30 h 55"/>
                  <a:gd name="T38" fmla="*/ 39 w 39"/>
                  <a:gd name="T39" fmla="*/ 36 h 55"/>
                  <a:gd name="T40" fmla="*/ 37 w 39"/>
                  <a:gd name="T41" fmla="*/ 41 h 55"/>
                  <a:gd name="T42" fmla="*/ 37 w 39"/>
                  <a:gd name="T43" fmla="*/ 47 h 55"/>
                  <a:gd name="T44" fmla="*/ 34 w 39"/>
                  <a:gd name="T45" fmla="*/ 50 h 55"/>
                  <a:gd name="T46" fmla="*/ 28 w 39"/>
                  <a:gd name="T47" fmla="*/ 53 h 55"/>
                  <a:gd name="T48" fmla="*/ 25 w 39"/>
                  <a:gd name="T49" fmla="*/ 55 h 55"/>
                  <a:gd name="T50" fmla="*/ 20 w 39"/>
                  <a:gd name="T51" fmla="*/ 55 h 55"/>
                  <a:gd name="T52" fmla="*/ 11 w 39"/>
                  <a:gd name="T53" fmla="*/ 53 h 55"/>
                  <a:gd name="T54" fmla="*/ 6 w 39"/>
                  <a:gd name="T55" fmla="*/ 50 h 55"/>
                  <a:gd name="T56" fmla="*/ 3 w 39"/>
                  <a:gd name="T57" fmla="*/ 44 h 55"/>
                  <a:gd name="T58" fmla="*/ 0 w 39"/>
                  <a:gd name="T59" fmla="*/ 36 h 55"/>
                  <a:gd name="T60" fmla="*/ 0 w 39"/>
                  <a:gd name="T61" fmla="*/ 27 h 55"/>
                  <a:gd name="T62" fmla="*/ 0 w 39"/>
                  <a:gd name="T63" fmla="*/ 19 h 55"/>
                  <a:gd name="T64" fmla="*/ 3 w 39"/>
                  <a:gd name="T65" fmla="*/ 11 h 55"/>
                  <a:gd name="T66" fmla="*/ 6 w 39"/>
                  <a:gd name="T67" fmla="*/ 5 h 55"/>
                  <a:gd name="T68" fmla="*/ 14 w 39"/>
                  <a:gd name="T69" fmla="*/ 0 h 55"/>
                  <a:gd name="T70" fmla="*/ 20 w 39"/>
                  <a:gd name="T71" fmla="*/ 0 h 55"/>
                  <a:gd name="T72" fmla="*/ 28 w 39"/>
                  <a:gd name="T73" fmla="*/ 0 h 55"/>
                  <a:gd name="T74" fmla="*/ 31 w 39"/>
                  <a:gd name="T75" fmla="*/ 2 h 55"/>
                  <a:gd name="T76" fmla="*/ 37 w 39"/>
                  <a:gd name="T77" fmla="*/ 8 h 55"/>
                  <a:gd name="T78" fmla="*/ 37 w 39"/>
                  <a:gd name="T79" fmla="*/ 13 h 55"/>
                  <a:gd name="T80" fmla="*/ 9 w 39"/>
                  <a:gd name="T81" fmla="*/ 36 h 55"/>
                  <a:gd name="T82" fmla="*/ 9 w 39"/>
                  <a:gd name="T83" fmla="*/ 39 h 55"/>
                  <a:gd name="T84" fmla="*/ 9 w 39"/>
                  <a:gd name="T85" fmla="*/ 41 h 55"/>
                  <a:gd name="T86" fmla="*/ 11 w 39"/>
                  <a:gd name="T87" fmla="*/ 44 h 55"/>
                  <a:gd name="T88" fmla="*/ 14 w 39"/>
                  <a:gd name="T89" fmla="*/ 47 h 55"/>
                  <a:gd name="T90" fmla="*/ 17 w 39"/>
                  <a:gd name="T91" fmla="*/ 50 h 55"/>
                  <a:gd name="T92" fmla="*/ 20 w 39"/>
                  <a:gd name="T93" fmla="*/ 50 h 55"/>
                  <a:gd name="T94" fmla="*/ 25 w 39"/>
                  <a:gd name="T95" fmla="*/ 47 h 55"/>
                  <a:gd name="T96" fmla="*/ 28 w 39"/>
                  <a:gd name="T97" fmla="*/ 44 h 55"/>
                  <a:gd name="T98" fmla="*/ 31 w 39"/>
                  <a:gd name="T99" fmla="*/ 41 h 55"/>
                  <a:gd name="T100" fmla="*/ 31 w 39"/>
                  <a:gd name="T101" fmla="*/ 36 h 55"/>
                  <a:gd name="T102" fmla="*/ 31 w 39"/>
                  <a:gd name="T103" fmla="*/ 30 h 55"/>
                  <a:gd name="T104" fmla="*/ 28 w 39"/>
                  <a:gd name="T105" fmla="*/ 27 h 55"/>
                  <a:gd name="T106" fmla="*/ 25 w 39"/>
                  <a:gd name="T107" fmla="*/ 25 h 55"/>
                  <a:gd name="T108" fmla="*/ 20 w 39"/>
                  <a:gd name="T109" fmla="*/ 25 h 55"/>
                  <a:gd name="T110" fmla="*/ 14 w 39"/>
                  <a:gd name="T111" fmla="*/ 25 h 55"/>
                  <a:gd name="T112" fmla="*/ 11 w 39"/>
                  <a:gd name="T113" fmla="*/ 27 h 55"/>
                  <a:gd name="T114" fmla="*/ 9 w 39"/>
                  <a:gd name="T115" fmla="*/ 30 h 55"/>
                  <a:gd name="T116" fmla="*/ 9 w 39"/>
                  <a:gd name="T117" fmla="*/ 36 h 5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9"/>
                  <a:gd name="T178" fmla="*/ 0 h 55"/>
                  <a:gd name="T179" fmla="*/ 39 w 39"/>
                  <a:gd name="T180" fmla="*/ 55 h 5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9" h="55">
                    <a:moveTo>
                      <a:pt x="37" y="13"/>
                    </a:moveTo>
                    <a:lnTo>
                      <a:pt x="31" y="13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5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9" y="13"/>
                    </a:lnTo>
                    <a:lnTo>
                      <a:pt x="9" y="19"/>
                    </a:lnTo>
                    <a:lnTo>
                      <a:pt x="9" y="25"/>
                    </a:lnTo>
                    <a:lnTo>
                      <a:pt x="11" y="22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23" y="19"/>
                    </a:lnTo>
                    <a:lnTo>
                      <a:pt x="28" y="19"/>
                    </a:lnTo>
                    <a:lnTo>
                      <a:pt x="34" y="22"/>
                    </a:lnTo>
                    <a:lnTo>
                      <a:pt x="37" y="30"/>
                    </a:lnTo>
                    <a:lnTo>
                      <a:pt x="39" y="36"/>
                    </a:lnTo>
                    <a:lnTo>
                      <a:pt x="37" y="41"/>
                    </a:lnTo>
                    <a:lnTo>
                      <a:pt x="37" y="47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5"/>
                    </a:lnTo>
                    <a:lnTo>
                      <a:pt x="20" y="55"/>
                    </a:lnTo>
                    <a:lnTo>
                      <a:pt x="11" y="53"/>
                    </a:lnTo>
                    <a:lnTo>
                      <a:pt x="6" y="50"/>
                    </a:lnTo>
                    <a:lnTo>
                      <a:pt x="3" y="44"/>
                    </a:lnTo>
                    <a:lnTo>
                      <a:pt x="0" y="36"/>
                    </a:lnTo>
                    <a:lnTo>
                      <a:pt x="0" y="27"/>
                    </a:lnTo>
                    <a:lnTo>
                      <a:pt x="0" y="19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8" y="0"/>
                    </a:lnTo>
                    <a:lnTo>
                      <a:pt x="31" y="2"/>
                    </a:lnTo>
                    <a:lnTo>
                      <a:pt x="37" y="8"/>
                    </a:lnTo>
                    <a:lnTo>
                      <a:pt x="37" y="13"/>
                    </a:lnTo>
                    <a:close/>
                    <a:moveTo>
                      <a:pt x="9" y="36"/>
                    </a:moveTo>
                    <a:lnTo>
                      <a:pt x="9" y="39"/>
                    </a:lnTo>
                    <a:lnTo>
                      <a:pt x="9" y="41"/>
                    </a:lnTo>
                    <a:lnTo>
                      <a:pt x="11" y="44"/>
                    </a:lnTo>
                    <a:lnTo>
                      <a:pt x="14" y="47"/>
                    </a:lnTo>
                    <a:lnTo>
                      <a:pt x="17" y="50"/>
                    </a:lnTo>
                    <a:lnTo>
                      <a:pt x="20" y="50"/>
                    </a:lnTo>
                    <a:lnTo>
                      <a:pt x="25" y="47"/>
                    </a:lnTo>
                    <a:lnTo>
                      <a:pt x="28" y="44"/>
                    </a:lnTo>
                    <a:lnTo>
                      <a:pt x="31" y="41"/>
                    </a:lnTo>
                    <a:lnTo>
                      <a:pt x="31" y="36"/>
                    </a:lnTo>
                    <a:lnTo>
                      <a:pt x="31" y="30"/>
                    </a:lnTo>
                    <a:lnTo>
                      <a:pt x="28" y="27"/>
                    </a:lnTo>
                    <a:lnTo>
                      <a:pt x="25" y="25"/>
                    </a:lnTo>
                    <a:lnTo>
                      <a:pt x="20" y="25"/>
                    </a:lnTo>
                    <a:lnTo>
                      <a:pt x="14" y="25"/>
                    </a:lnTo>
                    <a:lnTo>
                      <a:pt x="11" y="27"/>
                    </a:lnTo>
                    <a:lnTo>
                      <a:pt x="9" y="30"/>
                    </a:lnTo>
                    <a:lnTo>
                      <a:pt x="9" y="3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10" name="Line 6935"/>
              <p:cNvSpPr>
                <a:spLocks noChangeShapeType="1"/>
              </p:cNvSpPr>
              <p:nvPr/>
            </p:nvSpPr>
            <p:spPr bwMode="auto">
              <a:xfrm>
                <a:off x="2461" y="2940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11" name="Line 6936"/>
              <p:cNvSpPr>
                <a:spLocks noChangeShapeType="1"/>
              </p:cNvSpPr>
              <p:nvPr/>
            </p:nvSpPr>
            <p:spPr bwMode="auto">
              <a:xfrm flipH="1">
                <a:off x="2528" y="2854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12" name="Freeform 6937"/>
              <p:cNvSpPr>
                <a:spLocks noEditPoints="1"/>
              </p:cNvSpPr>
              <p:nvPr/>
            </p:nvSpPr>
            <p:spPr bwMode="auto">
              <a:xfrm>
                <a:off x="2634" y="2823"/>
                <a:ext cx="36" cy="59"/>
              </a:xfrm>
              <a:custGeom>
                <a:avLst/>
                <a:gdLst>
                  <a:gd name="T0" fmla="*/ 0 w 36"/>
                  <a:gd name="T1" fmla="*/ 31 h 59"/>
                  <a:gd name="T2" fmla="*/ 0 w 36"/>
                  <a:gd name="T3" fmla="*/ 20 h 59"/>
                  <a:gd name="T4" fmla="*/ 3 w 36"/>
                  <a:gd name="T5" fmla="*/ 14 h 59"/>
                  <a:gd name="T6" fmla="*/ 6 w 36"/>
                  <a:gd name="T7" fmla="*/ 9 h 59"/>
                  <a:gd name="T8" fmla="*/ 9 w 36"/>
                  <a:gd name="T9" fmla="*/ 6 h 59"/>
                  <a:gd name="T10" fmla="*/ 14 w 36"/>
                  <a:gd name="T11" fmla="*/ 3 h 59"/>
                  <a:gd name="T12" fmla="*/ 20 w 36"/>
                  <a:gd name="T13" fmla="*/ 0 h 59"/>
                  <a:gd name="T14" fmla="*/ 22 w 36"/>
                  <a:gd name="T15" fmla="*/ 3 h 59"/>
                  <a:gd name="T16" fmla="*/ 28 w 36"/>
                  <a:gd name="T17" fmla="*/ 3 h 59"/>
                  <a:gd name="T18" fmla="*/ 31 w 36"/>
                  <a:gd name="T19" fmla="*/ 6 h 59"/>
                  <a:gd name="T20" fmla="*/ 34 w 36"/>
                  <a:gd name="T21" fmla="*/ 9 h 59"/>
                  <a:gd name="T22" fmla="*/ 34 w 36"/>
                  <a:gd name="T23" fmla="*/ 11 h 59"/>
                  <a:gd name="T24" fmla="*/ 36 w 36"/>
                  <a:gd name="T25" fmla="*/ 17 h 59"/>
                  <a:gd name="T26" fmla="*/ 36 w 36"/>
                  <a:gd name="T27" fmla="*/ 23 h 59"/>
                  <a:gd name="T28" fmla="*/ 36 w 36"/>
                  <a:gd name="T29" fmla="*/ 31 h 59"/>
                  <a:gd name="T30" fmla="*/ 36 w 36"/>
                  <a:gd name="T31" fmla="*/ 39 h 59"/>
                  <a:gd name="T32" fmla="*/ 34 w 36"/>
                  <a:gd name="T33" fmla="*/ 45 h 59"/>
                  <a:gd name="T34" fmla="*/ 34 w 36"/>
                  <a:gd name="T35" fmla="*/ 50 h 59"/>
                  <a:gd name="T36" fmla="*/ 28 w 36"/>
                  <a:gd name="T37" fmla="*/ 56 h 59"/>
                  <a:gd name="T38" fmla="*/ 25 w 36"/>
                  <a:gd name="T39" fmla="*/ 59 h 59"/>
                  <a:gd name="T40" fmla="*/ 20 w 36"/>
                  <a:gd name="T41" fmla="*/ 59 h 59"/>
                  <a:gd name="T42" fmla="*/ 11 w 36"/>
                  <a:gd name="T43" fmla="*/ 56 h 59"/>
                  <a:gd name="T44" fmla="*/ 6 w 36"/>
                  <a:gd name="T45" fmla="*/ 53 h 59"/>
                  <a:gd name="T46" fmla="*/ 3 w 36"/>
                  <a:gd name="T47" fmla="*/ 48 h 59"/>
                  <a:gd name="T48" fmla="*/ 0 w 36"/>
                  <a:gd name="T49" fmla="*/ 39 h 59"/>
                  <a:gd name="T50" fmla="*/ 0 w 36"/>
                  <a:gd name="T51" fmla="*/ 31 h 59"/>
                  <a:gd name="T52" fmla="*/ 9 w 36"/>
                  <a:gd name="T53" fmla="*/ 31 h 59"/>
                  <a:gd name="T54" fmla="*/ 9 w 36"/>
                  <a:gd name="T55" fmla="*/ 39 h 59"/>
                  <a:gd name="T56" fmla="*/ 9 w 36"/>
                  <a:gd name="T57" fmla="*/ 45 h 59"/>
                  <a:gd name="T58" fmla="*/ 11 w 36"/>
                  <a:gd name="T59" fmla="*/ 48 h 59"/>
                  <a:gd name="T60" fmla="*/ 14 w 36"/>
                  <a:gd name="T61" fmla="*/ 50 h 59"/>
                  <a:gd name="T62" fmla="*/ 20 w 36"/>
                  <a:gd name="T63" fmla="*/ 50 h 59"/>
                  <a:gd name="T64" fmla="*/ 22 w 36"/>
                  <a:gd name="T65" fmla="*/ 50 h 59"/>
                  <a:gd name="T66" fmla="*/ 25 w 36"/>
                  <a:gd name="T67" fmla="*/ 48 h 59"/>
                  <a:gd name="T68" fmla="*/ 28 w 36"/>
                  <a:gd name="T69" fmla="*/ 45 h 59"/>
                  <a:gd name="T70" fmla="*/ 28 w 36"/>
                  <a:gd name="T71" fmla="*/ 37 h 59"/>
                  <a:gd name="T72" fmla="*/ 31 w 36"/>
                  <a:gd name="T73" fmla="*/ 31 h 59"/>
                  <a:gd name="T74" fmla="*/ 28 w 36"/>
                  <a:gd name="T75" fmla="*/ 23 h 59"/>
                  <a:gd name="T76" fmla="*/ 28 w 36"/>
                  <a:gd name="T77" fmla="*/ 17 h 59"/>
                  <a:gd name="T78" fmla="*/ 25 w 36"/>
                  <a:gd name="T79" fmla="*/ 11 h 59"/>
                  <a:gd name="T80" fmla="*/ 22 w 36"/>
                  <a:gd name="T81" fmla="*/ 9 h 59"/>
                  <a:gd name="T82" fmla="*/ 20 w 36"/>
                  <a:gd name="T83" fmla="*/ 9 h 59"/>
                  <a:gd name="T84" fmla="*/ 14 w 36"/>
                  <a:gd name="T85" fmla="*/ 9 h 59"/>
                  <a:gd name="T86" fmla="*/ 11 w 36"/>
                  <a:gd name="T87" fmla="*/ 11 h 59"/>
                  <a:gd name="T88" fmla="*/ 9 w 36"/>
                  <a:gd name="T89" fmla="*/ 17 h 59"/>
                  <a:gd name="T90" fmla="*/ 9 w 36"/>
                  <a:gd name="T91" fmla="*/ 23 h 59"/>
                  <a:gd name="T92" fmla="*/ 9 w 36"/>
                  <a:gd name="T93" fmla="*/ 31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31"/>
                    </a:moveTo>
                    <a:lnTo>
                      <a:pt x="0" y="20"/>
                    </a:lnTo>
                    <a:lnTo>
                      <a:pt x="3" y="14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14" y="3"/>
                    </a:lnTo>
                    <a:lnTo>
                      <a:pt x="20" y="0"/>
                    </a:lnTo>
                    <a:lnTo>
                      <a:pt x="22" y="3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9"/>
                    </a:lnTo>
                    <a:lnTo>
                      <a:pt x="34" y="11"/>
                    </a:lnTo>
                    <a:lnTo>
                      <a:pt x="36" y="17"/>
                    </a:lnTo>
                    <a:lnTo>
                      <a:pt x="36" y="23"/>
                    </a:lnTo>
                    <a:lnTo>
                      <a:pt x="36" y="31"/>
                    </a:lnTo>
                    <a:lnTo>
                      <a:pt x="36" y="39"/>
                    </a:lnTo>
                    <a:lnTo>
                      <a:pt x="34" y="45"/>
                    </a:lnTo>
                    <a:lnTo>
                      <a:pt x="34" y="50"/>
                    </a:lnTo>
                    <a:lnTo>
                      <a:pt x="28" y="56"/>
                    </a:lnTo>
                    <a:lnTo>
                      <a:pt x="25" y="59"/>
                    </a:lnTo>
                    <a:lnTo>
                      <a:pt x="20" y="59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31"/>
                    </a:lnTo>
                    <a:close/>
                    <a:moveTo>
                      <a:pt x="9" y="31"/>
                    </a:moveTo>
                    <a:lnTo>
                      <a:pt x="9" y="39"/>
                    </a:lnTo>
                    <a:lnTo>
                      <a:pt x="9" y="45"/>
                    </a:lnTo>
                    <a:lnTo>
                      <a:pt x="11" y="48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5" y="48"/>
                    </a:lnTo>
                    <a:lnTo>
                      <a:pt x="28" y="45"/>
                    </a:lnTo>
                    <a:lnTo>
                      <a:pt x="28" y="37"/>
                    </a:lnTo>
                    <a:lnTo>
                      <a:pt x="31" y="31"/>
                    </a:lnTo>
                    <a:lnTo>
                      <a:pt x="28" y="23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9"/>
                    </a:lnTo>
                    <a:lnTo>
                      <a:pt x="20" y="9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9" y="17"/>
                    </a:lnTo>
                    <a:lnTo>
                      <a:pt x="9" y="23"/>
                    </a:lnTo>
                    <a:lnTo>
                      <a:pt x="9" y="3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13" name="Rectangle 6938"/>
              <p:cNvSpPr>
                <a:spLocks noChangeArrowheads="1"/>
              </p:cNvSpPr>
              <p:nvPr/>
            </p:nvSpPr>
            <p:spPr bwMode="auto">
              <a:xfrm>
                <a:off x="2682" y="2873"/>
                <a:ext cx="8" cy="9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14" name="Freeform 6939"/>
              <p:cNvSpPr>
                <a:spLocks noEditPoints="1"/>
              </p:cNvSpPr>
              <p:nvPr/>
            </p:nvSpPr>
            <p:spPr bwMode="auto">
              <a:xfrm>
                <a:off x="2698" y="2823"/>
                <a:ext cx="37" cy="59"/>
              </a:xfrm>
              <a:custGeom>
                <a:avLst/>
                <a:gdLst>
                  <a:gd name="T0" fmla="*/ 9 w 37"/>
                  <a:gd name="T1" fmla="*/ 25 h 59"/>
                  <a:gd name="T2" fmla="*/ 3 w 37"/>
                  <a:gd name="T3" fmla="*/ 20 h 59"/>
                  <a:gd name="T4" fmla="*/ 3 w 37"/>
                  <a:gd name="T5" fmla="*/ 9 h 59"/>
                  <a:gd name="T6" fmla="*/ 11 w 37"/>
                  <a:gd name="T7" fmla="*/ 3 h 59"/>
                  <a:gd name="T8" fmla="*/ 25 w 37"/>
                  <a:gd name="T9" fmla="*/ 3 h 59"/>
                  <a:gd name="T10" fmla="*/ 34 w 37"/>
                  <a:gd name="T11" fmla="*/ 11 h 59"/>
                  <a:gd name="T12" fmla="*/ 34 w 37"/>
                  <a:gd name="T13" fmla="*/ 20 h 59"/>
                  <a:gd name="T14" fmla="*/ 31 w 37"/>
                  <a:gd name="T15" fmla="*/ 25 h 59"/>
                  <a:gd name="T16" fmla="*/ 31 w 37"/>
                  <a:gd name="T17" fmla="*/ 28 h 59"/>
                  <a:gd name="T18" fmla="*/ 37 w 37"/>
                  <a:gd name="T19" fmla="*/ 37 h 59"/>
                  <a:gd name="T20" fmla="*/ 37 w 37"/>
                  <a:gd name="T21" fmla="*/ 48 h 59"/>
                  <a:gd name="T22" fmla="*/ 25 w 37"/>
                  <a:gd name="T23" fmla="*/ 56 h 59"/>
                  <a:gd name="T24" fmla="*/ 11 w 37"/>
                  <a:gd name="T25" fmla="*/ 56 h 59"/>
                  <a:gd name="T26" fmla="*/ 3 w 37"/>
                  <a:gd name="T27" fmla="*/ 48 h 59"/>
                  <a:gd name="T28" fmla="*/ 3 w 37"/>
                  <a:gd name="T29" fmla="*/ 37 h 59"/>
                  <a:gd name="T30" fmla="*/ 6 w 37"/>
                  <a:gd name="T31" fmla="*/ 28 h 59"/>
                  <a:gd name="T32" fmla="*/ 11 w 37"/>
                  <a:gd name="T33" fmla="*/ 14 h 59"/>
                  <a:gd name="T34" fmla="*/ 11 w 37"/>
                  <a:gd name="T35" fmla="*/ 20 h 59"/>
                  <a:gd name="T36" fmla="*/ 20 w 37"/>
                  <a:gd name="T37" fmla="*/ 23 h 59"/>
                  <a:gd name="T38" fmla="*/ 25 w 37"/>
                  <a:gd name="T39" fmla="*/ 23 h 59"/>
                  <a:gd name="T40" fmla="*/ 28 w 37"/>
                  <a:gd name="T41" fmla="*/ 17 h 59"/>
                  <a:gd name="T42" fmla="*/ 25 w 37"/>
                  <a:gd name="T43" fmla="*/ 11 h 59"/>
                  <a:gd name="T44" fmla="*/ 20 w 37"/>
                  <a:gd name="T45" fmla="*/ 9 h 59"/>
                  <a:gd name="T46" fmla="*/ 11 w 37"/>
                  <a:gd name="T47" fmla="*/ 11 h 59"/>
                  <a:gd name="T48" fmla="*/ 11 w 37"/>
                  <a:gd name="T49" fmla="*/ 14 h 59"/>
                  <a:gd name="T50" fmla="*/ 9 w 37"/>
                  <a:gd name="T51" fmla="*/ 45 h 59"/>
                  <a:gd name="T52" fmla="*/ 11 w 37"/>
                  <a:gd name="T53" fmla="*/ 48 h 59"/>
                  <a:gd name="T54" fmla="*/ 17 w 37"/>
                  <a:gd name="T55" fmla="*/ 50 h 59"/>
                  <a:gd name="T56" fmla="*/ 23 w 37"/>
                  <a:gd name="T57" fmla="*/ 50 h 59"/>
                  <a:gd name="T58" fmla="*/ 28 w 37"/>
                  <a:gd name="T59" fmla="*/ 45 h 59"/>
                  <a:gd name="T60" fmla="*/ 28 w 37"/>
                  <a:gd name="T61" fmla="*/ 37 h 59"/>
                  <a:gd name="T62" fmla="*/ 23 w 37"/>
                  <a:gd name="T63" fmla="*/ 31 h 59"/>
                  <a:gd name="T64" fmla="*/ 14 w 37"/>
                  <a:gd name="T65" fmla="*/ 31 h 59"/>
                  <a:gd name="T66" fmla="*/ 9 w 37"/>
                  <a:gd name="T67" fmla="*/ 37 h 5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7"/>
                  <a:gd name="T103" fmla="*/ 0 h 59"/>
                  <a:gd name="T104" fmla="*/ 37 w 37"/>
                  <a:gd name="T105" fmla="*/ 59 h 5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7" h="59">
                    <a:moveTo>
                      <a:pt x="11" y="25"/>
                    </a:moveTo>
                    <a:lnTo>
                      <a:pt x="9" y="25"/>
                    </a:lnTo>
                    <a:lnTo>
                      <a:pt x="6" y="23"/>
                    </a:lnTo>
                    <a:lnTo>
                      <a:pt x="3" y="20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9" y="6"/>
                    </a:lnTo>
                    <a:lnTo>
                      <a:pt x="11" y="3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31" y="6"/>
                    </a:lnTo>
                    <a:lnTo>
                      <a:pt x="34" y="11"/>
                    </a:lnTo>
                    <a:lnTo>
                      <a:pt x="37" y="14"/>
                    </a:lnTo>
                    <a:lnTo>
                      <a:pt x="34" y="20"/>
                    </a:lnTo>
                    <a:lnTo>
                      <a:pt x="34" y="23"/>
                    </a:lnTo>
                    <a:lnTo>
                      <a:pt x="31" y="25"/>
                    </a:lnTo>
                    <a:lnTo>
                      <a:pt x="28" y="25"/>
                    </a:lnTo>
                    <a:lnTo>
                      <a:pt x="31" y="28"/>
                    </a:lnTo>
                    <a:lnTo>
                      <a:pt x="34" y="31"/>
                    </a:lnTo>
                    <a:lnTo>
                      <a:pt x="37" y="37"/>
                    </a:lnTo>
                    <a:lnTo>
                      <a:pt x="37" y="42"/>
                    </a:lnTo>
                    <a:lnTo>
                      <a:pt x="37" y="48"/>
                    </a:lnTo>
                    <a:lnTo>
                      <a:pt x="31" y="53"/>
                    </a:lnTo>
                    <a:lnTo>
                      <a:pt x="25" y="56"/>
                    </a:lnTo>
                    <a:lnTo>
                      <a:pt x="20" y="59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8"/>
                    </a:lnTo>
                    <a:lnTo>
                      <a:pt x="0" y="42"/>
                    </a:lnTo>
                    <a:lnTo>
                      <a:pt x="3" y="37"/>
                    </a:lnTo>
                    <a:lnTo>
                      <a:pt x="3" y="31"/>
                    </a:lnTo>
                    <a:lnTo>
                      <a:pt x="6" y="28"/>
                    </a:lnTo>
                    <a:lnTo>
                      <a:pt x="11" y="25"/>
                    </a:lnTo>
                    <a:close/>
                    <a:moveTo>
                      <a:pt x="11" y="14"/>
                    </a:moveTo>
                    <a:lnTo>
                      <a:pt x="11" y="20"/>
                    </a:lnTo>
                    <a:lnTo>
                      <a:pt x="14" y="23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5" y="23"/>
                    </a:lnTo>
                    <a:lnTo>
                      <a:pt x="28" y="20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11" y="14"/>
                    </a:lnTo>
                    <a:close/>
                    <a:moveTo>
                      <a:pt x="9" y="42"/>
                    </a:moveTo>
                    <a:lnTo>
                      <a:pt x="9" y="45"/>
                    </a:lnTo>
                    <a:lnTo>
                      <a:pt x="11" y="48"/>
                    </a:lnTo>
                    <a:lnTo>
                      <a:pt x="14" y="50"/>
                    </a:lnTo>
                    <a:lnTo>
                      <a:pt x="17" y="50"/>
                    </a:lnTo>
                    <a:lnTo>
                      <a:pt x="20" y="50"/>
                    </a:lnTo>
                    <a:lnTo>
                      <a:pt x="23" y="50"/>
                    </a:lnTo>
                    <a:lnTo>
                      <a:pt x="28" y="48"/>
                    </a:lnTo>
                    <a:lnTo>
                      <a:pt x="28" y="45"/>
                    </a:lnTo>
                    <a:lnTo>
                      <a:pt x="31" y="42"/>
                    </a:lnTo>
                    <a:lnTo>
                      <a:pt x="28" y="37"/>
                    </a:lnTo>
                    <a:lnTo>
                      <a:pt x="28" y="34"/>
                    </a:lnTo>
                    <a:lnTo>
                      <a:pt x="23" y="31"/>
                    </a:lnTo>
                    <a:lnTo>
                      <a:pt x="20" y="31"/>
                    </a:lnTo>
                    <a:lnTo>
                      <a:pt x="14" y="31"/>
                    </a:lnTo>
                    <a:lnTo>
                      <a:pt x="11" y="34"/>
                    </a:lnTo>
                    <a:lnTo>
                      <a:pt x="9" y="37"/>
                    </a:lnTo>
                    <a:lnTo>
                      <a:pt x="9" y="4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15" name="Line 6940"/>
              <p:cNvSpPr>
                <a:spLocks noChangeShapeType="1"/>
              </p:cNvSpPr>
              <p:nvPr/>
            </p:nvSpPr>
            <p:spPr bwMode="auto">
              <a:xfrm>
                <a:off x="2461" y="2854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16" name="Line 6941"/>
              <p:cNvSpPr>
                <a:spLocks noChangeShapeType="1"/>
              </p:cNvSpPr>
              <p:nvPr/>
            </p:nvSpPr>
            <p:spPr bwMode="auto">
              <a:xfrm flipH="1">
                <a:off x="2528" y="276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17" name="Freeform 6942"/>
              <p:cNvSpPr>
                <a:spLocks/>
              </p:cNvSpPr>
              <p:nvPr/>
            </p:nvSpPr>
            <p:spPr bwMode="auto">
              <a:xfrm>
                <a:off x="2640" y="2737"/>
                <a:ext cx="19" cy="56"/>
              </a:xfrm>
              <a:custGeom>
                <a:avLst/>
                <a:gdLst>
                  <a:gd name="T0" fmla="*/ 19 w 19"/>
                  <a:gd name="T1" fmla="*/ 56 h 56"/>
                  <a:gd name="T2" fmla="*/ 11 w 19"/>
                  <a:gd name="T3" fmla="*/ 56 h 56"/>
                  <a:gd name="T4" fmla="*/ 11 w 19"/>
                  <a:gd name="T5" fmla="*/ 14 h 56"/>
                  <a:gd name="T6" fmla="*/ 8 w 19"/>
                  <a:gd name="T7" fmla="*/ 17 h 56"/>
                  <a:gd name="T8" fmla="*/ 5 w 19"/>
                  <a:gd name="T9" fmla="*/ 17 h 56"/>
                  <a:gd name="T10" fmla="*/ 3 w 19"/>
                  <a:gd name="T11" fmla="*/ 19 h 56"/>
                  <a:gd name="T12" fmla="*/ 0 w 19"/>
                  <a:gd name="T13" fmla="*/ 22 h 56"/>
                  <a:gd name="T14" fmla="*/ 0 w 19"/>
                  <a:gd name="T15" fmla="*/ 14 h 56"/>
                  <a:gd name="T16" fmla="*/ 5 w 19"/>
                  <a:gd name="T17" fmla="*/ 11 h 56"/>
                  <a:gd name="T18" fmla="*/ 8 w 19"/>
                  <a:gd name="T19" fmla="*/ 8 h 56"/>
                  <a:gd name="T20" fmla="*/ 14 w 19"/>
                  <a:gd name="T21" fmla="*/ 5 h 56"/>
                  <a:gd name="T22" fmla="*/ 14 w 19"/>
                  <a:gd name="T23" fmla="*/ 0 h 56"/>
                  <a:gd name="T24" fmla="*/ 19 w 19"/>
                  <a:gd name="T25" fmla="*/ 0 h 56"/>
                  <a:gd name="T26" fmla="*/ 19 w 19"/>
                  <a:gd name="T27" fmla="*/ 56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56"/>
                  <a:gd name="T44" fmla="*/ 19 w 19"/>
                  <a:gd name="T45" fmla="*/ 56 h 5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56">
                    <a:moveTo>
                      <a:pt x="19" y="56"/>
                    </a:moveTo>
                    <a:lnTo>
                      <a:pt x="11" y="56"/>
                    </a:lnTo>
                    <a:lnTo>
                      <a:pt x="11" y="14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19" y="5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18" name="Line 6943"/>
              <p:cNvSpPr>
                <a:spLocks noChangeShapeType="1"/>
              </p:cNvSpPr>
              <p:nvPr/>
            </p:nvSpPr>
            <p:spPr bwMode="auto">
              <a:xfrm>
                <a:off x="2461" y="2767"/>
                <a:ext cx="3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19" name="Line 6944"/>
              <p:cNvSpPr>
                <a:spLocks noChangeShapeType="1"/>
              </p:cNvSpPr>
              <p:nvPr/>
            </p:nvSpPr>
            <p:spPr bwMode="auto">
              <a:xfrm>
                <a:off x="670" y="2765"/>
                <a:ext cx="148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0" name="Line 6945"/>
              <p:cNvSpPr>
                <a:spLocks noChangeShapeType="1"/>
              </p:cNvSpPr>
              <p:nvPr/>
            </p:nvSpPr>
            <p:spPr bwMode="auto">
              <a:xfrm flipV="1">
                <a:off x="2152" y="2765"/>
                <a:ext cx="1" cy="9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1" name="Line 6946"/>
              <p:cNvSpPr>
                <a:spLocks noChangeShapeType="1"/>
              </p:cNvSpPr>
              <p:nvPr/>
            </p:nvSpPr>
            <p:spPr bwMode="auto">
              <a:xfrm>
                <a:off x="673" y="3710"/>
                <a:ext cx="5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2" name="Freeform 6947"/>
              <p:cNvSpPr>
                <a:spLocks noEditPoints="1"/>
              </p:cNvSpPr>
              <p:nvPr/>
            </p:nvSpPr>
            <p:spPr bwMode="auto">
              <a:xfrm>
                <a:off x="559" y="368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2 w 36"/>
                  <a:gd name="T5" fmla="*/ 11 h 56"/>
                  <a:gd name="T6" fmla="*/ 5 w 36"/>
                  <a:gd name="T7" fmla="*/ 5 h 56"/>
                  <a:gd name="T8" fmla="*/ 8 w 36"/>
                  <a:gd name="T9" fmla="*/ 3 h 56"/>
                  <a:gd name="T10" fmla="*/ 11 w 36"/>
                  <a:gd name="T11" fmla="*/ 0 h 56"/>
                  <a:gd name="T12" fmla="*/ 16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30 w 36"/>
                  <a:gd name="T19" fmla="*/ 3 h 56"/>
                  <a:gd name="T20" fmla="*/ 30 w 36"/>
                  <a:gd name="T21" fmla="*/ 5 h 56"/>
                  <a:gd name="T22" fmla="*/ 33 w 36"/>
                  <a:gd name="T23" fmla="*/ 11 h 56"/>
                  <a:gd name="T24" fmla="*/ 36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4 h 56"/>
                  <a:gd name="T34" fmla="*/ 30 w 36"/>
                  <a:gd name="T35" fmla="*/ 50 h 56"/>
                  <a:gd name="T36" fmla="*/ 28 w 36"/>
                  <a:gd name="T37" fmla="*/ 53 h 56"/>
                  <a:gd name="T38" fmla="*/ 22 w 36"/>
                  <a:gd name="T39" fmla="*/ 56 h 56"/>
                  <a:gd name="T40" fmla="*/ 16 w 36"/>
                  <a:gd name="T41" fmla="*/ 56 h 56"/>
                  <a:gd name="T42" fmla="*/ 11 w 36"/>
                  <a:gd name="T43" fmla="*/ 56 h 56"/>
                  <a:gd name="T44" fmla="*/ 5 w 36"/>
                  <a:gd name="T45" fmla="*/ 50 h 56"/>
                  <a:gd name="T46" fmla="*/ 2 w 36"/>
                  <a:gd name="T47" fmla="*/ 44 h 56"/>
                  <a:gd name="T48" fmla="*/ 0 w 36"/>
                  <a:gd name="T49" fmla="*/ 36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6 h 56"/>
                  <a:gd name="T56" fmla="*/ 8 w 36"/>
                  <a:gd name="T57" fmla="*/ 42 h 56"/>
                  <a:gd name="T58" fmla="*/ 11 w 36"/>
                  <a:gd name="T59" fmla="*/ 44 h 56"/>
                  <a:gd name="T60" fmla="*/ 14 w 36"/>
                  <a:gd name="T61" fmla="*/ 50 h 56"/>
                  <a:gd name="T62" fmla="*/ 16 w 36"/>
                  <a:gd name="T63" fmla="*/ 50 h 56"/>
                  <a:gd name="T64" fmla="*/ 22 w 36"/>
                  <a:gd name="T65" fmla="*/ 50 h 56"/>
                  <a:gd name="T66" fmla="*/ 25 w 36"/>
                  <a:gd name="T67" fmla="*/ 44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19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8 h 56"/>
                  <a:gd name="T82" fmla="*/ 16 w 36"/>
                  <a:gd name="T83" fmla="*/ 5 h 56"/>
                  <a:gd name="T84" fmla="*/ 14 w 36"/>
                  <a:gd name="T85" fmla="*/ 5 h 56"/>
                  <a:gd name="T86" fmla="*/ 11 w 36"/>
                  <a:gd name="T87" fmla="*/ 11 h 56"/>
                  <a:gd name="T88" fmla="*/ 8 w 36"/>
                  <a:gd name="T89" fmla="*/ 14 h 56"/>
                  <a:gd name="T90" fmla="*/ 8 w 36"/>
                  <a:gd name="T91" fmla="*/ 19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30" y="5"/>
                    </a:lnTo>
                    <a:lnTo>
                      <a:pt x="33" y="11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4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2" y="56"/>
                    </a:lnTo>
                    <a:lnTo>
                      <a:pt x="16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2" y="44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4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22" y="50"/>
                    </a:lnTo>
                    <a:lnTo>
                      <a:pt x="25" y="44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23" name="Line 6948"/>
              <p:cNvSpPr>
                <a:spLocks noChangeShapeType="1"/>
              </p:cNvSpPr>
              <p:nvPr/>
            </p:nvSpPr>
            <p:spPr bwMode="auto">
              <a:xfrm flipH="1">
                <a:off x="2096" y="3708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4" name="Line 6949"/>
              <p:cNvSpPr>
                <a:spLocks noChangeShapeType="1"/>
              </p:cNvSpPr>
              <p:nvPr/>
            </p:nvSpPr>
            <p:spPr bwMode="auto">
              <a:xfrm>
                <a:off x="673" y="3671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5" name="Line 6950"/>
              <p:cNvSpPr>
                <a:spLocks noChangeShapeType="1"/>
              </p:cNvSpPr>
              <p:nvPr/>
            </p:nvSpPr>
            <p:spPr bwMode="auto">
              <a:xfrm flipH="1">
                <a:off x="2124" y="3671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6" name="Line 6951"/>
              <p:cNvSpPr>
                <a:spLocks noChangeShapeType="1"/>
              </p:cNvSpPr>
              <p:nvPr/>
            </p:nvSpPr>
            <p:spPr bwMode="auto">
              <a:xfrm>
                <a:off x="673" y="3632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7" name="Line 6952"/>
              <p:cNvSpPr>
                <a:spLocks noChangeShapeType="1"/>
              </p:cNvSpPr>
              <p:nvPr/>
            </p:nvSpPr>
            <p:spPr bwMode="auto">
              <a:xfrm flipH="1">
                <a:off x="2124" y="3632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8" name="Line 6953"/>
              <p:cNvSpPr>
                <a:spLocks noChangeShapeType="1"/>
              </p:cNvSpPr>
              <p:nvPr/>
            </p:nvSpPr>
            <p:spPr bwMode="auto">
              <a:xfrm>
                <a:off x="673" y="3596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29" name="Line 6954"/>
              <p:cNvSpPr>
                <a:spLocks noChangeShapeType="1"/>
              </p:cNvSpPr>
              <p:nvPr/>
            </p:nvSpPr>
            <p:spPr bwMode="auto">
              <a:xfrm flipH="1">
                <a:off x="2124" y="3596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0" name="Line 6955"/>
              <p:cNvSpPr>
                <a:spLocks noChangeShapeType="1"/>
              </p:cNvSpPr>
              <p:nvPr/>
            </p:nvSpPr>
            <p:spPr bwMode="auto">
              <a:xfrm>
                <a:off x="673" y="3557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1" name="Line 6956"/>
              <p:cNvSpPr>
                <a:spLocks noChangeShapeType="1"/>
              </p:cNvSpPr>
              <p:nvPr/>
            </p:nvSpPr>
            <p:spPr bwMode="auto">
              <a:xfrm flipH="1">
                <a:off x="2124" y="3557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2" name="Line 6957"/>
              <p:cNvSpPr>
                <a:spLocks noChangeShapeType="1"/>
              </p:cNvSpPr>
              <p:nvPr/>
            </p:nvSpPr>
            <p:spPr bwMode="auto">
              <a:xfrm>
                <a:off x="673" y="3521"/>
                <a:ext cx="5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3" name="Freeform 6958"/>
              <p:cNvSpPr>
                <a:spLocks/>
              </p:cNvSpPr>
              <p:nvPr/>
            </p:nvSpPr>
            <p:spPr bwMode="auto">
              <a:xfrm>
                <a:off x="478" y="3490"/>
                <a:ext cx="19" cy="56"/>
              </a:xfrm>
              <a:custGeom>
                <a:avLst/>
                <a:gdLst>
                  <a:gd name="T0" fmla="*/ 19 w 19"/>
                  <a:gd name="T1" fmla="*/ 56 h 56"/>
                  <a:gd name="T2" fmla="*/ 11 w 19"/>
                  <a:gd name="T3" fmla="*/ 56 h 56"/>
                  <a:gd name="T4" fmla="*/ 11 w 19"/>
                  <a:gd name="T5" fmla="*/ 11 h 56"/>
                  <a:gd name="T6" fmla="*/ 8 w 19"/>
                  <a:gd name="T7" fmla="*/ 14 h 56"/>
                  <a:gd name="T8" fmla="*/ 5 w 19"/>
                  <a:gd name="T9" fmla="*/ 17 h 56"/>
                  <a:gd name="T10" fmla="*/ 3 w 19"/>
                  <a:gd name="T11" fmla="*/ 20 h 56"/>
                  <a:gd name="T12" fmla="*/ 0 w 19"/>
                  <a:gd name="T13" fmla="*/ 20 h 56"/>
                  <a:gd name="T14" fmla="*/ 0 w 19"/>
                  <a:gd name="T15" fmla="*/ 14 h 56"/>
                  <a:gd name="T16" fmla="*/ 5 w 19"/>
                  <a:gd name="T17" fmla="*/ 11 h 56"/>
                  <a:gd name="T18" fmla="*/ 8 w 19"/>
                  <a:gd name="T19" fmla="*/ 8 h 56"/>
                  <a:gd name="T20" fmla="*/ 14 w 19"/>
                  <a:gd name="T21" fmla="*/ 3 h 56"/>
                  <a:gd name="T22" fmla="*/ 14 w 19"/>
                  <a:gd name="T23" fmla="*/ 0 h 56"/>
                  <a:gd name="T24" fmla="*/ 19 w 19"/>
                  <a:gd name="T25" fmla="*/ 0 h 56"/>
                  <a:gd name="T26" fmla="*/ 19 w 19"/>
                  <a:gd name="T27" fmla="*/ 56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56"/>
                  <a:gd name="T44" fmla="*/ 19 w 19"/>
                  <a:gd name="T45" fmla="*/ 56 h 5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56">
                    <a:moveTo>
                      <a:pt x="19" y="56"/>
                    </a:moveTo>
                    <a:lnTo>
                      <a:pt x="11" y="56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5" y="17"/>
                    </a:lnTo>
                    <a:lnTo>
                      <a:pt x="3" y="20"/>
                    </a:lnTo>
                    <a:lnTo>
                      <a:pt x="0" y="20"/>
                    </a:lnTo>
                    <a:lnTo>
                      <a:pt x="0" y="14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19" y="5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34" name="Freeform 6959"/>
              <p:cNvSpPr>
                <a:spLocks noEditPoints="1"/>
              </p:cNvSpPr>
              <p:nvPr/>
            </p:nvSpPr>
            <p:spPr bwMode="auto">
              <a:xfrm>
                <a:off x="514" y="3490"/>
                <a:ext cx="39" cy="56"/>
              </a:xfrm>
              <a:custGeom>
                <a:avLst/>
                <a:gdLst>
                  <a:gd name="T0" fmla="*/ 0 w 39"/>
                  <a:gd name="T1" fmla="*/ 28 h 56"/>
                  <a:gd name="T2" fmla="*/ 3 w 39"/>
                  <a:gd name="T3" fmla="*/ 20 h 56"/>
                  <a:gd name="T4" fmla="*/ 3 w 39"/>
                  <a:gd name="T5" fmla="*/ 11 h 56"/>
                  <a:gd name="T6" fmla="*/ 6 w 39"/>
                  <a:gd name="T7" fmla="*/ 6 h 56"/>
                  <a:gd name="T8" fmla="*/ 8 w 39"/>
                  <a:gd name="T9" fmla="*/ 3 h 56"/>
                  <a:gd name="T10" fmla="*/ 14 w 39"/>
                  <a:gd name="T11" fmla="*/ 0 h 56"/>
                  <a:gd name="T12" fmla="*/ 20 w 39"/>
                  <a:gd name="T13" fmla="*/ 0 h 56"/>
                  <a:gd name="T14" fmla="*/ 25 w 39"/>
                  <a:gd name="T15" fmla="*/ 0 h 56"/>
                  <a:gd name="T16" fmla="*/ 28 w 39"/>
                  <a:gd name="T17" fmla="*/ 3 h 56"/>
                  <a:gd name="T18" fmla="*/ 31 w 39"/>
                  <a:gd name="T19" fmla="*/ 3 h 56"/>
                  <a:gd name="T20" fmla="*/ 33 w 39"/>
                  <a:gd name="T21" fmla="*/ 8 h 56"/>
                  <a:gd name="T22" fmla="*/ 36 w 39"/>
                  <a:gd name="T23" fmla="*/ 11 h 56"/>
                  <a:gd name="T24" fmla="*/ 36 w 39"/>
                  <a:gd name="T25" fmla="*/ 17 h 56"/>
                  <a:gd name="T26" fmla="*/ 36 w 39"/>
                  <a:gd name="T27" fmla="*/ 22 h 56"/>
                  <a:gd name="T28" fmla="*/ 39 w 39"/>
                  <a:gd name="T29" fmla="*/ 28 h 56"/>
                  <a:gd name="T30" fmla="*/ 36 w 39"/>
                  <a:gd name="T31" fmla="*/ 36 h 56"/>
                  <a:gd name="T32" fmla="*/ 36 w 39"/>
                  <a:gd name="T33" fmla="*/ 45 h 56"/>
                  <a:gd name="T34" fmla="*/ 33 w 39"/>
                  <a:gd name="T35" fmla="*/ 50 h 56"/>
                  <a:gd name="T36" fmla="*/ 31 w 39"/>
                  <a:gd name="T37" fmla="*/ 53 h 56"/>
                  <a:gd name="T38" fmla="*/ 25 w 39"/>
                  <a:gd name="T39" fmla="*/ 56 h 56"/>
                  <a:gd name="T40" fmla="*/ 20 w 39"/>
                  <a:gd name="T41" fmla="*/ 56 h 56"/>
                  <a:gd name="T42" fmla="*/ 11 w 39"/>
                  <a:gd name="T43" fmla="*/ 56 h 56"/>
                  <a:gd name="T44" fmla="*/ 6 w 39"/>
                  <a:gd name="T45" fmla="*/ 53 h 56"/>
                  <a:gd name="T46" fmla="*/ 3 w 39"/>
                  <a:gd name="T47" fmla="*/ 45 h 56"/>
                  <a:gd name="T48" fmla="*/ 3 w 39"/>
                  <a:gd name="T49" fmla="*/ 39 h 56"/>
                  <a:gd name="T50" fmla="*/ 0 w 39"/>
                  <a:gd name="T51" fmla="*/ 28 h 56"/>
                  <a:gd name="T52" fmla="*/ 8 w 39"/>
                  <a:gd name="T53" fmla="*/ 28 h 56"/>
                  <a:gd name="T54" fmla="*/ 8 w 39"/>
                  <a:gd name="T55" fmla="*/ 36 h 56"/>
                  <a:gd name="T56" fmla="*/ 11 w 39"/>
                  <a:gd name="T57" fmla="*/ 42 h 56"/>
                  <a:gd name="T58" fmla="*/ 11 w 39"/>
                  <a:gd name="T59" fmla="*/ 47 h 56"/>
                  <a:gd name="T60" fmla="*/ 14 w 39"/>
                  <a:gd name="T61" fmla="*/ 50 h 56"/>
                  <a:gd name="T62" fmla="*/ 20 w 39"/>
                  <a:gd name="T63" fmla="*/ 50 h 56"/>
                  <a:gd name="T64" fmla="*/ 25 w 39"/>
                  <a:gd name="T65" fmla="*/ 50 h 56"/>
                  <a:gd name="T66" fmla="*/ 28 w 39"/>
                  <a:gd name="T67" fmla="*/ 47 h 56"/>
                  <a:gd name="T68" fmla="*/ 28 w 39"/>
                  <a:gd name="T69" fmla="*/ 42 h 56"/>
                  <a:gd name="T70" fmla="*/ 31 w 39"/>
                  <a:gd name="T71" fmla="*/ 36 h 56"/>
                  <a:gd name="T72" fmla="*/ 31 w 39"/>
                  <a:gd name="T73" fmla="*/ 28 h 56"/>
                  <a:gd name="T74" fmla="*/ 31 w 39"/>
                  <a:gd name="T75" fmla="*/ 20 h 56"/>
                  <a:gd name="T76" fmla="*/ 28 w 39"/>
                  <a:gd name="T77" fmla="*/ 14 h 56"/>
                  <a:gd name="T78" fmla="*/ 28 w 39"/>
                  <a:gd name="T79" fmla="*/ 11 h 56"/>
                  <a:gd name="T80" fmla="*/ 25 w 39"/>
                  <a:gd name="T81" fmla="*/ 8 h 56"/>
                  <a:gd name="T82" fmla="*/ 20 w 39"/>
                  <a:gd name="T83" fmla="*/ 6 h 56"/>
                  <a:gd name="T84" fmla="*/ 14 w 39"/>
                  <a:gd name="T85" fmla="*/ 8 h 56"/>
                  <a:gd name="T86" fmla="*/ 11 w 39"/>
                  <a:gd name="T87" fmla="*/ 11 h 56"/>
                  <a:gd name="T88" fmla="*/ 11 w 39"/>
                  <a:gd name="T89" fmla="*/ 14 h 56"/>
                  <a:gd name="T90" fmla="*/ 8 w 39"/>
                  <a:gd name="T91" fmla="*/ 20 h 56"/>
                  <a:gd name="T92" fmla="*/ 8 w 39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6"/>
                  <a:gd name="T143" fmla="*/ 39 w 39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6">
                    <a:moveTo>
                      <a:pt x="0" y="28"/>
                    </a:moveTo>
                    <a:lnTo>
                      <a:pt x="3" y="20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3"/>
                    </a:lnTo>
                    <a:lnTo>
                      <a:pt x="33" y="8"/>
                    </a:lnTo>
                    <a:lnTo>
                      <a:pt x="36" y="11"/>
                    </a:lnTo>
                    <a:lnTo>
                      <a:pt x="36" y="17"/>
                    </a:lnTo>
                    <a:lnTo>
                      <a:pt x="36" y="22"/>
                    </a:lnTo>
                    <a:lnTo>
                      <a:pt x="39" y="28"/>
                    </a:lnTo>
                    <a:lnTo>
                      <a:pt x="36" y="36"/>
                    </a:lnTo>
                    <a:lnTo>
                      <a:pt x="36" y="45"/>
                    </a:lnTo>
                    <a:lnTo>
                      <a:pt x="33" y="50"/>
                    </a:lnTo>
                    <a:lnTo>
                      <a:pt x="31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5"/>
                    </a:lnTo>
                    <a:lnTo>
                      <a:pt x="3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11" y="42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5" y="50"/>
                    </a:lnTo>
                    <a:lnTo>
                      <a:pt x="28" y="47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20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0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35" name="Freeform 6960"/>
              <p:cNvSpPr>
                <a:spLocks noEditPoints="1"/>
              </p:cNvSpPr>
              <p:nvPr/>
            </p:nvSpPr>
            <p:spPr bwMode="auto">
              <a:xfrm>
                <a:off x="559" y="349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20 h 56"/>
                  <a:gd name="T4" fmla="*/ 2 w 36"/>
                  <a:gd name="T5" fmla="*/ 11 h 56"/>
                  <a:gd name="T6" fmla="*/ 5 w 36"/>
                  <a:gd name="T7" fmla="*/ 6 h 56"/>
                  <a:gd name="T8" fmla="*/ 8 w 36"/>
                  <a:gd name="T9" fmla="*/ 3 h 56"/>
                  <a:gd name="T10" fmla="*/ 11 w 36"/>
                  <a:gd name="T11" fmla="*/ 0 h 56"/>
                  <a:gd name="T12" fmla="*/ 16 w 36"/>
                  <a:gd name="T13" fmla="*/ 0 h 56"/>
                  <a:gd name="T14" fmla="*/ 22 w 36"/>
                  <a:gd name="T15" fmla="*/ 0 h 56"/>
                  <a:gd name="T16" fmla="*/ 25 w 36"/>
                  <a:gd name="T17" fmla="*/ 3 h 56"/>
                  <a:gd name="T18" fmla="*/ 30 w 36"/>
                  <a:gd name="T19" fmla="*/ 3 h 56"/>
                  <a:gd name="T20" fmla="*/ 30 w 36"/>
                  <a:gd name="T21" fmla="*/ 8 h 56"/>
                  <a:gd name="T22" fmla="*/ 33 w 36"/>
                  <a:gd name="T23" fmla="*/ 11 h 56"/>
                  <a:gd name="T24" fmla="*/ 36 w 36"/>
                  <a:gd name="T25" fmla="*/ 17 h 56"/>
                  <a:gd name="T26" fmla="*/ 36 w 36"/>
                  <a:gd name="T27" fmla="*/ 22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5 h 56"/>
                  <a:gd name="T34" fmla="*/ 30 w 36"/>
                  <a:gd name="T35" fmla="*/ 50 h 56"/>
                  <a:gd name="T36" fmla="*/ 28 w 36"/>
                  <a:gd name="T37" fmla="*/ 53 h 56"/>
                  <a:gd name="T38" fmla="*/ 22 w 36"/>
                  <a:gd name="T39" fmla="*/ 56 h 56"/>
                  <a:gd name="T40" fmla="*/ 16 w 36"/>
                  <a:gd name="T41" fmla="*/ 56 h 56"/>
                  <a:gd name="T42" fmla="*/ 11 w 36"/>
                  <a:gd name="T43" fmla="*/ 56 h 56"/>
                  <a:gd name="T44" fmla="*/ 5 w 36"/>
                  <a:gd name="T45" fmla="*/ 53 h 56"/>
                  <a:gd name="T46" fmla="*/ 2 w 36"/>
                  <a:gd name="T47" fmla="*/ 45 h 56"/>
                  <a:gd name="T48" fmla="*/ 0 w 36"/>
                  <a:gd name="T49" fmla="*/ 39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6 h 56"/>
                  <a:gd name="T56" fmla="*/ 8 w 36"/>
                  <a:gd name="T57" fmla="*/ 42 h 56"/>
                  <a:gd name="T58" fmla="*/ 11 w 36"/>
                  <a:gd name="T59" fmla="*/ 47 h 56"/>
                  <a:gd name="T60" fmla="*/ 14 w 36"/>
                  <a:gd name="T61" fmla="*/ 50 h 56"/>
                  <a:gd name="T62" fmla="*/ 16 w 36"/>
                  <a:gd name="T63" fmla="*/ 50 h 56"/>
                  <a:gd name="T64" fmla="*/ 22 w 36"/>
                  <a:gd name="T65" fmla="*/ 50 h 56"/>
                  <a:gd name="T66" fmla="*/ 25 w 36"/>
                  <a:gd name="T67" fmla="*/ 47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20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8 h 56"/>
                  <a:gd name="T82" fmla="*/ 16 w 36"/>
                  <a:gd name="T83" fmla="*/ 6 h 56"/>
                  <a:gd name="T84" fmla="*/ 14 w 36"/>
                  <a:gd name="T85" fmla="*/ 8 h 56"/>
                  <a:gd name="T86" fmla="*/ 11 w 36"/>
                  <a:gd name="T87" fmla="*/ 11 h 56"/>
                  <a:gd name="T88" fmla="*/ 8 w 36"/>
                  <a:gd name="T89" fmla="*/ 14 h 56"/>
                  <a:gd name="T90" fmla="*/ 8 w 36"/>
                  <a:gd name="T91" fmla="*/ 20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20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30" y="3"/>
                    </a:lnTo>
                    <a:lnTo>
                      <a:pt x="30" y="8"/>
                    </a:lnTo>
                    <a:lnTo>
                      <a:pt x="33" y="11"/>
                    </a:lnTo>
                    <a:lnTo>
                      <a:pt x="36" y="17"/>
                    </a:lnTo>
                    <a:lnTo>
                      <a:pt x="36" y="22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2" y="56"/>
                    </a:lnTo>
                    <a:lnTo>
                      <a:pt x="16" y="56"/>
                    </a:lnTo>
                    <a:lnTo>
                      <a:pt x="11" y="56"/>
                    </a:lnTo>
                    <a:lnTo>
                      <a:pt x="5" y="53"/>
                    </a:lnTo>
                    <a:lnTo>
                      <a:pt x="2" y="45"/>
                    </a:lnTo>
                    <a:lnTo>
                      <a:pt x="0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22" y="50"/>
                    </a:lnTo>
                    <a:lnTo>
                      <a:pt x="25" y="47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36" name="Line 6961"/>
              <p:cNvSpPr>
                <a:spLocks noChangeShapeType="1"/>
              </p:cNvSpPr>
              <p:nvPr/>
            </p:nvSpPr>
            <p:spPr bwMode="auto">
              <a:xfrm flipH="1">
                <a:off x="2096" y="3521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7" name="Line 6962"/>
              <p:cNvSpPr>
                <a:spLocks noChangeShapeType="1"/>
              </p:cNvSpPr>
              <p:nvPr/>
            </p:nvSpPr>
            <p:spPr bwMode="auto">
              <a:xfrm>
                <a:off x="673" y="3482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8" name="Line 6963"/>
              <p:cNvSpPr>
                <a:spLocks noChangeShapeType="1"/>
              </p:cNvSpPr>
              <p:nvPr/>
            </p:nvSpPr>
            <p:spPr bwMode="auto">
              <a:xfrm flipH="1">
                <a:off x="2124" y="3482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39" name="Line 6964"/>
              <p:cNvSpPr>
                <a:spLocks noChangeShapeType="1"/>
              </p:cNvSpPr>
              <p:nvPr/>
            </p:nvSpPr>
            <p:spPr bwMode="auto">
              <a:xfrm>
                <a:off x="673" y="3445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0" name="Line 6965"/>
              <p:cNvSpPr>
                <a:spLocks noChangeShapeType="1"/>
              </p:cNvSpPr>
              <p:nvPr/>
            </p:nvSpPr>
            <p:spPr bwMode="auto">
              <a:xfrm flipH="1">
                <a:off x="2124" y="3445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1" name="Line 6966"/>
              <p:cNvSpPr>
                <a:spLocks noChangeShapeType="1"/>
              </p:cNvSpPr>
              <p:nvPr/>
            </p:nvSpPr>
            <p:spPr bwMode="auto">
              <a:xfrm>
                <a:off x="673" y="3406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2" name="Line 6967"/>
              <p:cNvSpPr>
                <a:spLocks noChangeShapeType="1"/>
              </p:cNvSpPr>
              <p:nvPr/>
            </p:nvSpPr>
            <p:spPr bwMode="auto">
              <a:xfrm flipH="1">
                <a:off x="2124" y="3406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3" name="Line 6968"/>
              <p:cNvSpPr>
                <a:spLocks noChangeShapeType="1"/>
              </p:cNvSpPr>
              <p:nvPr/>
            </p:nvSpPr>
            <p:spPr bwMode="auto">
              <a:xfrm>
                <a:off x="673" y="3370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4" name="Line 6969"/>
              <p:cNvSpPr>
                <a:spLocks noChangeShapeType="1"/>
              </p:cNvSpPr>
              <p:nvPr/>
            </p:nvSpPr>
            <p:spPr bwMode="auto">
              <a:xfrm flipH="1">
                <a:off x="2124" y="337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5" name="Line 6970"/>
              <p:cNvSpPr>
                <a:spLocks noChangeShapeType="1"/>
              </p:cNvSpPr>
              <p:nvPr/>
            </p:nvSpPr>
            <p:spPr bwMode="auto">
              <a:xfrm>
                <a:off x="673" y="3331"/>
                <a:ext cx="5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46" name="Freeform 6971"/>
              <p:cNvSpPr>
                <a:spLocks/>
              </p:cNvSpPr>
              <p:nvPr/>
            </p:nvSpPr>
            <p:spPr bwMode="auto">
              <a:xfrm>
                <a:off x="472" y="3300"/>
                <a:ext cx="36" cy="56"/>
              </a:xfrm>
              <a:custGeom>
                <a:avLst/>
                <a:gdLst>
                  <a:gd name="T0" fmla="*/ 36 w 36"/>
                  <a:gd name="T1" fmla="*/ 51 h 56"/>
                  <a:gd name="T2" fmla="*/ 36 w 36"/>
                  <a:gd name="T3" fmla="*/ 56 h 56"/>
                  <a:gd name="T4" fmla="*/ 0 w 36"/>
                  <a:gd name="T5" fmla="*/ 56 h 56"/>
                  <a:gd name="T6" fmla="*/ 0 w 36"/>
                  <a:gd name="T7" fmla="*/ 53 h 56"/>
                  <a:gd name="T8" fmla="*/ 0 w 36"/>
                  <a:gd name="T9" fmla="*/ 53 h 56"/>
                  <a:gd name="T10" fmla="*/ 3 w 36"/>
                  <a:gd name="T11" fmla="*/ 48 h 56"/>
                  <a:gd name="T12" fmla="*/ 3 w 36"/>
                  <a:gd name="T13" fmla="*/ 45 h 56"/>
                  <a:gd name="T14" fmla="*/ 9 w 36"/>
                  <a:gd name="T15" fmla="*/ 39 h 56"/>
                  <a:gd name="T16" fmla="*/ 14 w 36"/>
                  <a:gd name="T17" fmla="*/ 37 h 56"/>
                  <a:gd name="T18" fmla="*/ 20 w 36"/>
                  <a:gd name="T19" fmla="*/ 28 h 56"/>
                  <a:gd name="T20" fmla="*/ 25 w 36"/>
                  <a:gd name="T21" fmla="*/ 25 h 56"/>
                  <a:gd name="T22" fmla="*/ 28 w 36"/>
                  <a:gd name="T23" fmla="*/ 20 h 56"/>
                  <a:gd name="T24" fmla="*/ 28 w 36"/>
                  <a:gd name="T25" fmla="*/ 17 h 56"/>
                  <a:gd name="T26" fmla="*/ 28 w 36"/>
                  <a:gd name="T27" fmla="*/ 14 h 56"/>
                  <a:gd name="T28" fmla="*/ 25 w 36"/>
                  <a:gd name="T29" fmla="*/ 9 h 56"/>
                  <a:gd name="T30" fmla="*/ 22 w 36"/>
                  <a:gd name="T31" fmla="*/ 9 h 56"/>
                  <a:gd name="T32" fmla="*/ 17 w 36"/>
                  <a:gd name="T33" fmla="*/ 9 h 56"/>
                  <a:gd name="T34" fmla="*/ 14 w 36"/>
                  <a:gd name="T35" fmla="*/ 9 h 56"/>
                  <a:gd name="T36" fmla="*/ 11 w 36"/>
                  <a:gd name="T37" fmla="*/ 9 h 56"/>
                  <a:gd name="T38" fmla="*/ 9 w 36"/>
                  <a:gd name="T39" fmla="*/ 14 h 56"/>
                  <a:gd name="T40" fmla="*/ 9 w 36"/>
                  <a:gd name="T41" fmla="*/ 17 h 56"/>
                  <a:gd name="T42" fmla="*/ 0 w 36"/>
                  <a:gd name="T43" fmla="*/ 17 h 56"/>
                  <a:gd name="T44" fmla="*/ 3 w 36"/>
                  <a:gd name="T45" fmla="*/ 9 h 56"/>
                  <a:gd name="T46" fmla="*/ 6 w 36"/>
                  <a:gd name="T47" fmla="*/ 6 h 56"/>
                  <a:gd name="T48" fmla="*/ 11 w 36"/>
                  <a:gd name="T49" fmla="*/ 3 h 56"/>
                  <a:gd name="T50" fmla="*/ 17 w 36"/>
                  <a:gd name="T51" fmla="*/ 0 h 56"/>
                  <a:gd name="T52" fmla="*/ 25 w 36"/>
                  <a:gd name="T53" fmla="*/ 3 h 56"/>
                  <a:gd name="T54" fmla="*/ 31 w 36"/>
                  <a:gd name="T55" fmla="*/ 6 h 56"/>
                  <a:gd name="T56" fmla="*/ 34 w 36"/>
                  <a:gd name="T57" fmla="*/ 11 h 56"/>
                  <a:gd name="T58" fmla="*/ 36 w 36"/>
                  <a:gd name="T59" fmla="*/ 17 h 56"/>
                  <a:gd name="T60" fmla="*/ 34 w 36"/>
                  <a:gd name="T61" fmla="*/ 20 h 56"/>
                  <a:gd name="T62" fmla="*/ 34 w 36"/>
                  <a:gd name="T63" fmla="*/ 23 h 56"/>
                  <a:gd name="T64" fmla="*/ 31 w 36"/>
                  <a:gd name="T65" fmla="*/ 25 h 56"/>
                  <a:gd name="T66" fmla="*/ 31 w 36"/>
                  <a:gd name="T67" fmla="*/ 31 h 56"/>
                  <a:gd name="T68" fmla="*/ 25 w 36"/>
                  <a:gd name="T69" fmla="*/ 34 h 56"/>
                  <a:gd name="T70" fmla="*/ 20 w 36"/>
                  <a:gd name="T71" fmla="*/ 39 h 56"/>
                  <a:gd name="T72" fmla="*/ 14 w 36"/>
                  <a:gd name="T73" fmla="*/ 42 h 56"/>
                  <a:gd name="T74" fmla="*/ 11 w 36"/>
                  <a:gd name="T75" fmla="*/ 45 h 56"/>
                  <a:gd name="T76" fmla="*/ 11 w 36"/>
                  <a:gd name="T77" fmla="*/ 48 h 56"/>
                  <a:gd name="T78" fmla="*/ 9 w 36"/>
                  <a:gd name="T79" fmla="*/ 51 h 56"/>
                  <a:gd name="T80" fmla="*/ 36 w 36"/>
                  <a:gd name="T81" fmla="*/ 51 h 5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6"/>
                  <a:gd name="T124" fmla="*/ 0 h 56"/>
                  <a:gd name="T125" fmla="*/ 36 w 36"/>
                  <a:gd name="T126" fmla="*/ 56 h 5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6" h="56">
                    <a:moveTo>
                      <a:pt x="36" y="51"/>
                    </a:moveTo>
                    <a:lnTo>
                      <a:pt x="36" y="56"/>
                    </a:lnTo>
                    <a:lnTo>
                      <a:pt x="0" y="56"/>
                    </a:lnTo>
                    <a:lnTo>
                      <a:pt x="0" y="53"/>
                    </a:lnTo>
                    <a:lnTo>
                      <a:pt x="3" y="48"/>
                    </a:lnTo>
                    <a:lnTo>
                      <a:pt x="3" y="45"/>
                    </a:lnTo>
                    <a:lnTo>
                      <a:pt x="9" y="39"/>
                    </a:lnTo>
                    <a:lnTo>
                      <a:pt x="14" y="37"/>
                    </a:lnTo>
                    <a:lnTo>
                      <a:pt x="20" y="28"/>
                    </a:lnTo>
                    <a:lnTo>
                      <a:pt x="25" y="25"/>
                    </a:lnTo>
                    <a:lnTo>
                      <a:pt x="28" y="20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5" y="9"/>
                    </a:lnTo>
                    <a:lnTo>
                      <a:pt x="22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1" y="9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0" y="17"/>
                    </a:lnTo>
                    <a:lnTo>
                      <a:pt x="3" y="9"/>
                    </a:lnTo>
                    <a:lnTo>
                      <a:pt x="6" y="6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25" y="3"/>
                    </a:lnTo>
                    <a:lnTo>
                      <a:pt x="31" y="6"/>
                    </a:lnTo>
                    <a:lnTo>
                      <a:pt x="34" y="11"/>
                    </a:lnTo>
                    <a:lnTo>
                      <a:pt x="36" y="17"/>
                    </a:lnTo>
                    <a:lnTo>
                      <a:pt x="34" y="20"/>
                    </a:lnTo>
                    <a:lnTo>
                      <a:pt x="34" y="23"/>
                    </a:lnTo>
                    <a:lnTo>
                      <a:pt x="31" y="25"/>
                    </a:lnTo>
                    <a:lnTo>
                      <a:pt x="31" y="31"/>
                    </a:lnTo>
                    <a:lnTo>
                      <a:pt x="25" y="34"/>
                    </a:lnTo>
                    <a:lnTo>
                      <a:pt x="20" y="39"/>
                    </a:lnTo>
                    <a:lnTo>
                      <a:pt x="14" y="42"/>
                    </a:lnTo>
                    <a:lnTo>
                      <a:pt x="11" y="45"/>
                    </a:lnTo>
                    <a:lnTo>
                      <a:pt x="11" y="48"/>
                    </a:lnTo>
                    <a:lnTo>
                      <a:pt x="9" y="51"/>
                    </a:lnTo>
                    <a:lnTo>
                      <a:pt x="36" y="5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47" name="Freeform 6972"/>
              <p:cNvSpPr>
                <a:spLocks noEditPoints="1"/>
              </p:cNvSpPr>
              <p:nvPr/>
            </p:nvSpPr>
            <p:spPr bwMode="auto">
              <a:xfrm>
                <a:off x="514" y="3300"/>
                <a:ext cx="39" cy="59"/>
              </a:xfrm>
              <a:custGeom>
                <a:avLst/>
                <a:gdLst>
                  <a:gd name="T0" fmla="*/ 0 w 39"/>
                  <a:gd name="T1" fmla="*/ 28 h 59"/>
                  <a:gd name="T2" fmla="*/ 3 w 39"/>
                  <a:gd name="T3" fmla="*/ 20 h 59"/>
                  <a:gd name="T4" fmla="*/ 3 w 39"/>
                  <a:gd name="T5" fmla="*/ 14 h 59"/>
                  <a:gd name="T6" fmla="*/ 6 w 39"/>
                  <a:gd name="T7" fmla="*/ 9 h 59"/>
                  <a:gd name="T8" fmla="*/ 8 w 39"/>
                  <a:gd name="T9" fmla="*/ 3 h 59"/>
                  <a:gd name="T10" fmla="*/ 14 w 39"/>
                  <a:gd name="T11" fmla="*/ 0 h 59"/>
                  <a:gd name="T12" fmla="*/ 20 w 39"/>
                  <a:gd name="T13" fmla="*/ 0 h 59"/>
                  <a:gd name="T14" fmla="*/ 25 w 39"/>
                  <a:gd name="T15" fmla="*/ 0 h 59"/>
                  <a:gd name="T16" fmla="*/ 28 w 39"/>
                  <a:gd name="T17" fmla="*/ 3 h 59"/>
                  <a:gd name="T18" fmla="*/ 31 w 39"/>
                  <a:gd name="T19" fmla="*/ 6 h 59"/>
                  <a:gd name="T20" fmla="*/ 33 w 39"/>
                  <a:gd name="T21" fmla="*/ 9 h 59"/>
                  <a:gd name="T22" fmla="*/ 36 w 39"/>
                  <a:gd name="T23" fmla="*/ 11 h 59"/>
                  <a:gd name="T24" fmla="*/ 36 w 39"/>
                  <a:gd name="T25" fmla="*/ 17 h 59"/>
                  <a:gd name="T26" fmla="*/ 36 w 39"/>
                  <a:gd name="T27" fmla="*/ 23 h 59"/>
                  <a:gd name="T28" fmla="*/ 39 w 39"/>
                  <a:gd name="T29" fmla="*/ 28 h 59"/>
                  <a:gd name="T30" fmla="*/ 36 w 39"/>
                  <a:gd name="T31" fmla="*/ 39 h 59"/>
                  <a:gd name="T32" fmla="*/ 36 w 39"/>
                  <a:gd name="T33" fmla="*/ 45 h 59"/>
                  <a:gd name="T34" fmla="*/ 33 w 39"/>
                  <a:gd name="T35" fmla="*/ 51 h 59"/>
                  <a:gd name="T36" fmla="*/ 31 w 39"/>
                  <a:gd name="T37" fmla="*/ 56 h 59"/>
                  <a:gd name="T38" fmla="*/ 25 w 39"/>
                  <a:gd name="T39" fmla="*/ 56 h 59"/>
                  <a:gd name="T40" fmla="*/ 20 w 39"/>
                  <a:gd name="T41" fmla="*/ 59 h 59"/>
                  <a:gd name="T42" fmla="*/ 11 w 39"/>
                  <a:gd name="T43" fmla="*/ 56 h 59"/>
                  <a:gd name="T44" fmla="*/ 6 w 39"/>
                  <a:gd name="T45" fmla="*/ 53 h 59"/>
                  <a:gd name="T46" fmla="*/ 3 w 39"/>
                  <a:gd name="T47" fmla="*/ 48 h 59"/>
                  <a:gd name="T48" fmla="*/ 3 w 39"/>
                  <a:gd name="T49" fmla="*/ 39 h 59"/>
                  <a:gd name="T50" fmla="*/ 0 w 39"/>
                  <a:gd name="T51" fmla="*/ 28 h 59"/>
                  <a:gd name="T52" fmla="*/ 8 w 39"/>
                  <a:gd name="T53" fmla="*/ 28 h 59"/>
                  <a:gd name="T54" fmla="*/ 8 w 39"/>
                  <a:gd name="T55" fmla="*/ 37 h 59"/>
                  <a:gd name="T56" fmla="*/ 11 w 39"/>
                  <a:gd name="T57" fmla="*/ 42 h 59"/>
                  <a:gd name="T58" fmla="*/ 11 w 39"/>
                  <a:gd name="T59" fmla="*/ 48 h 59"/>
                  <a:gd name="T60" fmla="*/ 14 w 39"/>
                  <a:gd name="T61" fmla="*/ 51 h 59"/>
                  <a:gd name="T62" fmla="*/ 20 w 39"/>
                  <a:gd name="T63" fmla="*/ 51 h 59"/>
                  <a:gd name="T64" fmla="*/ 25 w 39"/>
                  <a:gd name="T65" fmla="*/ 51 h 59"/>
                  <a:gd name="T66" fmla="*/ 28 w 39"/>
                  <a:gd name="T67" fmla="*/ 48 h 59"/>
                  <a:gd name="T68" fmla="*/ 28 w 39"/>
                  <a:gd name="T69" fmla="*/ 42 h 59"/>
                  <a:gd name="T70" fmla="*/ 31 w 39"/>
                  <a:gd name="T71" fmla="*/ 37 h 59"/>
                  <a:gd name="T72" fmla="*/ 31 w 39"/>
                  <a:gd name="T73" fmla="*/ 28 h 59"/>
                  <a:gd name="T74" fmla="*/ 31 w 39"/>
                  <a:gd name="T75" fmla="*/ 23 h 59"/>
                  <a:gd name="T76" fmla="*/ 28 w 39"/>
                  <a:gd name="T77" fmla="*/ 17 h 59"/>
                  <a:gd name="T78" fmla="*/ 28 w 39"/>
                  <a:gd name="T79" fmla="*/ 11 h 59"/>
                  <a:gd name="T80" fmla="*/ 25 w 39"/>
                  <a:gd name="T81" fmla="*/ 9 h 59"/>
                  <a:gd name="T82" fmla="*/ 20 w 39"/>
                  <a:gd name="T83" fmla="*/ 9 h 59"/>
                  <a:gd name="T84" fmla="*/ 14 w 39"/>
                  <a:gd name="T85" fmla="*/ 9 h 59"/>
                  <a:gd name="T86" fmla="*/ 11 w 39"/>
                  <a:gd name="T87" fmla="*/ 11 h 59"/>
                  <a:gd name="T88" fmla="*/ 11 w 39"/>
                  <a:gd name="T89" fmla="*/ 14 h 59"/>
                  <a:gd name="T90" fmla="*/ 8 w 39"/>
                  <a:gd name="T91" fmla="*/ 23 h 59"/>
                  <a:gd name="T92" fmla="*/ 8 w 39"/>
                  <a:gd name="T93" fmla="*/ 28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9"/>
                  <a:gd name="T143" fmla="*/ 39 w 39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9">
                    <a:moveTo>
                      <a:pt x="0" y="28"/>
                    </a:moveTo>
                    <a:lnTo>
                      <a:pt x="3" y="20"/>
                    </a:lnTo>
                    <a:lnTo>
                      <a:pt x="3" y="14"/>
                    </a:lnTo>
                    <a:lnTo>
                      <a:pt x="6" y="9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3" y="9"/>
                    </a:lnTo>
                    <a:lnTo>
                      <a:pt x="36" y="11"/>
                    </a:lnTo>
                    <a:lnTo>
                      <a:pt x="36" y="17"/>
                    </a:lnTo>
                    <a:lnTo>
                      <a:pt x="36" y="23"/>
                    </a:lnTo>
                    <a:lnTo>
                      <a:pt x="39" y="28"/>
                    </a:lnTo>
                    <a:lnTo>
                      <a:pt x="36" y="39"/>
                    </a:lnTo>
                    <a:lnTo>
                      <a:pt x="36" y="45"/>
                    </a:lnTo>
                    <a:lnTo>
                      <a:pt x="33" y="51"/>
                    </a:lnTo>
                    <a:lnTo>
                      <a:pt x="31" y="56"/>
                    </a:lnTo>
                    <a:lnTo>
                      <a:pt x="25" y="56"/>
                    </a:lnTo>
                    <a:lnTo>
                      <a:pt x="20" y="59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8"/>
                    </a:lnTo>
                    <a:lnTo>
                      <a:pt x="3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11" y="42"/>
                    </a:lnTo>
                    <a:lnTo>
                      <a:pt x="11" y="48"/>
                    </a:lnTo>
                    <a:lnTo>
                      <a:pt x="14" y="51"/>
                    </a:lnTo>
                    <a:lnTo>
                      <a:pt x="20" y="51"/>
                    </a:lnTo>
                    <a:lnTo>
                      <a:pt x="25" y="51"/>
                    </a:lnTo>
                    <a:lnTo>
                      <a:pt x="28" y="48"/>
                    </a:lnTo>
                    <a:lnTo>
                      <a:pt x="28" y="42"/>
                    </a:lnTo>
                    <a:lnTo>
                      <a:pt x="31" y="37"/>
                    </a:lnTo>
                    <a:lnTo>
                      <a:pt x="31" y="28"/>
                    </a:lnTo>
                    <a:lnTo>
                      <a:pt x="31" y="2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5" y="9"/>
                    </a:lnTo>
                    <a:lnTo>
                      <a:pt x="20" y="9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8" y="23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48" name="Freeform 6973"/>
              <p:cNvSpPr>
                <a:spLocks noEditPoints="1"/>
              </p:cNvSpPr>
              <p:nvPr/>
            </p:nvSpPr>
            <p:spPr bwMode="auto">
              <a:xfrm>
                <a:off x="559" y="3300"/>
                <a:ext cx="36" cy="59"/>
              </a:xfrm>
              <a:custGeom>
                <a:avLst/>
                <a:gdLst>
                  <a:gd name="T0" fmla="*/ 0 w 36"/>
                  <a:gd name="T1" fmla="*/ 28 h 59"/>
                  <a:gd name="T2" fmla="*/ 0 w 36"/>
                  <a:gd name="T3" fmla="*/ 20 h 59"/>
                  <a:gd name="T4" fmla="*/ 2 w 36"/>
                  <a:gd name="T5" fmla="*/ 14 h 59"/>
                  <a:gd name="T6" fmla="*/ 5 w 36"/>
                  <a:gd name="T7" fmla="*/ 9 h 59"/>
                  <a:gd name="T8" fmla="*/ 8 w 36"/>
                  <a:gd name="T9" fmla="*/ 3 h 59"/>
                  <a:gd name="T10" fmla="*/ 11 w 36"/>
                  <a:gd name="T11" fmla="*/ 0 h 59"/>
                  <a:gd name="T12" fmla="*/ 16 w 36"/>
                  <a:gd name="T13" fmla="*/ 0 h 59"/>
                  <a:gd name="T14" fmla="*/ 22 w 36"/>
                  <a:gd name="T15" fmla="*/ 0 h 59"/>
                  <a:gd name="T16" fmla="*/ 25 w 36"/>
                  <a:gd name="T17" fmla="*/ 3 h 59"/>
                  <a:gd name="T18" fmla="*/ 30 w 36"/>
                  <a:gd name="T19" fmla="*/ 6 h 59"/>
                  <a:gd name="T20" fmla="*/ 30 w 36"/>
                  <a:gd name="T21" fmla="*/ 9 h 59"/>
                  <a:gd name="T22" fmla="*/ 33 w 36"/>
                  <a:gd name="T23" fmla="*/ 11 h 59"/>
                  <a:gd name="T24" fmla="*/ 36 w 36"/>
                  <a:gd name="T25" fmla="*/ 17 h 59"/>
                  <a:gd name="T26" fmla="*/ 36 w 36"/>
                  <a:gd name="T27" fmla="*/ 23 h 59"/>
                  <a:gd name="T28" fmla="*/ 36 w 36"/>
                  <a:gd name="T29" fmla="*/ 28 h 59"/>
                  <a:gd name="T30" fmla="*/ 36 w 36"/>
                  <a:gd name="T31" fmla="*/ 39 h 59"/>
                  <a:gd name="T32" fmla="*/ 33 w 36"/>
                  <a:gd name="T33" fmla="*/ 45 h 59"/>
                  <a:gd name="T34" fmla="*/ 30 w 36"/>
                  <a:gd name="T35" fmla="*/ 51 h 59"/>
                  <a:gd name="T36" fmla="*/ 28 w 36"/>
                  <a:gd name="T37" fmla="*/ 56 h 59"/>
                  <a:gd name="T38" fmla="*/ 22 w 36"/>
                  <a:gd name="T39" fmla="*/ 56 h 59"/>
                  <a:gd name="T40" fmla="*/ 16 w 36"/>
                  <a:gd name="T41" fmla="*/ 59 h 59"/>
                  <a:gd name="T42" fmla="*/ 11 w 36"/>
                  <a:gd name="T43" fmla="*/ 56 h 59"/>
                  <a:gd name="T44" fmla="*/ 5 w 36"/>
                  <a:gd name="T45" fmla="*/ 53 h 59"/>
                  <a:gd name="T46" fmla="*/ 2 w 36"/>
                  <a:gd name="T47" fmla="*/ 48 h 59"/>
                  <a:gd name="T48" fmla="*/ 0 w 36"/>
                  <a:gd name="T49" fmla="*/ 39 h 59"/>
                  <a:gd name="T50" fmla="*/ 0 w 36"/>
                  <a:gd name="T51" fmla="*/ 28 h 59"/>
                  <a:gd name="T52" fmla="*/ 8 w 36"/>
                  <a:gd name="T53" fmla="*/ 28 h 59"/>
                  <a:gd name="T54" fmla="*/ 8 w 36"/>
                  <a:gd name="T55" fmla="*/ 37 h 59"/>
                  <a:gd name="T56" fmla="*/ 8 w 36"/>
                  <a:gd name="T57" fmla="*/ 42 h 59"/>
                  <a:gd name="T58" fmla="*/ 11 w 36"/>
                  <a:gd name="T59" fmla="*/ 48 h 59"/>
                  <a:gd name="T60" fmla="*/ 14 w 36"/>
                  <a:gd name="T61" fmla="*/ 51 h 59"/>
                  <a:gd name="T62" fmla="*/ 16 w 36"/>
                  <a:gd name="T63" fmla="*/ 51 h 59"/>
                  <a:gd name="T64" fmla="*/ 22 w 36"/>
                  <a:gd name="T65" fmla="*/ 51 h 59"/>
                  <a:gd name="T66" fmla="*/ 25 w 36"/>
                  <a:gd name="T67" fmla="*/ 48 h 59"/>
                  <a:gd name="T68" fmla="*/ 28 w 36"/>
                  <a:gd name="T69" fmla="*/ 42 h 59"/>
                  <a:gd name="T70" fmla="*/ 28 w 36"/>
                  <a:gd name="T71" fmla="*/ 37 h 59"/>
                  <a:gd name="T72" fmla="*/ 28 w 36"/>
                  <a:gd name="T73" fmla="*/ 28 h 59"/>
                  <a:gd name="T74" fmla="*/ 28 w 36"/>
                  <a:gd name="T75" fmla="*/ 23 h 59"/>
                  <a:gd name="T76" fmla="*/ 28 w 36"/>
                  <a:gd name="T77" fmla="*/ 17 h 59"/>
                  <a:gd name="T78" fmla="*/ 25 w 36"/>
                  <a:gd name="T79" fmla="*/ 11 h 59"/>
                  <a:gd name="T80" fmla="*/ 22 w 36"/>
                  <a:gd name="T81" fmla="*/ 9 h 59"/>
                  <a:gd name="T82" fmla="*/ 16 w 36"/>
                  <a:gd name="T83" fmla="*/ 9 h 59"/>
                  <a:gd name="T84" fmla="*/ 14 w 36"/>
                  <a:gd name="T85" fmla="*/ 9 h 59"/>
                  <a:gd name="T86" fmla="*/ 11 w 36"/>
                  <a:gd name="T87" fmla="*/ 11 h 59"/>
                  <a:gd name="T88" fmla="*/ 8 w 36"/>
                  <a:gd name="T89" fmla="*/ 14 h 59"/>
                  <a:gd name="T90" fmla="*/ 8 w 36"/>
                  <a:gd name="T91" fmla="*/ 23 h 59"/>
                  <a:gd name="T92" fmla="*/ 8 w 36"/>
                  <a:gd name="T93" fmla="*/ 28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28"/>
                    </a:moveTo>
                    <a:lnTo>
                      <a:pt x="0" y="20"/>
                    </a:lnTo>
                    <a:lnTo>
                      <a:pt x="2" y="14"/>
                    </a:lnTo>
                    <a:lnTo>
                      <a:pt x="5" y="9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30" y="6"/>
                    </a:lnTo>
                    <a:lnTo>
                      <a:pt x="30" y="9"/>
                    </a:lnTo>
                    <a:lnTo>
                      <a:pt x="33" y="11"/>
                    </a:lnTo>
                    <a:lnTo>
                      <a:pt x="36" y="17"/>
                    </a:lnTo>
                    <a:lnTo>
                      <a:pt x="36" y="23"/>
                    </a:lnTo>
                    <a:lnTo>
                      <a:pt x="36" y="28"/>
                    </a:lnTo>
                    <a:lnTo>
                      <a:pt x="36" y="39"/>
                    </a:lnTo>
                    <a:lnTo>
                      <a:pt x="33" y="45"/>
                    </a:lnTo>
                    <a:lnTo>
                      <a:pt x="30" y="51"/>
                    </a:lnTo>
                    <a:lnTo>
                      <a:pt x="28" y="56"/>
                    </a:lnTo>
                    <a:lnTo>
                      <a:pt x="22" y="56"/>
                    </a:lnTo>
                    <a:lnTo>
                      <a:pt x="16" y="59"/>
                    </a:lnTo>
                    <a:lnTo>
                      <a:pt x="11" y="56"/>
                    </a:lnTo>
                    <a:lnTo>
                      <a:pt x="5" y="53"/>
                    </a:lnTo>
                    <a:lnTo>
                      <a:pt x="2" y="48"/>
                    </a:lnTo>
                    <a:lnTo>
                      <a:pt x="0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2"/>
                    </a:lnTo>
                    <a:lnTo>
                      <a:pt x="11" y="48"/>
                    </a:lnTo>
                    <a:lnTo>
                      <a:pt x="14" y="51"/>
                    </a:lnTo>
                    <a:lnTo>
                      <a:pt x="16" y="51"/>
                    </a:lnTo>
                    <a:lnTo>
                      <a:pt x="22" y="51"/>
                    </a:lnTo>
                    <a:lnTo>
                      <a:pt x="25" y="48"/>
                    </a:lnTo>
                    <a:lnTo>
                      <a:pt x="28" y="42"/>
                    </a:lnTo>
                    <a:lnTo>
                      <a:pt x="28" y="37"/>
                    </a:lnTo>
                    <a:lnTo>
                      <a:pt x="28" y="28"/>
                    </a:lnTo>
                    <a:lnTo>
                      <a:pt x="28" y="23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9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3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49" name="Line 6974"/>
              <p:cNvSpPr>
                <a:spLocks noChangeShapeType="1"/>
              </p:cNvSpPr>
              <p:nvPr/>
            </p:nvSpPr>
            <p:spPr bwMode="auto">
              <a:xfrm flipH="1">
                <a:off x="2096" y="3331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0" name="Line 6975"/>
              <p:cNvSpPr>
                <a:spLocks noChangeShapeType="1"/>
              </p:cNvSpPr>
              <p:nvPr/>
            </p:nvSpPr>
            <p:spPr bwMode="auto">
              <a:xfrm>
                <a:off x="673" y="3292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1" name="Line 6976"/>
              <p:cNvSpPr>
                <a:spLocks noChangeShapeType="1"/>
              </p:cNvSpPr>
              <p:nvPr/>
            </p:nvSpPr>
            <p:spPr bwMode="auto">
              <a:xfrm flipH="1">
                <a:off x="2124" y="3292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2" name="Line 6977"/>
              <p:cNvSpPr>
                <a:spLocks noChangeShapeType="1"/>
              </p:cNvSpPr>
              <p:nvPr/>
            </p:nvSpPr>
            <p:spPr bwMode="auto">
              <a:xfrm>
                <a:off x="673" y="3256"/>
                <a:ext cx="2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3" name="Line 6978"/>
              <p:cNvSpPr>
                <a:spLocks noChangeShapeType="1"/>
              </p:cNvSpPr>
              <p:nvPr/>
            </p:nvSpPr>
            <p:spPr bwMode="auto">
              <a:xfrm flipH="1">
                <a:off x="2124" y="3256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4" name="Line 6979"/>
              <p:cNvSpPr>
                <a:spLocks noChangeShapeType="1"/>
              </p:cNvSpPr>
              <p:nvPr/>
            </p:nvSpPr>
            <p:spPr bwMode="auto">
              <a:xfrm>
                <a:off x="670" y="3219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5" name="Line 6980"/>
              <p:cNvSpPr>
                <a:spLocks noChangeShapeType="1"/>
              </p:cNvSpPr>
              <p:nvPr/>
            </p:nvSpPr>
            <p:spPr bwMode="auto">
              <a:xfrm flipH="1">
                <a:off x="2124" y="3217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6" name="Line 6981"/>
              <p:cNvSpPr>
                <a:spLocks noChangeShapeType="1"/>
              </p:cNvSpPr>
              <p:nvPr/>
            </p:nvSpPr>
            <p:spPr bwMode="auto">
              <a:xfrm>
                <a:off x="670" y="318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7" name="Line 6982"/>
              <p:cNvSpPr>
                <a:spLocks noChangeShapeType="1"/>
              </p:cNvSpPr>
              <p:nvPr/>
            </p:nvSpPr>
            <p:spPr bwMode="auto">
              <a:xfrm flipH="1">
                <a:off x="2124" y="318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8" name="Line 6983"/>
              <p:cNvSpPr>
                <a:spLocks noChangeShapeType="1"/>
              </p:cNvSpPr>
              <p:nvPr/>
            </p:nvSpPr>
            <p:spPr bwMode="auto">
              <a:xfrm>
                <a:off x="670" y="3141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59" name="Freeform 6984"/>
              <p:cNvSpPr>
                <a:spLocks/>
              </p:cNvSpPr>
              <p:nvPr/>
            </p:nvSpPr>
            <p:spPr bwMode="auto">
              <a:xfrm>
                <a:off x="472" y="3113"/>
                <a:ext cx="36" cy="56"/>
              </a:xfrm>
              <a:custGeom>
                <a:avLst/>
                <a:gdLst>
                  <a:gd name="T0" fmla="*/ 0 w 36"/>
                  <a:gd name="T1" fmla="*/ 39 h 56"/>
                  <a:gd name="T2" fmla="*/ 9 w 36"/>
                  <a:gd name="T3" fmla="*/ 39 h 56"/>
                  <a:gd name="T4" fmla="*/ 9 w 36"/>
                  <a:gd name="T5" fmla="*/ 45 h 56"/>
                  <a:gd name="T6" fmla="*/ 11 w 36"/>
                  <a:gd name="T7" fmla="*/ 48 h 56"/>
                  <a:gd name="T8" fmla="*/ 14 w 36"/>
                  <a:gd name="T9" fmla="*/ 48 h 56"/>
                  <a:gd name="T10" fmla="*/ 17 w 36"/>
                  <a:gd name="T11" fmla="*/ 51 h 56"/>
                  <a:gd name="T12" fmla="*/ 22 w 36"/>
                  <a:gd name="T13" fmla="*/ 48 h 56"/>
                  <a:gd name="T14" fmla="*/ 25 w 36"/>
                  <a:gd name="T15" fmla="*/ 48 h 56"/>
                  <a:gd name="T16" fmla="*/ 28 w 36"/>
                  <a:gd name="T17" fmla="*/ 42 h 56"/>
                  <a:gd name="T18" fmla="*/ 28 w 36"/>
                  <a:gd name="T19" fmla="*/ 39 h 56"/>
                  <a:gd name="T20" fmla="*/ 28 w 36"/>
                  <a:gd name="T21" fmla="*/ 34 h 56"/>
                  <a:gd name="T22" fmla="*/ 25 w 36"/>
                  <a:gd name="T23" fmla="*/ 31 h 56"/>
                  <a:gd name="T24" fmla="*/ 22 w 36"/>
                  <a:gd name="T25" fmla="*/ 28 h 56"/>
                  <a:gd name="T26" fmla="*/ 20 w 36"/>
                  <a:gd name="T27" fmla="*/ 28 h 56"/>
                  <a:gd name="T28" fmla="*/ 17 w 36"/>
                  <a:gd name="T29" fmla="*/ 28 h 56"/>
                  <a:gd name="T30" fmla="*/ 14 w 36"/>
                  <a:gd name="T31" fmla="*/ 28 h 56"/>
                  <a:gd name="T32" fmla="*/ 14 w 36"/>
                  <a:gd name="T33" fmla="*/ 23 h 56"/>
                  <a:gd name="T34" fmla="*/ 14 w 36"/>
                  <a:gd name="T35" fmla="*/ 23 h 56"/>
                  <a:gd name="T36" fmla="*/ 17 w 36"/>
                  <a:gd name="T37" fmla="*/ 23 h 56"/>
                  <a:gd name="T38" fmla="*/ 20 w 36"/>
                  <a:gd name="T39" fmla="*/ 23 h 56"/>
                  <a:gd name="T40" fmla="*/ 22 w 36"/>
                  <a:gd name="T41" fmla="*/ 20 h 56"/>
                  <a:gd name="T42" fmla="*/ 25 w 36"/>
                  <a:gd name="T43" fmla="*/ 17 h 56"/>
                  <a:gd name="T44" fmla="*/ 25 w 36"/>
                  <a:gd name="T45" fmla="*/ 14 h 56"/>
                  <a:gd name="T46" fmla="*/ 25 w 36"/>
                  <a:gd name="T47" fmla="*/ 12 h 56"/>
                  <a:gd name="T48" fmla="*/ 22 w 36"/>
                  <a:gd name="T49" fmla="*/ 9 h 56"/>
                  <a:gd name="T50" fmla="*/ 20 w 36"/>
                  <a:gd name="T51" fmla="*/ 6 h 56"/>
                  <a:gd name="T52" fmla="*/ 17 w 36"/>
                  <a:gd name="T53" fmla="*/ 6 h 56"/>
                  <a:gd name="T54" fmla="*/ 14 w 36"/>
                  <a:gd name="T55" fmla="*/ 6 h 56"/>
                  <a:gd name="T56" fmla="*/ 11 w 36"/>
                  <a:gd name="T57" fmla="*/ 9 h 56"/>
                  <a:gd name="T58" fmla="*/ 9 w 36"/>
                  <a:gd name="T59" fmla="*/ 12 h 56"/>
                  <a:gd name="T60" fmla="*/ 9 w 36"/>
                  <a:gd name="T61" fmla="*/ 14 h 56"/>
                  <a:gd name="T62" fmla="*/ 0 w 36"/>
                  <a:gd name="T63" fmla="*/ 14 h 56"/>
                  <a:gd name="T64" fmla="*/ 3 w 36"/>
                  <a:gd name="T65" fmla="*/ 9 h 56"/>
                  <a:gd name="T66" fmla="*/ 6 w 36"/>
                  <a:gd name="T67" fmla="*/ 3 h 56"/>
                  <a:gd name="T68" fmla="*/ 11 w 36"/>
                  <a:gd name="T69" fmla="*/ 0 h 56"/>
                  <a:gd name="T70" fmla="*/ 17 w 36"/>
                  <a:gd name="T71" fmla="*/ 0 h 56"/>
                  <a:gd name="T72" fmla="*/ 22 w 36"/>
                  <a:gd name="T73" fmla="*/ 0 h 56"/>
                  <a:gd name="T74" fmla="*/ 25 w 36"/>
                  <a:gd name="T75" fmla="*/ 0 h 56"/>
                  <a:gd name="T76" fmla="*/ 28 w 36"/>
                  <a:gd name="T77" fmla="*/ 3 h 56"/>
                  <a:gd name="T78" fmla="*/ 31 w 36"/>
                  <a:gd name="T79" fmla="*/ 6 h 56"/>
                  <a:gd name="T80" fmla="*/ 34 w 36"/>
                  <a:gd name="T81" fmla="*/ 9 h 56"/>
                  <a:gd name="T82" fmla="*/ 34 w 36"/>
                  <a:gd name="T83" fmla="*/ 14 h 56"/>
                  <a:gd name="T84" fmla="*/ 34 w 36"/>
                  <a:gd name="T85" fmla="*/ 17 h 56"/>
                  <a:gd name="T86" fmla="*/ 31 w 36"/>
                  <a:gd name="T87" fmla="*/ 20 h 56"/>
                  <a:gd name="T88" fmla="*/ 28 w 36"/>
                  <a:gd name="T89" fmla="*/ 23 h 56"/>
                  <a:gd name="T90" fmla="*/ 25 w 36"/>
                  <a:gd name="T91" fmla="*/ 26 h 56"/>
                  <a:gd name="T92" fmla="*/ 31 w 36"/>
                  <a:gd name="T93" fmla="*/ 26 h 56"/>
                  <a:gd name="T94" fmla="*/ 34 w 36"/>
                  <a:gd name="T95" fmla="*/ 28 h 56"/>
                  <a:gd name="T96" fmla="*/ 36 w 36"/>
                  <a:gd name="T97" fmla="*/ 34 h 56"/>
                  <a:gd name="T98" fmla="*/ 36 w 36"/>
                  <a:gd name="T99" fmla="*/ 39 h 56"/>
                  <a:gd name="T100" fmla="*/ 36 w 36"/>
                  <a:gd name="T101" fmla="*/ 45 h 56"/>
                  <a:gd name="T102" fmla="*/ 31 w 36"/>
                  <a:gd name="T103" fmla="*/ 51 h 56"/>
                  <a:gd name="T104" fmla="*/ 25 w 36"/>
                  <a:gd name="T105" fmla="*/ 56 h 56"/>
                  <a:gd name="T106" fmla="*/ 17 w 36"/>
                  <a:gd name="T107" fmla="*/ 56 h 56"/>
                  <a:gd name="T108" fmla="*/ 11 w 36"/>
                  <a:gd name="T109" fmla="*/ 56 h 56"/>
                  <a:gd name="T110" fmla="*/ 6 w 36"/>
                  <a:gd name="T111" fmla="*/ 51 h 56"/>
                  <a:gd name="T112" fmla="*/ 3 w 36"/>
                  <a:gd name="T113" fmla="*/ 48 h 56"/>
                  <a:gd name="T114" fmla="*/ 0 w 36"/>
                  <a:gd name="T115" fmla="*/ 39 h 5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6"/>
                  <a:gd name="T175" fmla="*/ 0 h 56"/>
                  <a:gd name="T176" fmla="*/ 36 w 36"/>
                  <a:gd name="T177" fmla="*/ 56 h 5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6" h="56">
                    <a:moveTo>
                      <a:pt x="0" y="39"/>
                    </a:moveTo>
                    <a:lnTo>
                      <a:pt x="9" y="39"/>
                    </a:lnTo>
                    <a:lnTo>
                      <a:pt x="9" y="45"/>
                    </a:lnTo>
                    <a:lnTo>
                      <a:pt x="11" y="48"/>
                    </a:lnTo>
                    <a:lnTo>
                      <a:pt x="14" y="48"/>
                    </a:lnTo>
                    <a:lnTo>
                      <a:pt x="17" y="51"/>
                    </a:lnTo>
                    <a:lnTo>
                      <a:pt x="22" y="48"/>
                    </a:lnTo>
                    <a:lnTo>
                      <a:pt x="25" y="48"/>
                    </a:lnTo>
                    <a:lnTo>
                      <a:pt x="28" y="42"/>
                    </a:lnTo>
                    <a:lnTo>
                      <a:pt x="28" y="39"/>
                    </a:lnTo>
                    <a:lnTo>
                      <a:pt x="28" y="34"/>
                    </a:lnTo>
                    <a:lnTo>
                      <a:pt x="25" y="31"/>
                    </a:lnTo>
                    <a:lnTo>
                      <a:pt x="22" y="28"/>
                    </a:lnTo>
                    <a:lnTo>
                      <a:pt x="20" y="28"/>
                    </a:lnTo>
                    <a:lnTo>
                      <a:pt x="17" y="28"/>
                    </a:lnTo>
                    <a:lnTo>
                      <a:pt x="14" y="28"/>
                    </a:lnTo>
                    <a:lnTo>
                      <a:pt x="14" y="23"/>
                    </a:lnTo>
                    <a:lnTo>
                      <a:pt x="17" y="23"/>
                    </a:lnTo>
                    <a:lnTo>
                      <a:pt x="20" y="23"/>
                    </a:lnTo>
                    <a:lnTo>
                      <a:pt x="22" y="20"/>
                    </a:lnTo>
                    <a:lnTo>
                      <a:pt x="25" y="17"/>
                    </a:lnTo>
                    <a:lnTo>
                      <a:pt x="25" y="14"/>
                    </a:lnTo>
                    <a:lnTo>
                      <a:pt x="25" y="12"/>
                    </a:lnTo>
                    <a:lnTo>
                      <a:pt x="22" y="9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0" y="14"/>
                    </a:lnTo>
                    <a:lnTo>
                      <a:pt x="3" y="9"/>
                    </a:lnTo>
                    <a:lnTo>
                      <a:pt x="6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4" y="9"/>
                    </a:lnTo>
                    <a:lnTo>
                      <a:pt x="34" y="14"/>
                    </a:lnTo>
                    <a:lnTo>
                      <a:pt x="34" y="17"/>
                    </a:lnTo>
                    <a:lnTo>
                      <a:pt x="31" y="20"/>
                    </a:lnTo>
                    <a:lnTo>
                      <a:pt x="28" y="23"/>
                    </a:lnTo>
                    <a:lnTo>
                      <a:pt x="25" y="26"/>
                    </a:lnTo>
                    <a:lnTo>
                      <a:pt x="31" y="26"/>
                    </a:lnTo>
                    <a:lnTo>
                      <a:pt x="34" y="28"/>
                    </a:lnTo>
                    <a:lnTo>
                      <a:pt x="36" y="34"/>
                    </a:lnTo>
                    <a:lnTo>
                      <a:pt x="36" y="39"/>
                    </a:lnTo>
                    <a:lnTo>
                      <a:pt x="36" y="45"/>
                    </a:lnTo>
                    <a:lnTo>
                      <a:pt x="31" y="51"/>
                    </a:lnTo>
                    <a:lnTo>
                      <a:pt x="25" y="56"/>
                    </a:lnTo>
                    <a:lnTo>
                      <a:pt x="17" y="56"/>
                    </a:lnTo>
                    <a:lnTo>
                      <a:pt x="11" y="56"/>
                    </a:lnTo>
                    <a:lnTo>
                      <a:pt x="6" y="51"/>
                    </a:lnTo>
                    <a:lnTo>
                      <a:pt x="3" y="4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60" name="Freeform 6985"/>
              <p:cNvSpPr>
                <a:spLocks noEditPoints="1"/>
              </p:cNvSpPr>
              <p:nvPr/>
            </p:nvSpPr>
            <p:spPr bwMode="auto">
              <a:xfrm>
                <a:off x="514" y="3113"/>
                <a:ext cx="39" cy="56"/>
              </a:xfrm>
              <a:custGeom>
                <a:avLst/>
                <a:gdLst>
                  <a:gd name="T0" fmla="*/ 0 w 39"/>
                  <a:gd name="T1" fmla="*/ 28 h 56"/>
                  <a:gd name="T2" fmla="*/ 3 w 39"/>
                  <a:gd name="T3" fmla="*/ 20 h 56"/>
                  <a:gd name="T4" fmla="*/ 3 w 39"/>
                  <a:gd name="T5" fmla="*/ 12 h 56"/>
                  <a:gd name="T6" fmla="*/ 6 w 39"/>
                  <a:gd name="T7" fmla="*/ 6 h 56"/>
                  <a:gd name="T8" fmla="*/ 8 w 39"/>
                  <a:gd name="T9" fmla="*/ 3 h 56"/>
                  <a:gd name="T10" fmla="*/ 14 w 39"/>
                  <a:gd name="T11" fmla="*/ 0 h 56"/>
                  <a:gd name="T12" fmla="*/ 20 w 39"/>
                  <a:gd name="T13" fmla="*/ 0 h 56"/>
                  <a:gd name="T14" fmla="*/ 25 w 39"/>
                  <a:gd name="T15" fmla="*/ 0 h 56"/>
                  <a:gd name="T16" fmla="*/ 28 w 39"/>
                  <a:gd name="T17" fmla="*/ 0 h 56"/>
                  <a:gd name="T18" fmla="*/ 31 w 39"/>
                  <a:gd name="T19" fmla="*/ 3 h 56"/>
                  <a:gd name="T20" fmla="*/ 33 w 39"/>
                  <a:gd name="T21" fmla="*/ 6 h 56"/>
                  <a:gd name="T22" fmla="*/ 36 w 39"/>
                  <a:gd name="T23" fmla="*/ 9 h 56"/>
                  <a:gd name="T24" fmla="*/ 36 w 39"/>
                  <a:gd name="T25" fmla="*/ 14 h 56"/>
                  <a:gd name="T26" fmla="*/ 36 w 39"/>
                  <a:gd name="T27" fmla="*/ 20 h 56"/>
                  <a:gd name="T28" fmla="*/ 39 w 39"/>
                  <a:gd name="T29" fmla="*/ 28 h 56"/>
                  <a:gd name="T30" fmla="*/ 36 w 39"/>
                  <a:gd name="T31" fmla="*/ 37 h 56"/>
                  <a:gd name="T32" fmla="*/ 36 w 39"/>
                  <a:gd name="T33" fmla="*/ 45 h 56"/>
                  <a:gd name="T34" fmla="*/ 33 w 39"/>
                  <a:gd name="T35" fmla="*/ 51 h 56"/>
                  <a:gd name="T36" fmla="*/ 31 w 39"/>
                  <a:gd name="T37" fmla="*/ 53 h 56"/>
                  <a:gd name="T38" fmla="*/ 25 w 39"/>
                  <a:gd name="T39" fmla="*/ 56 h 56"/>
                  <a:gd name="T40" fmla="*/ 20 w 39"/>
                  <a:gd name="T41" fmla="*/ 56 h 56"/>
                  <a:gd name="T42" fmla="*/ 11 w 39"/>
                  <a:gd name="T43" fmla="*/ 56 h 56"/>
                  <a:gd name="T44" fmla="*/ 6 w 39"/>
                  <a:gd name="T45" fmla="*/ 51 h 56"/>
                  <a:gd name="T46" fmla="*/ 3 w 39"/>
                  <a:gd name="T47" fmla="*/ 45 h 56"/>
                  <a:gd name="T48" fmla="*/ 3 w 39"/>
                  <a:gd name="T49" fmla="*/ 37 h 56"/>
                  <a:gd name="T50" fmla="*/ 0 w 39"/>
                  <a:gd name="T51" fmla="*/ 28 h 56"/>
                  <a:gd name="T52" fmla="*/ 8 w 39"/>
                  <a:gd name="T53" fmla="*/ 28 h 56"/>
                  <a:gd name="T54" fmla="*/ 8 w 39"/>
                  <a:gd name="T55" fmla="*/ 37 h 56"/>
                  <a:gd name="T56" fmla="*/ 11 w 39"/>
                  <a:gd name="T57" fmla="*/ 42 h 56"/>
                  <a:gd name="T58" fmla="*/ 11 w 39"/>
                  <a:gd name="T59" fmla="*/ 45 h 56"/>
                  <a:gd name="T60" fmla="*/ 14 w 39"/>
                  <a:gd name="T61" fmla="*/ 48 h 56"/>
                  <a:gd name="T62" fmla="*/ 20 w 39"/>
                  <a:gd name="T63" fmla="*/ 51 h 56"/>
                  <a:gd name="T64" fmla="*/ 25 w 39"/>
                  <a:gd name="T65" fmla="*/ 48 h 56"/>
                  <a:gd name="T66" fmla="*/ 28 w 39"/>
                  <a:gd name="T67" fmla="*/ 45 h 56"/>
                  <a:gd name="T68" fmla="*/ 28 w 39"/>
                  <a:gd name="T69" fmla="*/ 42 h 56"/>
                  <a:gd name="T70" fmla="*/ 31 w 39"/>
                  <a:gd name="T71" fmla="*/ 37 h 56"/>
                  <a:gd name="T72" fmla="*/ 31 w 39"/>
                  <a:gd name="T73" fmla="*/ 28 h 56"/>
                  <a:gd name="T74" fmla="*/ 31 w 39"/>
                  <a:gd name="T75" fmla="*/ 20 h 56"/>
                  <a:gd name="T76" fmla="*/ 28 w 39"/>
                  <a:gd name="T77" fmla="*/ 14 h 56"/>
                  <a:gd name="T78" fmla="*/ 28 w 39"/>
                  <a:gd name="T79" fmla="*/ 12 h 56"/>
                  <a:gd name="T80" fmla="*/ 25 w 39"/>
                  <a:gd name="T81" fmla="*/ 6 h 56"/>
                  <a:gd name="T82" fmla="*/ 20 w 39"/>
                  <a:gd name="T83" fmla="*/ 6 h 56"/>
                  <a:gd name="T84" fmla="*/ 14 w 39"/>
                  <a:gd name="T85" fmla="*/ 6 h 56"/>
                  <a:gd name="T86" fmla="*/ 11 w 39"/>
                  <a:gd name="T87" fmla="*/ 9 h 56"/>
                  <a:gd name="T88" fmla="*/ 11 w 39"/>
                  <a:gd name="T89" fmla="*/ 14 h 56"/>
                  <a:gd name="T90" fmla="*/ 8 w 39"/>
                  <a:gd name="T91" fmla="*/ 20 h 56"/>
                  <a:gd name="T92" fmla="*/ 8 w 39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6"/>
                  <a:gd name="T143" fmla="*/ 39 w 39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6">
                    <a:moveTo>
                      <a:pt x="0" y="28"/>
                    </a:moveTo>
                    <a:lnTo>
                      <a:pt x="3" y="20"/>
                    </a:lnTo>
                    <a:lnTo>
                      <a:pt x="3" y="12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3" y="6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6" y="20"/>
                    </a:lnTo>
                    <a:lnTo>
                      <a:pt x="39" y="28"/>
                    </a:lnTo>
                    <a:lnTo>
                      <a:pt x="36" y="37"/>
                    </a:lnTo>
                    <a:lnTo>
                      <a:pt x="36" y="45"/>
                    </a:lnTo>
                    <a:lnTo>
                      <a:pt x="33" y="51"/>
                    </a:lnTo>
                    <a:lnTo>
                      <a:pt x="31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1"/>
                    </a:lnTo>
                    <a:lnTo>
                      <a:pt x="3" y="45"/>
                    </a:lnTo>
                    <a:lnTo>
                      <a:pt x="3" y="37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11" y="42"/>
                    </a:lnTo>
                    <a:lnTo>
                      <a:pt x="11" y="45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5" y="48"/>
                    </a:lnTo>
                    <a:lnTo>
                      <a:pt x="28" y="45"/>
                    </a:lnTo>
                    <a:lnTo>
                      <a:pt x="28" y="42"/>
                    </a:lnTo>
                    <a:lnTo>
                      <a:pt x="31" y="37"/>
                    </a:lnTo>
                    <a:lnTo>
                      <a:pt x="31" y="28"/>
                    </a:lnTo>
                    <a:lnTo>
                      <a:pt x="31" y="20"/>
                    </a:lnTo>
                    <a:lnTo>
                      <a:pt x="28" y="14"/>
                    </a:lnTo>
                    <a:lnTo>
                      <a:pt x="28" y="12"/>
                    </a:lnTo>
                    <a:lnTo>
                      <a:pt x="25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9"/>
                    </a:lnTo>
                    <a:lnTo>
                      <a:pt x="11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61" name="Freeform 6986"/>
              <p:cNvSpPr>
                <a:spLocks noEditPoints="1"/>
              </p:cNvSpPr>
              <p:nvPr/>
            </p:nvSpPr>
            <p:spPr bwMode="auto">
              <a:xfrm>
                <a:off x="559" y="3113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20 h 56"/>
                  <a:gd name="T4" fmla="*/ 2 w 36"/>
                  <a:gd name="T5" fmla="*/ 12 h 56"/>
                  <a:gd name="T6" fmla="*/ 5 w 36"/>
                  <a:gd name="T7" fmla="*/ 6 h 56"/>
                  <a:gd name="T8" fmla="*/ 8 w 36"/>
                  <a:gd name="T9" fmla="*/ 3 h 56"/>
                  <a:gd name="T10" fmla="*/ 11 w 36"/>
                  <a:gd name="T11" fmla="*/ 0 h 56"/>
                  <a:gd name="T12" fmla="*/ 16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30 w 36"/>
                  <a:gd name="T19" fmla="*/ 3 h 56"/>
                  <a:gd name="T20" fmla="*/ 30 w 36"/>
                  <a:gd name="T21" fmla="*/ 6 h 56"/>
                  <a:gd name="T22" fmla="*/ 33 w 36"/>
                  <a:gd name="T23" fmla="*/ 9 h 56"/>
                  <a:gd name="T24" fmla="*/ 36 w 36"/>
                  <a:gd name="T25" fmla="*/ 14 h 56"/>
                  <a:gd name="T26" fmla="*/ 36 w 36"/>
                  <a:gd name="T27" fmla="*/ 20 h 56"/>
                  <a:gd name="T28" fmla="*/ 36 w 36"/>
                  <a:gd name="T29" fmla="*/ 28 h 56"/>
                  <a:gd name="T30" fmla="*/ 36 w 36"/>
                  <a:gd name="T31" fmla="*/ 37 h 56"/>
                  <a:gd name="T32" fmla="*/ 33 w 36"/>
                  <a:gd name="T33" fmla="*/ 45 h 56"/>
                  <a:gd name="T34" fmla="*/ 30 w 36"/>
                  <a:gd name="T35" fmla="*/ 51 h 56"/>
                  <a:gd name="T36" fmla="*/ 28 w 36"/>
                  <a:gd name="T37" fmla="*/ 53 h 56"/>
                  <a:gd name="T38" fmla="*/ 22 w 36"/>
                  <a:gd name="T39" fmla="*/ 56 h 56"/>
                  <a:gd name="T40" fmla="*/ 16 w 36"/>
                  <a:gd name="T41" fmla="*/ 56 h 56"/>
                  <a:gd name="T42" fmla="*/ 11 w 36"/>
                  <a:gd name="T43" fmla="*/ 56 h 56"/>
                  <a:gd name="T44" fmla="*/ 5 w 36"/>
                  <a:gd name="T45" fmla="*/ 51 h 56"/>
                  <a:gd name="T46" fmla="*/ 2 w 36"/>
                  <a:gd name="T47" fmla="*/ 45 h 56"/>
                  <a:gd name="T48" fmla="*/ 0 w 36"/>
                  <a:gd name="T49" fmla="*/ 37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7 h 56"/>
                  <a:gd name="T56" fmla="*/ 8 w 36"/>
                  <a:gd name="T57" fmla="*/ 42 h 56"/>
                  <a:gd name="T58" fmla="*/ 11 w 36"/>
                  <a:gd name="T59" fmla="*/ 45 h 56"/>
                  <a:gd name="T60" fmla="*/ 14 w 36"/>
                  <a:gd name="T61" fmla="*/ 48 h 56"/>
                  <a:gd name="T62" fmla="*/ 16 w 36"/>
                  <a:gd name="T63" fmla="*/ 51 h 56"/>
                  <a:gd name="T64" fmla="*/ 22 w 36"/>
                  <a:gd name="T65" fmla="*/ 48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7 h 56"/>
                  <a:gd name="T72" fmla="*/ 28 w 36"/>
                  <a:gd name="T73" fmla="*/ 28 h 56"/>
                  <a:gd name="T74" fmla="*/ 28 w 36"/>
                  <a:gd name="T75" fmla="*/ 20 h 56"/>
                  <a:gd name="T76" fmla="*/ 28 w 36"/>
                  <a:gd name="T77" fmla="*/ 14 h 56"/>
                  <a:gd name="T78" fmla="*/ 25 w 36"/>
                  <a:gd name="T79" fmla="*/ 12 h 56"/>
                  <a:gd name="T80" fmla="*/ 22 w 36"/>
                  <a:gd name="T81" fmla="*/ 6 h 56"/>
                  <a:gd name="T82" fmla="*/ 16 w 36"/>
                  <a:gd name="T83" fmla="*/ 6 h 56"/>
                  <a:gd name="T84" fmla="*/ 14 w 36"/>
                  <a:gd name="T85" fmla="*/ 6 h 56"/>
                  <a:gd name="T86" fmla="*/ 11 w 36"/>
                  <a:gd name="T87" fmla="*/ 9 h 56"/>
                  <a:gd name="T88" fmla="*/ 8 w 36"/>
                  <a:gd name="T89" fmla="*/ 14 h 56"/>
                  <a:gd name="T90" fmla="*/ 8 w 36"/>
                  <a:gd name="T91" fmla="*/ 20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20"/>
                    </a:lnTo>
                    <a:lnTo>
                      <a:pt x="2" y="12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30" y="6"/>
                    </a:lnTo>
                    <a:lnTo>
                      <a:pt x="33" y="9"/>
                    </a:lnTo>
                    <a:lnTo>
                      <a:pt x="36" y="14"/>
                    </a:lnTo>
                    <a:lnTo>
                      <a:pt x="36" y="20"/>
                    </a:lnTo>
                    <a:lnTo>
                      <a:pt x="36" y="28"/>
                    </a:lnTo>
                    <a:lnTo>
                      <a:pt x="36" y="37"/>
                    </a:lnTo>
                    <a:lnTo>
                      <a:pt x="33" y="45"/>
                    </a:lnTo>
                    <a:lnTo>
                      <a:pt x="30" y="51"/>
                    </a:lnTo>
                    <a:lnTo>
                      <a:pt x="28" y="53"/>
                    </a:lnTo>
                    <a:lnTo>
                      <a:pt x="22" y="56"/>
                    </a:lnTo>
                    <a:lnTo>
                      <a:pt x="16" y="56"/>
                    </a:lnTo>
                    <a:lnTo>
                      <a:pt x="11" y="56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37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7"/>
                    </a:lnTo>
                    <a:lnTo>
                      <a:pt x="8" y="42"/>
                    </a:lnTo>
                    <a:lnTo>
                      <a:pt x="11" y="45"/>
                    </a:lnTo>
                    <a:lnTo>
                      <a:pt x="14" y="48"/>
                    </a:lnTo>
                    <a:lnTo>
                      <a:pt x="16" y="51"/>
                    </a:lnTo>
                    <a:lnTo>
                      <a:pt x="22" y="48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7"/>
                    </a:lnTo>
                    <a:lnTo>
                      <a:pt x="28" y="28"/>
                    </a:lnTo>
                    <a:lnTo>
                      <a:pt x="28" y="20"/>
                    </a:lnTo>
                    <a:lnTo>
                      <a:pt x="28" y="14"/>
                    </a:lnTo>
                    <a:lnTo>
                      <a:pt x="25" y="12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8" y="20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62" name="Line 6987"/>
              <p:cNvSpPr>
                <a:spLocks noChangeShapeType="1"/>
              </p:cNvSpPr>
              <p:nvPr/>
            </p:nvSpPr>
            <p:spPr bwMode="auto">
              <a:xfrm flipH="1">
                <a:off x="2096" y="3141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3" name="Line 6988"/>
              <p:cNvSpPr>
                <a:spLocks noChangeShapeType="1"/>
              </p:cNvSpPr>
              <p:nvPr/>
            </p:nvSpPr>
            <p:spPr bwMode="auto">
              <a:xfrm>
                <a:off x="670" y="3105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4" name="Line 6989"/>
              <p:cNvSpPr>
                <a:spLocks noChangeShapeType="1"/>
              </p:cNvSpPr>
              <p:nvPr/>
            </p:nvSpPr>
            <p:spPr bwMode="auto">
              <a:xfrm flipH="1">
                <a:off x="2124" y="3105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5" name="Line 6990"/>
              <p:cNvSpPr>
                <a:spLocks noChangeShapeType="1"/>
              </p:cNvSpPr>
              <p:nvPr/>
            </p:nvSpPr>
            <p:spPr bwMode="auto">
              <a:xfrm>
                <a:off x="670" y="3066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6" name="Line 6991"/>
              <p:cNvSpPr>
                <a:spLocks noChangeShapeType="1"/>
              </p:cNvSpPr>
              <p:nvPr/>
            </p:nvSpPr>
            <p:spPr bwMode="auto">
              <a:xfrm flipH="1">
                <a:off x="2124" y="3066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7" name="Line 6992"/>
              <p:cNvSpPr>
                <a:spLocks noChangeShapeType="1"/>
              </p:cNvSpPr>
              <p:nvPr/>
            </p:nvSpPr>
            <p:spPr bwMode="auto">
              <a:xfrm>
                <a:off x="670" y="303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8" name="Line 6993"/>
              <p:cNvSpPr>
                <a:spLocks noChangeShapeType="1"/>
              </p:cNvSpPr>
              <p:nvPr/>
            </p:nvSpPr>
            <p:spPr bwMode="auto">
              <a:xfrm flipH="1">
                <a:off x="2124" y="303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69" name="Line 6994"/>
              <p:cNvSpPr>
                <a:spLocks noChangeShapeType="1"/>
              </p:cNvSpPr>
              <p:nvPr/>
            </p:nvSpPr>
            <p:spPr bwMode="auto">
              <a:xfrm>
                <a:off x="670" y="2991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0" name="Line 6995"/>
              <p:cNvSpPr>
                <a:spLocks noChangeShapeType="1"/>
              </p:cNvSpPr>
              <p:nvPr/>
            </p:nvSpPr>
            <p:spPr bwMode="auto">
              <a:xfrm flipH="1">
                <a:off x="2124" y="2991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1" name="Line 6996"/>
              <p:cNvSpPr>
                <a:spLocks noChangeShapeType="1"/>
              </p:cNvSpPr>
              <p:nvPr/>
            </p:nvSpPr>
            <p:spPr bwMode="auto">
              <a:xfrm>
                <a:off x="670" y="2954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2" name="Freeform 6997"/>
              <p:cNvSpPr>
                <a:spLocks noEditPoints="1"/>
              </p:cNvSpPr>
              <p:nvPr/>
            </p:nvSpPr>
            <p:spPr bwMode="auto">
              <a:xfrm>
                <a:off x="469" y="2924"/>
                <a:ext cx="39" cy="55"/>
              </a:xfrm>
              <a:custGeom>
                <a:avLst/>
                <a:gdLst>
                  <a:gd name="T0" fmla="*/ 25 w 39"/>
                  <a:gd name="T1" fmla="*/ 55 h 55"/>
                  <a:gd name="T2" fmla="*/ 25 w 39"/>
                  <a:gd name="T3" fmla="*/ 42 h 55"/>
                  <a:gd name="T4" fmla="*/ 0 w 39"/>
                  <a:gd name="T5" fmla="*/ 42 h 55"/>
                  <a:gd name="T6" fmla="*/ 0 w 39"/>
                  <a:gd name="T7" fmla="*/ 36 h 55"/>
                  <a:gd name="T8" fmla="*/ 28 w 39"/>
                  <a:gd name="T9" fmla="*/ 0 h 55"/>
                  <a:gd name="T10" fmla="*/ 34 w 39"/>
                  <a:gd name="T11" fmla="*/ 0 h 55"/>
                  <a:gd name="T12" fmla="*/ 34 w 39"/>
                  <a:gd name="T13" fmla="*/ 36 h 55"/>
                  <a:gd name="T14" fmla="*/ 39 w 39"/>
                  <a:gd name="T15" fmla="*/ 36 h 55"/>
                  <a:gd name="T16" fmla="*/ 39 w 39"/>
                  <a:gd name="T17" fmla="*/ 42 h 55"/>
                  <a:gd name="T18" fmla="*/ 34 w 39"/>
                  <a:gd name="T19" fmla="*/ 42 h 55"/>
                  <a:gd name="T20" fmla="*/ 34 w 39"/>
                  <a:gd name="T21" fmla="*/ 55 h 55"/>
                  <a:gd name="T22" fmla="*/ 25 w 39"/>
                  <a:gd name="T23" fmla="*/ 55 h 55"/>
                  <a:gd name="T24" fmla="*/ 25 w 39"/>
                  <a:gd name="T25" fmla="*/ 36 h 55"/>
                  <a:gd name="T26" fmla="*/ 25 w 39"/>
                  <a:gd name="T27" fmla="*/ 14 h 55"/>
                  <a:gd name="T28" fmla="*/ 9 w 39"/>
                  <a:gd name="T29" fmla="*/ 36 h 55"/>
                  <a:gd name="T30" fmla="*/ 25 w 39"/>
                  <a:gd name="T31" fmla="*/ 36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9"/>
                  <a:gd name="T49" fmla="*/ 0 h 55"/>
                  <a:gd name="T50" fmla="*/ 39 w 39"/>
                  <a:gd name="T51" fmla="*/ 55 h 5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9" h="55">
                    <a:moveTo>
                      <a:pt x="25" y="55"/>
                    </a:moveTo>
                    <a:lnTo>
                      <a:pt x="25" y="42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34" y="36"/>
                    </a:lnTo>
                    <a:lnTo>
                      <a:pt x="39" y="36"/>
                    </a:lnTo>
                    <a:lnTo>
                      <a:pt x="39" y="42"/>
                    </a:lnTo>
                    <a:lnTo>
                      <a:pt x="34" y="42"/>
                    </a:lnTo>
                    <a:lnTo>
                      <a:pt x="34" y="55"/>
                    </a:lnTo>
                    <a:lnTo>
                      <a:pt x="25" y="55"/>
                    </a:lnTo>
                    <a:close/>
                    <a:moveTo>
                      <a:pt x="25" y="36"/>
                    </a:moveTo>
                    <a:lnTo>
                      <a:pt x="25" y="14"/>
                    </a:lnTo>
                    <a:lnTo>
                      <a:pt x="9" y="36"/>
                    </a:lnTo>
                    <a:lnTo>
                      <a:pt x="25" y="3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73" name="Freeform 6998"/>
              <p:cNvSpPr>
                <a:spLocks noEditPoints="1"/>
              </p:cNvSpPr>
              <p:nvPr/>
            </p:nvSpPr>
            <p:spPr bwMode="auto">
              <a:xfrm>
                <a:off x="514" y="2924"/>
                <a:ext cx="39" cy="55"/>
              </a:xfrm>
              <a:custGeom>
                <a:avLst/>
                <a:gdLst>
                  <a:gd name="T0" fmla="*/ 0 w 39"/>
                  <a:gd name="T1" fmla="*/ 28 h 55"/>
                  <a:gd name="T2" fmla="*/ 3 w 39"/>
                  <a:gd name="T3" fmla="*/ 19 h 55"/>
                  <a:gd name="T4" fmla="*/ 3 w 39"/>
                  <a:gd name="T5" fmla="*/ 11 h 55"/>
                  <a:gd name="T6" fmla="*/ 6 w 39"/>
                  <a:gd name="T7" fmla="*/ 5 h 55"/>
                  <a:gd name="T8" fmla="*/ 8 w 39"/>
                  <a:gd name="T9" fmla="*/ 2 h 55"/>
                  <a:gd name="T10" fmla="*/ 14 w 39"/>
                  <a:gd name="T11" fmla="*/ 0 h 55"/>
                  <a:gd name="T12" fmla="*/ 20 w 39"/>
                  <a:gd name="T13" fmla="*/ 0 h 55"/>
                  <a:gd name="T14" fmla="*/ 25 w 39"/>
                  <a:gd name="T15" fmla="*/ 0 h 55"/>
                  <a:gd name="T16" fmla="*/ 28 w 39"/>
                  <a:gd name="T17" fmla="*/ 0 h 55"/>
                  <a:gd name="T18" fmla="*/ 31 w 39"/>
                  <a:gd name="T19" fmla="*/ 2 h 55"/>
                  <a:gd name="T20" fmla="*/ 33 w 39"/>
                  <a:gd name="T21" fmla="*/ 5 h 55"/>
                  <a:gd name="T22" fmla="*/ 36 w 39"/>
                  <a:gd name="T23" fmla="*/ 11 h 55"/>
                  <a:gd name="T24" fmla="*/ 36 w 39"/>
                  <a:gd name="T25" fmla="*/ 14 h 55"/>
                  <a:gd name="T26" fmla="*/ 36 w 39"/>
                  <a:gd name="T27" fmla="*/ 19 h 55"/>
                  <a:gd name="T28" fmla="*/ 39 w 39"/>
                  <a:gd name="T29" fmla="*/ 28 h 55"/>
                  <a:gd name="T30" fmla="*/ 36 w 39"/>
                  <a:gd name="T31" fmla="*/ 36 h 55"/>
                  <a:gd name="T32" fmla="*/ 36 w 39"/>
                  <a:gd name="T33" fmla="*/ 44 h 55"/>
                  <a:gd name="T34" fmla="*/ 33 w 39"/>
                  <a:gd name="T35" fmla="*/ 50 h 55"/>
                  <a:gd name="T36" fmla="*/ 31 w 39"/>
                  <a:gd name="T37" fmla="*/ 53 h 55"/>
                  <a:gd name="T38" fmla="*/ 25 w 39"/>
                  <a:gd name="T39" fmla="*/ 55 h 55"/>
                  <a:gd name="T40" fmla="*/ 20 w 39"/>
                  <a:gd name="T41" fmla="*/ 55 h 55"/>
                  <a:gd name="T42" fmla="*/ 11 w 39"/>
                  <a:gd name="T43" fmla="*/ 55 h 55"/>
                  <a:gd name="T44" fmla="*/ 6 w 39"/>
                  <a:gd name="T45" fmla="*/ 50 h 55"/>
                  <a:gd name="T46" fmla="*/ 3 w 39"/>
                  <a:gd name="T47" fmla="*/ 44 h 55"/>
                  <a:gd name="T48" fmla="*/ 3 w 39"/>
                  <a:gd name="T49" fmla="*/ 36 h 55"/>
                  <a:gd name="T50" fmla="*/ 0 w 39"/>
                  <a:gd name="T51" fmla="*/ 28 h 55"/>
                  <a:gd name="T52" fmla="*/ 8 w 39"/>
                  <a:gd name="T53" fmla="*/ 28 h 55"/>
                  <a:gd name="T54" fmla="*/ 8 w 39"/>
                  <a:gd name="T55" fmla="*/ 36 h 55"/>
                  <a:gd name="T56" fmla="*/ 11 w 39"/>
                  <a:gd name="T57" fmla="*/ 42 h 55"/>
                  <a:gd name="T58" fmla="*/ 11 w 39"/>
                  <a:gd name="T59" fmla="*/ 44 h 55"/>
                  <a:gd name="T60" fmla="*/ 14 w 39"/>
                  <a:gd name="T61" fmla="*/ 50 h 55"/>
                  <a:gd name="T62" fmla="*/ 20 w 39"/>
                  <a:gd name="T63" fmla="*/ 50 h 55"/>
                  <a:gd name="T64" fmla="*/ 25 w 39"/>
                  <a:gd name="T65" fmla="*/ 50 h 55"/>
                  <a:gd name="T66" fmla="*/ 28 w 39"/>
                  <a:gd name="T67" fmla="*/ 44 h 55"/>
                  <a:gd name="T68" fmla="*/ 28 w 39"/>
                  <a:gd name="T69" fmla="*/ 42 h 55"/>
                  <a:gd name="T70" fmla="*/ 31 w 39"/>
                  <a:gd name="T71" fmla="*/ 36 h 55"/>
                  <a:gd name="T72" fmla="*/ 31 w 39"/>
                  <a:gd name="T73" fmla="*/ 28 h 55"/>
                  <a:gd name="T74" fmla="*/ 31 w 39"/>
                  <a:gd name="T75" fmla="*/ 19 h 55"/>
                  <a:gd name="T76" fmla="*/ 28 w 39"/>
                  <a:gd name="T77" fmla="*/ 14 h 55"/>
                  <a:gd name="T78" fmla="*/ 28 w 39"/>
                  <a:gd name="T79" fmla="*/ 11 h 55"/>
                  <a:gd name="T80" fmla="*/ 25 w 39"/>
                  <a:gd name="T81" fmla="*/ 8 h 55"/>
                  <a:gd name="T82" fmla="*/ 20 w 39"/>
                  <a:gd name="T83" fmla="*/ 5 h 55"/>
                  <a:gd name="T84" fmla="*/ 14 w 39"/>
                  <a:gd name="T85" fmla="*/ 5 h 55"/>
                  <a:gd name="T86" fmla="*/ 11 w 39"/>
                  <a:gd name="T87" fmla="*/ 11 h 55"/>
                  <a:gd name="T88" fmla="*/ 11 w 39"/>
                  <a:gd name="T89" fmla="*/ 14 h 55"/>
                  <a:gd name="T90" fmla="*/ 8 w 39"/>
                  <a:gd name="T91" fmla="*/ 19 h 55"/>
                  <a:gd name="T92" fmla="*/ 8 w 39"/>
                  <a:gd name="T93" fmla="*/ 28 h 5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5"/>
                  <a:gd name="T143" fmla="*/ 39 w 39"/>
                  <a:gd name="T144" fmla="*/ 55 h 5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5">
                    <a:moveTo>
                      <a:pt x="0" y="28"/>
                    </a:moveTo>
                    <a:lnTo>
                      <a:pt x="3" y="19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2"/>
                    </a:lnTo>
                    <a:lnTo>
                      <a:pt x="33" y="5"/>
                    </a:lnTo>
                    <a:lnTo>
                      <a:pt x="36" y="11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9" y="28"/>
                    </a:lnTo>
                    <a:lnTo>
                      <a:pt x="36" y="36"/>
                    </a:lnTo>
                    <a:lnTo>
                      <a:pt x="36" y="44"/>
                    </a:lnTo>
                    <a:lnTo>
                      <a:pt x="33" y="50"/>
                    </a:lnTo>
                    <a:lnTo>
                      <a:pt x="31" y="53"/>
                    </a:lnTo>
                    <a:lnTo>
                      <a:pt x="25" y="55"/>
                    </a:lnTo>
                    <a:lnTo>
                      <a:pt x="20" y="55"/>
                    </a:lnTo>
                    <a:lnTo>
                      <a:pt x="11" y="55"/>
                    </a:lnTo>
                    <a:lnTo>
                      <a:pt x="6" y="50"/>
                    </a:lnTo>
                    <a:lnTo>
                      <a:pt x="3" y="44"/>
                    </a:lnTo>
                    <a:lnTo>
                      <a:pt x="3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11" y="42"/>
                    </a:lnTo>
                    <a:lnTo>
                      <a:pt x="11" y="44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5" y="50"/>
                    </a:lnTo>
                    <a:lnTo>
                      <a:pt x="28" y="44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19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0" y="5"/>
                    </a:lnTo>
                    <a:lnTo>
                      <a:pt x="14" y="5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74" name="Freeform 6999"/>
              <p:cNvSpPr>
                <a:spLocks noEditPoints="1"/>
              </p:cNvSpPr>
              <p:nvPr/>
            </p:nvSpPr>
            <p:spPr bwMode="auto">
              <a:xfrm>
                <a:off x="559" y="2924"/>
                <a:ext cx="36" cy="55"/>
              </a:xfrm>
              <a:custGeom>
                <a:avLst/>
                <a:gdLst>
                  <a:gd name="T0" fmla="*/ 0 w 36"/>
                  <a:gd name="T1" fmla="*/ 28 h 55"/>
                  <a:gd name="T2" fmla="*/ 0 w 36"/>
                  <a:gd name="T3" fmla="*/ 19 h 55"/>
                  <a:gd name="T4" fmla="*/ 2 w 36"/>
                  <a:gd name="T5" fmla="*/ 11 h 55"/>
                  <a:gd name="T6" fmla="*/ 5 w 36"/>
                  <a:gd name="T7" fmla="*/ 5 h 55"/>
                  <a:gd name="T8" fmla="*/ 8 w 36"/>
                  <a:gd name="T9" fmla="*/ 2 h 55"/>
                  <a:gd name="T10" fmla="*/ 11 w 36"/>
                  <a:gd name="T11" fmla="*/ 0 h 55"/>
                  <a:gd name="T12" fmla="*/ 16 w 36"/>
                  <a:gd name="T13" fmla="*/ 0 h 55"/>
                  <a:gd name="T14" fmla="*/ 22 w 36"/>
                  <a:gd name="T15" fmla="*/ 0 h 55"/>
                  <a:gd name="T16" fmla="*/ 25 w 36"/>
                  <a:gd name="T17" fmla="*/ 0 h 55"/>
                  <a:gd name="T18" fmla="*/ 30 w 36"/>
                  <a:gd name="T19" fmla="*/ 2 h 55"/>
                  <a:gd name="T20" fmla="*/ 30 w 36"/>
                  <a:gd name="T21" fmla="*/ 5 h 55"/>
                  <a:gd name="T22" fmla="*/ 33 w 36"/>
                  <a:gd name="T23" fmla="*/ 11 h 55"/>
                  <a:gd name="T24" fmla="*/ 36 w 36"/>
                  <a:gd name="T25" fmla="*/ 14 h 55"/>
                  <a:gd name="T26" fmla="*/ 36 w 36"/>
                  <a:gd name="T27" fmla="*/ 19 h 55"/>
                  <a:gd name="T28" fmla="*/ 36 w 36"/>
                  <a:gd name="T29" fmla="*/ 28 h 55"/>
                  <a:gd name="T30" fmla="*/ 36 w 36"/>
                  <a:gd name="T31" fmla="*/ 36 h 55"/>
                  <a:gd name="T32" fmla="*/ 33 w 36"/>
                  <a:gd name="T33" fmla="*/ 44 h 55"/>
                  <a:gd name="T34" fmla="*/ 30 w 36"/>
                  <a:gd name="T35" fmla="*/ 50 h 55"/>
                  <a:gd name="T36" fmla="*/ 28 w 36"/>
                  <a:gd name="T37" fmla="*/ 53 h 55"/>
                  <a:gd name="T38" fmla="*/ 22 w 36"/>
                  <a:gd name="T39" fmla="*/ 55 h 55"/>
                  <a:gd name="T40" fmla="*/ 16 w 36"/>
                  <a:gd name="T41" fmla="*/ 55 h 55"/>
                  <a:gd name="T42" fmla="*/ 11 w 36"/>
                  <a:gd name="T43" fmla="*/ 55 h 55"/>
                  <a:gd name="T44" fmla="*/ 5 w 36"/>
                  <a:gd name="T45" fmla="*/ 50 h 55"/>
                  <a:gd name="T46" fmla="*/ 2 w 36"/>
                  <a:gd name="T47" fmla="*/ 44 h 55"/>
                  <a:gd name="T48" fmla="*/ 0 w 36"/>
                  <a:gd name="T49" fmla="*/ 36 h 55"/>
                  <a:gd name="T50" fmla="*/ 0 w 36"/>
                  <a:gd name="T51" fmla="*/ 28 h 55"/>
                  <a:gd name="T52" fmla="*/ 8 w 36"/>
                  <a:gd name="T53" fmla="*/ 28 h 55"/>
                  <a:gd name="T54" fmla="*/ 8 w 36"/>
                  <a:gd name="T55" fmla="*/ 36 h 55"/>
                  <a:gd name="T56" fmla="*/ 8 w 36"/>
                  <a:gd name="T57" fmla="*/ 42 h 55"/>
                  <a:gd name="T58" fmla="*/ 11 w 36"/>
                  <a:gd name="T59" fmla="*/ 44 h 55"/>
                  <a:gd name="T60" fmla="*/ 14 w 36"/>
                  <a:gd name="T61" fmla="*/ 50 h 55"/>
                  <a:gd name="T62" fmla="*/ 16 w 36"/>
                  <a:gd name="T63" fmla="*/ 50 h 55"/>
                  <a:gd name="T64" fmla="*/ 22 w 36"/>
                  <a:gd name="T65" fmla="*/ 50 h 55"/>
                  <a:gd name="T66" fmla="*/ 25 w 36"/>
                  <a:gd name="T67" fmla="*/ 44 h 55"/>
                  <a:gd name="T68" fmla="*/ 28 w 36"/>
                  <a:gd name="T69" fmla="*/ 42 h 55"/>
                  <a:gd name="T70" fmla="*/ 28 w 36"/>
                  <a:gd name="T71" fmla="*/ 36 h 55"/>
                  <a:gd name="T72" fmla="*/ 28 w 36"/>
                  <a:gd name="T73" fmla="*/ 28 h 55"/>
                  <a:gd name="T74" fmla="*/ 28 w 36"/>
                  <a:gd name="T75" fmla="*/ 19 h 55"/>
                  <a:gd name="T76" fmla="*/ 28 w 36"/>
                  <a:gd name="T77" fmla="*/ 14 h 55"/>
                  <a:gd name="T78" fmla="*/ 25 w 36"/>
                  <a:gd name="T79" fmla="*/ 11 h 55"/>
                  <a:gd name="T80" fmla="*/ 22 w 36"/>
                  <a:gd name="T81" fmla="*/ 8 h 55"/>
                  <a:gd name="T82" fmla="*/ 16 w 36"/>
                  <a:gd name="T83" fmla="*/ 5 h 55"/>
                  <a:gd name="T84" fmla="*/ 14 w 36"/>
                  <a:gd name="T85" fmla="*/ 5 h 55"/>
                  <a:gd name="T86" fmla="*/ 11 w 36"/>
                  <a:gd name="T87" fmla="*/ 11 h 55"/>
                  <a:gd name="T88" fmla="*/ 8 w 36"/>
                  <a:gd name="T89" fmla="*/ 14 h 55"/>
                  <a:gd name="T90" fmla="*/ 8 w 36"/>
                  <a:gd name="T91" fmla="*/ 19 h 55"/>
                  <a:gd name="T92" fmla="*/ 8 w 36"/>
                  <a:gd name="T93" fmla="*/ 28 h 5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5"/>
                  <a:gd name="T143" fmla="*/ 36 w 36"/>
                  <a:gd name="T144" fmla="*/ 55 h 5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5">
                    <a:moveTo>
                      <a:pt x="0" y="28"/>
                    </a:moveTo>
                    <a:lnTo>
                      <a:pt x="0" y="19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0" y="2"/>
                    </a:lnTo>
                    <a:lnTo>
                      <a:pt x="30" y="5"/>
                    </a:lnTo>
                    <a:lnTo>
                      <a:pt x="33" y="11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4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2" y="55"/>
                    </a:lnTo>
                    <a:lnTo>
                      <a:pt x="16" y="55"/>
                    </a:lnTo>
                    <a:lnTo>
                      <a:pt x="11" y="55"/>
                    </a:lnTo>
                    <a:lnTo>
                      <a:pt x="5" y="50"/>
                    </a:lnTo>
                    <a:lnTo>
                      <a:pt x="2" y="44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4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22" y="50"/>
                    </a:lnTo>
                    <a:lnTo>
                      <a:pt x="25" y="44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75" name="Line 7000"/>
              <p:cNvSpPr>
                <a:spLocks noChangeShapeType="1"/>
              </p:cNvSpPr>
              <p:nvPr/>
            </p:nvSpPr>
            <p:spPr bwMode="auto">
              <a:xfrm flipH="1">
                <a:off x="2096" y="2954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6" name="Line 7001"/>
              <p:cNvSpPr>
                <a:spLocks noChangeShapeType="1"/>
              </p:cNvSpPr>
              <p:nvPr/>
            </p:nvSpPr>
            <p:spPr bwMode="auto">
              <a:xfrm>
                <a:off x="670" y="2915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7" name="Line 7002"/>
              <p:cNvSpPr>
                <a:spLocks noChangeShapeType="1"/>
              </p:cNvSpPr>
              <p:nvPr/>
            </p:nvSpPr>
            <p:spPr bwMode="auto">
              <a:xfrm flipH="1">
                <a:off x="2124" y="2915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8" name="Line 7003"/>
              <p:cNvSpPr>
                <a:spLocks noChangeShapeType="1"/>
              </p:cNvSpPr>
              <p:nvPr/>
            </p:nvSpPr>
            <p:spPr bwMode="auto">
              <a:xfrm>
                <a:off x="670" y="2879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79" name="Line 7004"/>
              <p:cNvSpPr>
                <a:spLocks noChangeShapeType="1"/>
              </p:cNvSpPr>
              <p:nvPr/>
            </p:nvSpPr>
            <p:spPr bwMode="auto">
              <a:xfrm flipH="1">
                <a:off x="2124" y="2879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0" name="Line 7005"/>
              <p:cNvSpPr>
                <a:spLocks noChangeShapeType="1"/>
              </p:cNvSpPr>
              <p:nvPr/>
            </p:nvSpPr>
            <p:spPr bwMode="auto">
              <a:xfrm>
                <a:off x="670" y="284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1" name="Line 7006"/>
              <p:cNvSpPr>
                <a:spLocks noChangeShapeType="1"/>
              </p:cNvSpPr>
              <p:nvPr/>
            </p:nvSpPr>
            <p:spPr bwMode="auto">
              <a:xfrm flipH="1">
                <a:off x="2124" y="2840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2" name="Line 7007"/>
              <p:cNvSpPr>
                <a:spLocks noChangeShapeType="1"/>
              </p:cNvSpPr>
              <p:nvPr/>
            </p:nvSpPr>
            <p:spPr bwMode="auto">
              <a:xfrm>
                <a:off x="670" y="2801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3" name="Line 7008"/>
              <p:cNvSpPr>
                <a:spLocks noChangeShapeType="1"/>
              </p:cNvSpPr>
              <p:nvPr/>
            </p:nvSpPr>
            <p:spPr bwMode="auto">
              <a:xfrm flipH="1">
                <a:off x="2124" y="2801"/>
                <a:ext cx="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4" name="Line 7009"/>
              <p:cNvSpPr>
                <a:spLocks noChangeShapeType="1"/>
              </p:cNvSpPr>
              <p:nvPr/>
            </p:nvSpPr>
            <p:spPr bwMode="auto">
              <a:xfrm>
                <a:off x="670" y="2765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5" name="Freeform 7010"/>
              <p:cNvSpPr>
                <a:spLocks/>
              </p:cNvSpPr>
              <p:nvPr/>
            </p:nvSpPr>
            <p:spPr bwMode="auto">
              <a:xfrm>
                <a:off x="472" y="2737"/>
                <a:ext cx="36" cy="56"/>
              </a:xfrm>
              <a:custGeom>
                <a:avLst/>
                <a:gdLst>
                  <a:gd name="T0" fmla="*/ 0 w 36"/>
                  <a:gd name="T1" fmla="*/ 39 h 56"/>
                  <a:gd name="T2" fmla="*/ 9 w 36"/>
                  <a:gd name="T3" fmla="*/ 39 h 56"/>
                  <a:gd name="T4" fmla="*/ 9 w 36"/>
                  <a:gd name="T5" fmla="*/ 42 h 56"/>
                  <a:gd name="T6" fmla="*/ 11 w 36"/>
                  <a:gd name="T7" fmla="*/ 44 h 56"/>
                  <a:gd name="T8" fmla="*/ 14 w 36"/>
                  <a:gd name="T9" fmla="*/ 47 h 56"/>
                  <a:gd name="T10" fmla="*/ 17 w 36"/>
                  <a:gd name="T11" fmla="*/ 47 h 56"/>
                  <a:gd name="T12" fmla="*/ 22 w 36"/>
                  <a:gd name="T13" fmla="*/ 47 h 56"/>
                  <a:gd name="T14" fmla="*/ 25 w 36"/>
                  <a:gd name="T15" fmla="*/ 44 h 56"/>
                  <a:gd name="T16" fmla="*/ 28 w 36"/>
                  <a:gd name="T17" fmla="*/ 42 h 56"/>
                  <a:gd name="T18" fmla="*/ 28 w 36"/>
                  <a:gd name="T19" fmla="*/ 36 h 56"/>
                  <a:gd name="T20" fmla="*/ 28 w 36"/>
                  <a:gd name="T21" fmla="*/ 30 h 56"/>
                  <a:gd name="T22" fmla="*/ 25 w 36"/>
                  <a:gd name="T23" fmla="*/ 25 h 56"/>
                  <a:gd name="T24" fmla="*/ 22 w 36"/>
                  <a:gd name="T25" fmla="*/ 25 h 56"/>
                  <a:gd name="T26" fmla="*/ 17 w 36"/>
                  <a:gd name="T27" fmla="*/ 22 h 56"/>
                  <a:gd name="T28" fmla="*/ 14 w 36"/>
                  <a:gd name="T29" fmla="*/ 22 h 56"/>
                  <a:gd name="T30" fmla="*/ 11 w 36"/>
                  <a:gd name="T31" fmla="*/ 25 h 56"/>
                  <a:gd name="T32" fmla="*/ 11 w 36"/>
                  <a:gd name="T33" fmla="*/ 25 h 56"/>
                  <a:gd name="T34" fmla="*/ 9 w 36"/>
                  <a:gd name="T35" fmla="*/ 28 h 56"/>
                  <a:gd name="T36" fmla="*/ 0 w 36"/>
                  <a:gd name="T37" fmla="*/ 28 h 56"/>
                  <a:gd name="T38" fmla="*/ 6 w 36"/>
                  <a:gd name="T39" fmla="*/ 0 h 56"/>
                  <a:gd name="T40" fmla="*/ 34 w 36"/>
                  <a:gd name="T41" fmla="*/ 0 h 56"/>
                  <a:gd name="T42" fmla="*/ 34 w 36"/>
                  <a:gd name="T43" fmla="*/ 5 h 56"/>
                  <a:gd name="T44" fmla="*/ 11 w 36"/>
                  <a:gd name="T45" fmla="*/ 5 h 56"/>
                  <a:gd name="T46" fmla="*/ 9 w 36"/>
                  <a:gd name="T47" fmla="*/ 19 h 56"/>
                  <a:gd name="T48" fmla="*/ 14 w 36"/>
                  <a:gd name="T49" fmla="*/ 17 h 56"/>
                  <a:gd name="T50" fmla="*/ 20 w 36"/>
                  <a:gd name="T51" fmla="*/ 17 h 56"/>
                  <a:gd name="T52" fmla="*/ 25 w 36"/>
                  <a:gd name="T53" fmla="*/ 17 h 56"/>
                  <a:gd name="T54" fmla="*/ 31 w 36"/>
                  <a:gd name="T55" fmla="*/ 22 h 56"/>
                  <a:gd name="T56" fmla="*/ 36 w 36"/>
                  <a:gd name="T57" fmla="*/ 28 h 56"/>
                  <a:gd name="T58" fmla="*/ 36 w 36"/>
                  <a:gd name="T59" fmla="*/ 33 h 56"/>
                  <a:gd name="T60" fmla="*/ 36 w 36"/>
                  <a:gd name="T61" fmla="*/ 42 h 56"/>
                  <a:gd name="T62" fmla="*/ 34 w 36"/>
                  <a:gd name="T63" fmla="*/ 47 h 56"/>
                  <a:gd name="T64" fmla="*/ 25 w 36"/>
                  <a:gd name="T65" fmla="*/ 53 h 56"/>
                  <a:gd name="T66" fmla="*/ 17 w 36"/>
                  <a:gd name="T67" fmla="*/ 56 h 56"/>
                  <a:gd name="T68" fmla="*/ 11 w 36"/>
                  <a:gd name="T69" fmla="*/ 53 h 56"/>
                  <a:gd name="T70" fmla="*/ 6 w 36"/>
                  <a:gd name="T71" fmla="*/ 50 h 56"/>
                  <a:gd name="T72" fmla="*/ 3 w 36"/>
                  <a:gd name="T73" fmla="*/ 44 h 56"/>
                  <a:gd name="T74" fmla="*/ 0 w 36"/>
                  <a:gd name="T75" fmla="*/ 39 h 5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6"/>
                  <a:gd name="T115" fmla="*/ 0 h 56"/>
                  <a:gd name="T116" fmla="*/ 36 w 36"/>
                  <a:gd name="T117" fmla="*/ 56 h 5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6" h="56">
                    <a:moveTo>
                      <a:pt x="0" y="39"/>
                    </a:moveTo>
                    <a:lnTo>
                      <a:pt x="9" y="39"/>
                    </a:lnTo>
                    <a:lnTo>
                      <a:pt x="9" y="42"/>
                    </a:lnTo>
                    <a:lnTo>
                      <a:pt x="11" y="44"/>
                    </a:lnTo>
                    <a:lnTo>
                      <a:pt x="14" y="47"/>
                    </a:lnTo>
                    <a:lnTo>
                      <a:pt x="17" y="47"/>
                    </a:lnTo>
                    <a:lnTo>
                      <a:pt x="22" y="47"/>
                    </a:lnTo>
                    <a:lnTo>
                      <a:pt x="25" y="44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30"/>
                    </a:lnTo>
                    <a:lnTo>
                      <a:pt x="25" y="25"/>
                    </a:lnTo>
                    <a:lnTo>
                      <a:pt x="22" y="25"/>
                    </a:lnTo>
                    <a:lnTo>
                      <a:pt x="17" y="22"/>
                    </a:lnTo>
                    <a:lnTo>
                      <a:pt x="14" y="22"/>
                    </a:lnTo>
                    <a:lnTo>
                      <a:pt x="11" y="25"/>
                    </a:lnTo>
                    <a:lnTo>
                      <a:pt x="9" y="28"/>
                    </a:lnTo>
                    <a:lnTo>
                      <a:pt x="0" y="28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5"/>
                    </a:lnTo>
                    <a:lnTo>
                      <a:pt x="11" y="5"/>
                    </a:lnTo>
                    <a:lnTo>
                      <a:pt x="9" y="19"/>
                    </a:lnTo>
                    <a:lnTo>
                      <a:pt x="14" y="17"/>
                    </a:lnTo>
                    <a:lnTo>
                      <a:pt x="20" y="17"/>
                    </a:lnTo>
                    <a:lnTo>
                      <a:pt x="25" y="17"/>
                    </a:lnTo>
                    <a:lnTo>
                      <a:pt x="31" y="22"/>
                    </a:lnTo>
                    <a:lnTo>
                      <a:pt x="36" y="28"/>
                    </a:lnTo>
                    <a:lnTo>
                      <a:pt x="36" y="33"/>
                    </a:lnTo>
                    <a:lnTo>
                      <a:pt x="36" y="42"/>
                    </a:lnTo>
                    <a:lnTo>
                      <a:pt x="34" y="47"/>
                    </a:lnTo>
                    <a:lnTo>
                      <a:pt x="25" y="53"/>
                    </a:lnTo>
                    <a:lnTo>
                      <a:pt x="17" y="56"/>
                    </a:lnTo>
                    <a:lnTo>
                      <a:pt x="11" y="53"/>
                    </a:lnTo>
                    <a:lnTo>
                      <a:pt x="6" y="50"/>
                    </a:lnTo>
                    <a:lnTo>
                      <a:pt x="3" y="44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86" name="Freeform 7011"/>
              <p:cNvSpPr>
                <a:spLocks noEditPoints="1"/>
              </p:cNvSpPr>
              <p:nvPr/>
            </p:nvSpPr>
            <p:spPr bwMode="auto">
              <a:xfrm>
                <a:off x="514" y="2734"/>
                <a:ext cx="39" cy="59"/>
              </a:xfrm>
              <a:custGeom>
                <a:avLst/>
                <a:gdLst>
                  <a:gd name="T0" fmla="*/ 0 w 39"/>
                  <a:gd name="T1" fmla="*/ 28 h 59"/>
                  <a:gd name="T2" fmla="*/ 3 w 39"/>
                  <a:gd name="T3" fmla="*/ 20 h 59"/>
                  <a:gd name="T4" fmla="*/ 3 w 39"/>
                  <a:gd name="T5" fmla="*/ 14 h 59"/>
                  <a:gd name="T6" fmla="*/ 6 w 39"/>
                  <a:gd name="T7" fmla="*/ 8 h 59"/>
                  <a:gd name="T8" fmla="*/ 8 w 39"/>
                  <a:gd name="T9" fmla="*/ 3 h 59"/>
                  <a:gd name="T10" fmla="*/ 14 w 39"/>
                  <a:gd name="T11" fmla="*/ 0 h 59"/>
                  <a:gd name="T12" fmla="*/ 20 w 39"/>
                  <a:gd name="T13" fmla="*/ 0 h 59"/>
                  <a:gd name="T14" fmla="*/ 25 w 39"/>
                  <a:gd name="T15" fmla="*/ 0 h 59"/>
                  <a:gd name="T16" fmla="*/ 28 w 39"/>
                  <a:gd name="T17" fmla="*/ 3 h 59"/>
                  <a:gd name="T18" fmla="*/ 31 w 39"/>
                  <a:gd name="T19" fmla="*/ 6 h 59"/>
                  <a:gd name="T20" fmla="*/ 33 w 39"/>
                  <a:gd name="T21" fmla="*/ 8 h 59"/>
                  <a:gd name="T22" fmla="*/ 36 w 39"/>
                  <a:gd name="T23" fmla="*/ 11 h 59"/>
                  <a:gd name="T24" fmla="*/ 36 w 39"/>
                  <a:gd name="T25" fmla="*/ 17 h 59"/>
                  <a:gd name="T26" fmla="*/ 36 w 39"/>
                  <a:gd name="T27" fmla="*/ 22 h 59"/>
                  <a:gd name="T28" fmla="*/ 39 w 39"/>
                  <a:gd name="T29" fmla="*/ 28 h 59"/>
                  <a:gd name="T30" fmla="*/ 36 w 39"/>
                  <a:gd name="T31" fmla="*/ 39 h 59"/>
                  <a:gd name="T32" fmla="*/ 36 w 39"/>
                  <a:gd name="T33" fmla="*/ 45 h 59"/>
                  <a:gd name="T34" fmla="*/ 33 w 39"/>
                  <a:gd name="T35" fmla="*/ 50 h 59"/>
                  <a:gd name="T36" fmla="*/ 31 w 39"/>
                  <a:gd name="T37" fmla="*/ 56 h 59"/>
                  <a:gd name="T38" fmla="*/ 25 w 39"/>
                  <a:gd name="T39" fmla="*/ 56 h 59"/>
                  <a:gd name="T40" fmla="*/ 20 w 39"/>
                  <a:gd name="T41" fmla="*/ 59 h 59"/>
                  <a:gd name="T42" fmla="*/ 11 w 39"/>
                  <a:gd name="T43" fmla="*/ 56 h 59"/>
                  <a:gd name="T44" fmla="*/ 6 w 39"/>
                  <a:gd name="T45" fmla="*/ 53 h 59"/>
                  <a:gd name="T46" fmla="*/ 3 w 39"/>
                  <a:gd name="T47" fmla="*/ 47 h 59"/>
                  <a:gd name="T48" fmla="*/ 3 w 39"/>
                  <a:gd name="T49" fmla="*/ 39 h 59"/>
                  <a:gd name="T50" fmla="*/ 0 w 39"/>
                  <a:gd name="T51" fmla="*/ 28 h 59"/>
                  <a:gd name="T52" fmla="*/ 8 w 39"/>
                  <a:gd name="T53" fmla="*/ 28 h 59"/>
                  <a:gd name="T54" fmla="*/ 8 w 39"/>
                  <a:gd name="T55" fmla="*/ 36 h 59"/>
                  <a:gd name="T56" fmla="*/ 11 w 39"/>
                  <a:gd name="T57" fmla="*/ 42 h 59"/>
                  <a:gd name="T58" fmla="*/ 11 w 39"/>
                  <a:gd name="T59" fmla="*/ 47 h 59"/>
                  <a:gd name="T60" fmla="*/ 14 w 39"/>
                  <a:gd name="T61" fmla="*/ 50 h 59"/>
                  <a:gd name="T62" fmla="*/ 20 w 39"/>
                  <a:gd name="T63" fmla="*/ 50 h 59"/>
                  <a:gd name="T64" fmla="*/ 25 w 39"/>
                  <a:gd name="T65" fmla="*/ 50 h 59"/>
                  <a:gd name="T66" fmla="*/ 28 w 39"/>
                  <a:gd name="T67" fmla="*/ 47 h 59"/>
                  <a:gd name="T68" fmla="*/ 28 w 39"/>
                  <a:gd name="T69" fmla="*/ 42 h 59"/>
                  <a:gd name="T70" fmla="*/ 31 w 39"/>
                  <a:gd name="T71" fmla="*/ 36 h 59"/>
                  <a:gd name="T72" fmla="*/ 31 w 39"/>
                  <a:gd name="T73" fmla="*/ 28 h 59"/>
                  <a:gd name="T74" fmla="*/ 31 w 39"/>
                  <a:gd name="T75" fmla="*/ 22 h 59"/>
                  <a:gd name="T76" fmla="*/ 28 w 39"/>
                  <a:gd name="T77" fmla="*/ 17 h 59"/>
                  <a:gd name="T78" fmla="*/ 28 w 39"/>
                  <a:gd name="T79" fmla="*/ 11 h 59"/>
                  <a:gd name="T80" fmla="*/ 25 w 39"/>
                  <a:gd name="T81" fmla="*/ 8 h 59"/>
                  <a:gd name="T82" fmla="*/ 20 w 39"/>
                  <a:gd name="T83" fmla="*/ 8 h 59"/>
                  <a:gd name="T84" fmla="*/ 14 w 39"/>
                  <a:gd name="T85" fmla="*/ 8 h 59"/>
                  <a:gd name="T86" fmla="*/ 11 w 39"/>
                  <a:gd name="T87" fmla="*/ 11 h 59"/>
                  <a:gd name="T88" fmla="*/ 11 w 39"/>
                  <a:gd name="T89" fmla="*/ 14 h 59"/>
                  <a:gd name="T90" fmla="*/ 8 w 39"/>
                  <a:gd name="T91" fmla="*/ 22 h 59"/>
                  <a:gd name="T92" fmla="*/ 8 w 39"/>
                  <a:gd name="T93" fmla="*/ 28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9"/>
                  <a:gd name="T143" fmla="*/ 39 w 39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9">
                    <a:moveTo>
                      <a:pt x="0" y="28"/>
                    </a:moveTo>
                    <a:lnTo>
                      <a:pt x="3" y="20"/>
                    </a:lnTo>
                    <a:lnTo>
                      <a:pt x="3" y="14"/>
                    </a:lnTo>
                    <a:lnTo>
                      <a:pt x="6" y="8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3" y="8"/>
                    </a:lnTo>
                    <a:lnTo>
                      <a:pt x="36" y="11"/>
                    </a:lnTo>
                    <a:lnTo>
                      <a:pt x="36" y="17"/>
                    </a:lnTo>
                    <a:lnTo>
                      <a:pt x="36" y="22"/>
                    </a:lnTo>
                    <a:lnTo>
                      <a:pt x="39" y="28"/>
                    </a:lnTo>
                    <a:lnTo>
                      <a:pt x="36" y="39"/>
                    </a:lnTo>
                    <a:lnTo>
                      <a:pt x="36" y="45"/>
                    </a:lnTo>
                    <a:lnTo>
                      <a:pt x="33" y="50"/>
                    </a:lnTo>
                    <a:lnTo>
                      <a:pt x="31" y="56"/>
                    </a:lnTo>
                    <a:lnTo>
                      <a:pt x="25" y="56"/>
                    </a:lnTo>
                    <a:lnTo>
                      <a:pt x="20" y="59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3" y="47"/>
                    </a:lnTo>
                    <a:lnTo>
                      <a:pt x="3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11" y="42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20" y="50"/>
                    </a:lnTo>
                    <a:lnTo>
                      <a:pt x="25" y="50"/>
                    </a:lnTo>
                    <a:lnTo>
                      <a:pt x="28" y="47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22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8" y="22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87" name="Freeform 7012"/>
              <p:cNvSpPr>
                <a:spLocks noEditPoints="1"/>
              </p:cNvSpPr>
              <p:nvPr/>
            </p:nvSpPr>
            <p:spPr bwMode="auto">
              <a:xfrm>
                <a:off x="559" y="2734"/>
                <a:ext cx="36" cy="59"/>
              </a:xfrm>
              <a:custGeom>
                <a:avLst/>
                <a:gdLst>
                  <a:gd name="T0" fmla="*/ 0 w 36"/>
                  <a:gd name="T1" fmla="*/ 28 h 59"/>
                  <a:gd name="T2" fmla="*/ 0 w 36"/>
                  <a:gd name="T3" fmla="*/ 20 h 59"/>
                  <a:gd name="T4" fmla="*/ 2 w 36"/>
                  <a:gd name="T5" fmla="*/ 14 h 59"/>
                  <a:gd name="T6" fmla="*/ 5 w 36"/>
                  <a:gd name="T7" fmla="*/ 8 h 59"/>
                  <a:gd name="T8" fmla="*/ 8 w 36"/>
                  <a:gd name="T9" fmla="*/ 3 h 59"/>
                  <a:gd name="T10" fmla="*/ 11 w 36"/>
                  <a:gd name="T11" fmla="*/ 0 h 59"/>
                  <a:gd name="T12" fmla="*/ 16 w 36"/>
                  <a:gd name="T13" fmla="*/ 0 h 59"/>
                  <a:gd name="T14" fmla="*/ 22 w 36"/>
                  <a:gd name="T15" fmla="*/ 0 h 59"/>
                  <a:gd name="T16" fmla="*/ 25 w 36"/>
                  <a:gd name="T17" fmla="*/ 3 h 59"/>
                  <a:gd name="T18" fmla="*/ 30 w 36"/>
                  <a:gd name="T19" fmla="*/ 6 h 59"/>
                  <a:gd name="T20" fmla="*/ 30 w 36"/>
                  <a:gd name="T21" fmla="*/ 8 h 59"/>
                  <a:gd name="T22" fmla="*/ 33 w 36"/>
                  <a:gd name="T23" fmla="*/ 11 h 59"/>
                  <a:gd name="T24" fmla="*/ 36 w 36"/>
                  <a:gd name="T25" fmla="*/ 17 h 59"/>
                  <a:gd name="T26" fmla="*/ 36 w 36"/>
                  <a:gd name="T27" fmla="*/ 22 h 59"/>
                  <a:gd name="T28" fmla="*/ 36 w 36"/>
                  <a:gd name="T29" fmla="*/ 28 h 59"/>
                  <a:gd name="T30" fmla="*/ 36 w 36"/>
                  <a:gd name="T31" fmla="*/ 39 h 59"/>
                  <a:gd name="T32" fmla="*/ 33 w 36"/>
                  <a:gd name="T33" fmla="*/ 45 h 59"/>
                  <a:gd name="T34" fmla="*/ 30 w 36"/>
                  <a:gd name="T35" fmla="*/ 50 h 59"/>
                  <a:gd name="T36" fmla="*/ 28 w 36"/>
                  <a:gd name="T37" fmla="*/ 56 h 59"/>
                  <a:gd name="T38" fmla="*/ 22 w 36"/>
                  <a:gd name="T39" fmla="*/ 56 h 59"/>
                  <a:gd name="T40" fmla="*/ 16 w 36"/>
                  <a:gd name="T41" fmla="*/ 59 h 59"/>
                  <a:gd name="T42" fmla="*/ 11 w 36"/>
                  <a:gd name="T43" fmla="*/ 56 h 59"/>
                  <a:gd name="T44" fmla="*/ 5 w 36"/>
                  <a:gd name="T45" fmla="*/ 53 h 59"/>
                  <a:gd name="T46" fmla="*/ 2 w 36"/>
                  <a:gd name="T47" fmla="*/ 47 h 59"/>
                  <a:gd name="T48" fmla="*/ 0 w 36"/>
                  <a:gd name="T49" fmla="*/ 39 h 59"/>
                  <a:gd name="T50" fmla="*/ 0 w 36"/>
                  <a:gd name="T51" fmla="*/ 28 h 59"/>
                  <a:gd name="T52" fmla="*/ 8 w 36"/>
                  <a:gd name="T53" fmla="*/ 28 h 59"/>
                  <a:gd name="T54" fmla="*/ 8 w 36"/>
                  <a:gd name="T55" fmla="*/ 36 h 59"/>
                  <a:gd name="T56" fmla="*/ 8 w 36"/>
                  <a:gd name="T57" fmla="*/ 42 h 59"/>
                  <a:gd name="T58" fmla="*/ 11 w 36"/>
                  <a:gd name="T59" fmla="*/ 47 h 59"/>
                  <a:gd name="T60" fmla="*/ 14 w 36"/>
                  <a:gd name="T61" fmla="*/ 50 h 59"/>
                  <a:gd name="T62" fmla="*/ 16 w 36"/>
                  <a:gd name="T63" fmla="*/ 50 h 59"/>
                  <a:gd name="T64" fmla="*/ 22 w 36"/>
                  <a:gd name="T65" fmla="*/ 50 h 59"/>
                  <a:gd name="T66" fmla="*/ 25 w 36"/>
                  <a:gd name="T67" fmla="*/ 47 h 59"/>
                  <a:gd name="T68" fmla="*/ 28 w 36"/>
                  <a:gd name="T69" fmla="*/ 42 h 59"/>
                  <a:gd name="T70" fmla="*/ 28 w 36"/>
                  <a:gd name="T71" fmla="*/ 36 h 59"/>
                  <a:gd name="T72" fmla="*/ 28 w 36"/>
                  <a:gd name="T73" fmla="*/ 28 h 59"/>
                  <a:gd name="T74" fmla="*/ 28 w 36"/>
                  <a:gd name="T75" fmla="*/ 22 h 59"/>
                  <a:gd name="T76" fmla="*/ 28 w 36"/>
                  <a:gd name="T77" fmla="*/ 17 h 59"/>
                  <a:gd name="T78" fmla="*/ 25 w 36"/>
                  <a:gd name="T79" fmla="*/ 11 h 59"/>
                  <a:gd name="T80" fmla="*/ 22 w 36"/>
                  <a:gd name="T81" fmla="*/ 8 h 59"/>
                  <a:gd name="T82" fmla="*/ 16 w 36"/>
                  <a:gd name="T83" fmla="*/ 8 h 59"/>
                  <a:gd name="T84" fmla="*/ 14 w 36"/>
                  <a:gd name="T85" fmla="*/ 8 h 59"/>
                  <a:gd name="T86" fmla="*/ 11 w 36"/>
                  <a:gd name="T87" fmla="*/ 11 h 59"/>
                  <a:gd name="T88" fmla="*/ 8 w 36"/>
                  <a:gd name="T89" fmla="*/ 14 h 59"/>
                  <a:gd name="T90" fmla="*/ 8 w 36"/>
                  <a:gd name="T91" fmla="*/ 22 h 59"/>
                  <a:gd name="T92" fmla="*/ 8 w 36"/>
                  <a:gd name="T93" fmla="*/ 28 h 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9"/>
                  <a:gd name="T143" fmla="*/ 36 w 36"/>
                  <a:gd name="T144" fmla="*/ 59 h 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9">
                    <a:moveTo>
                      <a:pt x="0" y="28"/>
                    </a:moveTo>
                    <a:lnTo>
                      <a:pt x="0" y="20"/>
                    </a:lnTo>
                    <a:lnTo>
                      <a:pt x="2" y="14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33" y="11"/>
                    </a:lnTo>
                    <a:lnTo>
                      <a:pt x="36" y="17"/>
                    </a:lnTo>
                    <a:lnTo>
                      <a:pt x="36" y="22"/>
                    </a:lnTo>
                    <a:lnTo>
                      <a:pt x="36" y="28"/>
                    </a:lnTo>
                    <a:lnTo>
                      <a:pt x="36" y="39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6"/>
                    </a:lnTo>
                    <a:lnTo>
                      <a:pt x="22" y="56"/>
                    </a:lnTo>
                    <a:lnTo>
                      <a:pt x="16" y="59"/>
                    </a:lnTo>
                    <a:lnTo>
                      <a:pt x="11" y="56"/>
                    </a:lnTo>
                    <a:lnTo>
                      <a:pt x="5" y="53"/>
                    </a:lnTo>
                    <a:lnTo>
                      <a:pt x="2" y="47"/>
                    </a:lnTo>
                    <a:lnTo>
                      <a:pt x="0" y="39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7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22" y="50"/>
                    </a:lnTo>
                    <a:lnTo>
                      <a:pt x="25" y="47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22"/>
                    </a:lnTo>
                    <a:lnTo>
                      <a:pt x="28" y="17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8" y="22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88" name="Line 7013"/>
              <p:cNvSpPr>
                <a:spLocks noChangeShapeType="1"/>
              </p:cNvSpPr>
              <p:nvPr/>
            </p:nvSpPr>
            <p:spPr bwMode="auto">
              <a:xfrm flipH="1">
                <a:off x="2096" y="2765"/>
                <a:ext cx="5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89" name="Line 7014"/>
              <p:cNvSpPr>
                <a:spLocks noChangeShapeType="1"/>
              </p:cNvSpPr>
              <p:nvPr/>
            </p:nvSpPr>
            <p:spPr bwMode="auto">
              <a:xfrm flipV="1">
                <a:off x="673" y="3685"/>
                <a:ext cx="1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0" name="Freeform 7015"/>
              <p:cNvSpPr>
                <a:spLocks noEditPoints="1"/>
              </p:cNvSpPr>
              <p:nvPr/>
            </p:nvSpPr>
            <p:spPr bwMode="auto">
              <a:xfrm>
                <a:off x="665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2 w 36"/>
                  <a:gd name="T5" fmla="*/ 11 h 56"/>
                  <a:gd name="T6" fmla="*/ 5 w 36"/>
                  <a:gd name="T7" fmla="*/ 6 h 56"/>
                  <a:gd name="T8" fmla="*/ 8 w 36"/>
                  <a:gd name="T9" fmla="*/ 3 h 56"/>
                  <a:gd name="T10" fmla="*/ 14 w 36"/>
                  <a:gd name="T11" fmla="*/ 0 h 56"/>
                  <a:gd name="T12" fmla="*/ 19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30 w 36"/>
                  <a:gd name="T19" fmla="*/ 3 h 56"/>
                  <a:gd name="T20" fmla="*/ 30 w 36"/>
                  <a:gd name="T21" fmla="*/ 6 h 56"/>
                  <a:gd name="T22" fmla="*/ 33 w 36"/>
                  <a:gd name="T23" fmla="*/ 8 h 56"/>
                  <a:gd name="T24" fmla="*/ 36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5 h 56"/>
                  <a:gd name="T34" fmla="*/ 30 w 36"/>
                  <a:gd name="T35" fmla="*/ 50 h 56"/>
                  <a:gd name="T36" fmla="*/ 28 w 36"/>
                  <a:gd name="T37" fmla="*/ 53 h 56"/>
                  <a:gd name="T38" fmla="*/ 25 w 36"/>
                  <a:gd name="T39" fmla="*/ 56 h 56"/>
                  <a:gd name="T40" fmla="*/ 19 w 36"/>
                  <a:gd name="T41" fmla="*/ 56 h 56"/>
                  <a:gd name="T42" fmla="*/ 11 w 36"/>
                  <a:gd name="T43" fmla="*/ 56 h 56"/>
                  <a:gd name="T44" fmla="*/ 5 w 36"/>
                  <a:gd name="T45" fmla="*/ 50 h 56"/>
                  <a:gd name="T46" fmla="*/ 2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6 h 56"/>
                  <a:gd name="T56" fmla="*/ 8 w 36"/>
                  <a:gd name="T57" fmla="*/ 42 h 56"/>
                  <a:gd name="T58" fmla="*/ 11 w 36"/>
                  <a:gd name="T59" fmla="*/ 45 h 56"/>
                  <a:gd name="T60" fmla="*/ 14 w 36"/>
                  <a:gd name="T61" fmla="*/ 47 h 56"/>
                  <a:gd name="T62" fmla="*/ 19 w 36"/>
                  <a:gd name="T63" fmla="*/ 50 h 56"/>
                  <a:gd name="T64" fmla="*/ 22 w 36"/>
                  <a:gd name="T65" fmla="*/ 47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19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6 h 56"/>
                  <a:gd name="T82" fmla="*/ 19 w 36"/>
                  <a:gd name="T83" fmla="*/ 6 h 56"/>
                  <a:gd name="T84" fmla="*/ 14 w 36"/>
                  <a:gd name="T85" fmla="*/ 6 h 56"/>
                  <a:gd name="T86" fmla="*/ 11 w 36"/>
                  <a:gd name="T87" fmla="*/ 8 h 56"/>
                  <a:gd name="T88" fmla="*/ 8 w 36"/>
                  <a:gd name="T89" fmla="*/ 14 h 56"/>
                  <a:gd name="T90" fmla="*/ 8 w 36"/>
                  <a:gd name="T91" fmla="*/ 19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19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2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22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8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091" name="Line 7016"/>
              <p:cNvSpPr>
                <a:spLocks noChangeShapeType="1"/>
              </p:cNvSpPr>
              <p:nvPr/>
            </p:nvSpPr>
            <p:spPr bwMode="auto">
              <a:xfrm>
                <a:off x="670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2" name="Line 7017"/>
              <p:cNvSpPr>
                <a:spLocks noChangeShapeType="1"/>
              </p:cNvSpPr>
              <p:nvPr/>
            </p:nvSpPr>
            <p:spPr bwMode="auto">
              <a:xfrm flipV="1">
                <a:off x="732" y="3699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3" name="Line 7018"/>
              <p:cNvSpPr>
                <a:spLocks noChangeShapeType="1"/>
              </p:cNvSpPr>
              <p:nvPr/>
            </p:nvSpPr>
            <p:spPr bwMode="auto">
              <a:xfrm>
                <a:off x="732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4" name="Line 7019"/>
              <p:cNvSpPr>
                <a:spLocks noChangeShapeType="1"/>
              </p:cNvSpPr>
              <p:nvPr/>
            </p:nvSpPr>
            <p:spPr bwMode="auto">
              <a:xfrm flipV="1">
                <a:off x="790" y="3699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5" name="Line 7020"/>
              <p:cNvSpPr>
                <a:spLocks noChangeShapeType="1"/>
              </p:cNvSpPr>
              <p:nvPr/>
            </p:nvSpPr>
            <p:spPr bwMode="auto">
              <a:xfrm>
                <a:off x="790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6" name="Line 7021"/>
              <p:cNvSpPr>
                <a:spLocks noChangeShapeType="1"/>
              </p:cNvSpPr>
              <p:nvPr/>
            </p:nvSpPr>
            <p:spPr bwMode="auto">
              <a:xfrm flipV="1">
                <a:off x="849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7" name="Line 7022"/>
              <p:cNvSpPr>
                <a:spLocks noChangeShapeType="1"/>
              </p:cNvSpPr>
              <p:nvPr/>
            </p:nvSpPr>
            <p:spPr bwMode="auto">
              <a:xfrm>
                <a:off x="849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8" name="Line 7023"/>
              <p:cNvSpPr>
                <a:spLocks noChangeShapeType="1"/>
              </p:cNvSpPr>
              <p:nvPr/>
            </p:nvSpPr>
            <p:spPr bwMode="auto">
              <a:xfrm flipV="1">
                <a:off x="907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099" name="Line 7024"/>
              <p:cNvSpPr>
                <a:spLocks noChangeShapeType="1"/>
              </p:cNvSpPr>
              <p:nvPr/>
            </p:nvSpPr>
            <p:spPr bwMode="auto">
              <a:xfrm>
                <a:off x="907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0" name="Line 7025"/>
              <p:cNvSpPr>
                <a:spLocks noChangeShapeType="1"/>
              </p:cNvSpPr>
              <p:nvPr/>
            </p:nvSpPr>
            <p:spPr bwMode="auto">
              <a:xfrm flipV="1">
                <a:off x="969" y="3685"/>
                <a:ext cx="1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1" name="Freeform 7026"/>
              <p:cNvSpPr>
                <a:spLocks/>
              </p:cNvSpPr>
              <p:nvPr/>
            </p:nvSpPr>
            <p:spPr bwMode="auto">
              <a:xfrm>
                <a:off x="921" y="3730"/>
                <a:ext cx="23" cy="56"/>
              </a:xfrm>
              <a:custGeom>
                <a:avLst/>
                <a:gdLst>
                  <a:gd name="T0" fmla="*/ 23 w 23"/>
                  <a:gd name="T1" fmla="*/ 56 h 56"/>
                  <a:gd name="T2" fmla="*/ 14 w 23"/>
                  <a:gd name="T3" fmla="*/ 56 h 56"/>
                  <a:gd name="T4" fmla="*/ 14 w 23"/>
                  <a:gd name="T5" fmla="*/ 11 h 56"/>
                  <a:gd name="T6" fmla="*/ 11 w 23"/>
                  <a:gd name="T7" fmla="*/ 14 h 56"/>
                  <a:gd name="T8" fmla="*/ 9 w 23"/>
                  <a:gd name="T9" fmla="*/ 17 h 56"/>
                  <a:gd name="T10" fmla="*/ 3 w 23"/>
                  <a:gd name="T11" fmla="*/ 17 h 56"/>
                  <a:gd name="T12" fmla="*/ 0 w 23"/>
                  <a:gd name="T13" fmla="*/ 19 h 56"/>
                  <a:gd name="T14" fmla="*/ 0 w 23"/>
                  <a:gd name="T15" fmla="*/ 14 h 56"/>
                  <a:gd name="T16" fmla="*/ 6 w 23"/>
                  <a:gd name="T17" fmla="*/ 11 h 56"/>
                  <a:gd name="T18" fmla="*/ 11 w 23"/>
                  <a:gd name="T19" fmla="*/ 6 h 56"/>
                  <a:gd name="T20" fmla="*/ 14 w 23"/>
                  <a:gd name="T21" fmla="*/ 3 h 56"/>
                  <a:gd name="T22" fmla="*/ 17 w 23"/>
                  <a:gd name="T23" fmla="*/ 0 h 56"/>
                  <a:gd name="T24" fmla="*/ 23 w 23"/>
                  <a:gd name="T25" fmla="*/ 0 h 56"/>
                  <a:gd name="T26" fmla="*/ 23 w 23"/>
                  <a:gd name="T27" fmla="*/ 56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"/>
                  <a:gd name="T43" fmla="*/ 0 h 56"/>
                  <a:gd name="T44" fmla="*/ 23 w 23"/>
                  <a:gd name="T45" fmla="*/ 56 h 5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" h="56">
                    <a:moveTo>
                      <a:pt x="23" y="56"/>
                    </a:moveTo>
                    <a:lnTo>
                      <a:pt x="14" y="56"/>
                    </a:lnTo>
                    <a:lnTo>
                      <a:pt x="14" y="11"/>
                    </a:lnTo>
                    <a:lnTo>
                      <a:pt x="11" y="14"/>
                    </a:lnTo>
                    <a:lnTo>
                      <a:pt x="9" y="17"/>
                    </a:lnTo>
                    <a:lnTo>
                      <a:pt x="3" y="17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6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3" y="5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02" name="Freeform 7027"/>
              <p:cNvSpPr>
                <a:spLocks noEditPoints="1"/>
              </p:cNvSpPr>
              <p:nvPr/>
            </p:nvSpPr>
            <p:spPr bwMode="auto">
              <a:xfrm>
                <a:off x="960" y="3730"/>
                <a:ext cx="37" cy="56"/>
              </a:xfrm>
              <a:custGeom>
                <a:avLst/>
                <a:gdLst>
                  <a:gd name="T0" fmla="*/ 0 w 37"/>
                  <a:gd name="T1" fmla="*/ 28 h 56"/>
                  <a:gd name="T2" fmla="*/ 0 w 37"/>
                  <a:gd name="T3" fmla="*/ 19 h 56"/>
                  <a:gd name="T4" fmla="*/ 3 w 37"/>
                  <a:gd name="T5" fmla="*/ 11 h 56"/>
                  <a:gd name="T6" fmla="*/ 6 w 37"/>
                  <a:gd name="T7" fmla="*/ 6 h 56"/>
                  <a:gd name="T8" fmla="*/ 9 w 37"/>
                  <a:gd name="T9" fmla="*/ 3 h 56"/>
                  <a:gd name="T10" fmla="*/ 14 w 37"/>
                  <a:gd name="T11" fmla="*/ 0 h 56"/>
                  <a:gd name="T12" fmla="*/ 20 w 37"/>
                  <a:gd name="T13" fmla="*/ 0 h 56"/>
                  <a:gd name="T14" fmla="*/ 23 w 37"/>
                  <a:gd name="T15" fmla="*/ 0 h 56"/>
                  <a:gd name="T16" fmla="*/ 25 w 37"/>
                  <a:gd name="T17" fmla="*/ 0 h 56"/>
                  <a:gd name="T18" fmla="*/ 31 w 37"/>
                  <a:gd name="T19" fmla="*/ 3 h 56"/>
                  <a:gd name="T20" fmla="*/ 31 w 37"/>
                  <a:gd name="T21" fmla="*/ 6 h 56"/>
                  <a:gd name="T22" fmla="*/ 34 w 37"/>
                  <a:gd name="T23" fmla="*/ 8 h 56"/>
                  <a:gd name="T24" fmla="*/ 37 w 37"/>
                  <a:gd name="T25" fmla="*/ 14 h 56"/>
                  <a:gd name="T26" fmla="*/ 37 w 37"/>
                  <a:gd name="T27" fmla="*/ 19 h 56"/>
                  <a:gd name="T28" fmla="*/ 37 w 37"/>
                  <a:gd name="T29" fmla="*/ 28 h 56"/>
                  <a:gd name="T30" fmla="*/ 37 w 37"/>
                  <a:gd name="T31" fmla="*/ 36 h 56"/>
                  <a:gd name="T32" fmla="*/ 34 w 37"/>
                  <a:gd name="T33" fmla="*/ 45 h 56"/>
                  <a:gd name="T34" fmla="*/ 31 w 37"/>
                  <a:gd name="T35" fmla="*/ 50 h 56"/>
                  <a:gd name="T36" fmla="*/ 28 w 37"/>
                  <a:gd name="T37" fmla="*/ 53 h 56"/>
                  <a:gd name="T38" fmla="*/ 25 w 37"/>
                  <a:gd name="T39" fmla="*/ 56 h 56"/>
                  <a:gd name="T40" fmla="*/ 20 w 37"/>
                  <a:gd name="T41" fmla="*/ 56 h 56"/>
                  <a:gd name="T42" fmla="*/ 11 w 37"/>
                  <a:gd name="T43" fmla="*/ 56 h 56"/>
                  <a:gd name="T44" fmla="*/ 6 w 37"/>
                  <a:gd name="T45" fmla="*/ 50 h 56"/>
                  <a:gd name="T46" fmla="*/ 3 w 37"/>
                  <a:gd name="T47" fmla="*/ 45 h 56"/>
                  <a:gd name="T48" fmla="*/ 0 w 37"/>
                  <a:gd name="T49" fmla="*/ 36 h 56"/>
                  <a:gd name="T50" fmla="*/ 0 w 37"/>
                  <a:gd name="T51" fmla="*/ 28 h 56"/>
                  <a:gd name="T52" fmla="*/ 9 w 37"/>
                  <a:gd name="T53" fmla="*/ 28 h 56"/>
                  <a:gd name="T54" fmla="*/ 9 w 37"/>
                  <a:gd name="T55" fmla="*/ 36 h 56"/>
                  <a:gd name="T56" fmla="*/ 9 w 37"/>
                  <a:gd name="T57" fmla="*/ 42 h 56"/>
                  <a:gd name="T58" fmla="*/ 11 w 37"/>
                  <a:gd name="T59" fmla="*/ 45 h 56"/>
                  <a:gd name="T60" fmla="*/ 14 w 37"/>
                  <a:gd name="T61" fmla="*/ 47 h 56"/>
                  <a:gd name="T62" fmla="*/ 20 w 37"/>
                  <a:gd name="T63" fmla="*/ 50 h 56"/>
                  <a:gd name="T64" fmla="*/ 23 w 37"/>
                  <a:gd name="T65" fmla="*/ 47 h 56"/>
                  <a:gd name="T66" fmla="*/ 25 w 37"/>
                  <a:gd name="T67" fmla="*/ 45 h 56"/>
                  <a:gd name="T68" fmla="*/ 28 w 37"/>
                  <a:gd name="T69" fmla="*/ 42 h 56"/>
                  <a:gd name="T70" fmla="*/ 28 w 37"/>
                  <a:gd name="T71" fmla="*/ 36 h 56"/>
                  <a:gd name="T72" fmla="*/ 28 w 37"/>
                  <a:gd name="T73" fmla="*/ 28 h 56"/>
                  <a:gd name="T74" fmla="*/ 28 w 37"/>
                  <a:gd name="T75" fmla="*/ 19 h 56"/>
                  <a:gd name="T76" fmla="*/ 28 w 37"/>
                  <a:gd name="T77" fmla="*/ 14 h 56"/>
                  <a:gd name="T78" fmla="*/ 25 w 37"/>
                  <a:gd name="T79" fmla="*/ 11 h 56"/>
                  <a:gd name="T80" fmla="*/ 23 w 37"/>
                  <a:gd name="T81" fmla="*/ 6 h 56"/>
                  <a:gd name="T82" fmla="*/ 20 w 37"/>
                  <a:gd name="T83" fmla="*/ 6 h 56"/>
                  <a:gd name="T84" fmla="*/ 14 w 37"/>
                  <a:gd name="T85" fmla="*/ 6 h 56"/>
                  <a:gd name="T86" fmla="*/ 11 w 37"/>
                  <a:gd name="T87" fmla="*/ 8 h 56"/>
                  <a:gd name="T88" fmla="*/ 9 w 37"/>
                  <a:gd name="T89" fmla="*/ 14 h 56"/>
                  <a:gd name="T90" fmla="*/ 9 w 37"/>
                  <a:gd name="T91" fmla="*/ 19 h 56"/>
                  <a:gd name="T92" fmla="*/ 9 w 37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6"/>
                  <a:gd name="T143" fmla="*/ 37 w 37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6">
                    <a:moveTo>
                      <a:pt x="0" y="28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7" y="14"/>
                    </a:lnTo>
                    <a:lnTo>
                      <a:pt x="37" y="19"/>
                    </a:lnTo>
                    <a:lnTo>
                      <a:pt x="37" y="28"/>
                    </a:lnTo>
                    <a:lnTo>
                      <a:pt x="37" y="36"/>
                    </a:lnTo>
                    <a:lnTo>
                      <a:pt x="34" y="45"/>
                    </a:lnTo>
                    <a:lnTo>
                      <a:pt x="31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9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3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9" y="14"/>
                    </a:lnTo>
                    <a:lnTo>
                      <a:pt x="9" y="19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03" name="Freeform 7028"/>
              <p:cNvSpPr>
                <a:spLocks noEditPoints="1"/>
              </p:cNvSpPr>
              <p:nvPr/>
            </p:nvSpPr>
            <p:spPr bwMode="auto">
              <a:xfrm>
                <a:off x="1002" y="3730"/>
                <a:ext cx="39" cy="56"/>
              </a:xfrm>
              <a:custGeom>
                <a:avLst/>
                <a:gdLst>
                  <a:gd name="T0" fmla="*/ 0 w 39"/>
                  <a:gd name="T1" fmla="*/ 28 h 56"/>
                  <a:gd name="T2" fmla="*/ 3 w 39"/>
                  <a:gd name="T3" fmla="*/ 19 h 56"/>
                  <a:gd name="T4" fmla="*/ 3 w 39"/>
                  <a:gd name="T5" fmla="*/ 11 h 56"/>
                  <a:gd name="T6" fmla="*/ 6 w 39"/>
                  <a:gd name="T7" fmla="*/ 6 h 56"/>
                  <a:gd name="T8" fmla="*/ 9 w 39"/>
                  <a:gd name="T9" fmla="*/ 3 h 56"/>
                  <a:gd name="T10" fmla="*/ 14 w 39"/>
                  <a:gd name="T11" fmla="*/ 0 h 56"/>
                  <a:gd name="T12" fmla="*/ 20 w 39"/>
                  <a:gd name="T13" fmla="*/ 0 h 56"/>
                  <a:gd name="T14" fmla="*/ 25 w 39"/>
                  <a:gd name="T15" fmla="*/ 0 h 56"/>
                  <a:gd name="T16" fmla="*/ 28 w 39"/>
                  <a:gd name="T17" fmla="*/ 0 h 56"/>
                  <a:gd name="T18" fmla="*/ 31 w 39"/>
                  <a:gd name="T19" fmla="*/ 3 h 56"/>
                  <a:gd name="T20" fmla="*/ 34 w 39"/>
                  <a:gd name="T21" fmla="*/ 6 h 56"/>
                  <a:gd name="T22" fmla="*/ 36 w 39"/>
                  <a:gd name="T23" fmla="*/ 8 h 56"/>
                  <a:gd name="T24" fmla="*/ 36 w 39"/>
                  <a:gd name="T25" fmla="*/ 14 h 56"/>
                  <a:gd name="T26" fmla="*/ 36 w 39"/>
                  <a:gd name="T27" fmla="*/ 19 h 56"/>
                  <a:gd name="T28" fmla="*/ 39 w 39"/>
                  <a:gd name="T29" fmla="*/ 28 h 56"/>
                  <a:gd name="T30" fmla="*/ 36 w 39"/>
                  <a:gd name="T31" fmla="*/ 36 h 56"/>
                  <a:gd name="T32" fmla="*/ 36 w 39"/>
                  <a:gd name="T33" fmla="*/ 45 h 56"/>
                  <a:gd name="T34" fmla="*/ 34 w 39"/>
                  <a:gd name="T35" fmla="*/ 50 h 56"/>
                  <a:gd name="T36" fmla="*/ 31 w 39"/>
                  <a:gd name="T37" fmla="*/ 53 h 56"/>
                  <a:gd name="T38" fmla="*/ 25 w 39"/>
                  <a:gd name="T39" fmla="*/ 56 h 56"/>
                  <a:gd name="T40" fmla="*/ 20 w 39"/>
                  <a:gd name="T41" fmla="*/ 56 h 56"/>
                  <a:gd name="T42" fmla="*/ 11 w 39"/>
                  <a:gd name="T43" fmla="*/ 56 h 56"/>
                  <a:gd name="T44" fmla="*/ 6 w 39"/>
                  <a:gd name="T45" fmla="*/ 50 h 56"/>
                  <a:gd name="T46" fmla="*/ 3 w 39"/>
                  <a:gd name="T47" fmla="*/ 45 h 56"/>
                  <a:gd name="T48" fmla="*/ 3 w 39"/>
                  <a:gd name="T49" fmla="*/ 36 h 56"/>
                  <a:gd name="T50" fmla="*/ 0 w 39"/>
                  <a:gd name="T51" fmla="*/ 28 h 56"/>
                  <a:gd name="T52" fmla="*/ 9 w 39"/>
                  <a:gd name="T53" fmla="*/ 28 h 56"/>
                  <a:gd name="T54" fmla="*/ 9 w 39"/>
                  <a:gd name="T55" fmla="*/ 36 h 56"/>
                  <a:gd name="T56" fmla="*/ 11 w 39"/>
                  <a:gd name="T57" fmla="*/ 42 h 56"/>
                  <a:gd name="T58" fmla="*/ 11 w 39"/>
                  <a:gd name="T59" fmla="*/ 45 h 56"/>
                  <a:gd name="T60" fmla="*/ 14 w 39"/>
                  <a:gd name="T61" fmla="*/ 47 h 56"/>
                  <a:gd name="T62" fmla="*/ 20 w 39"/>
                  <a:gd name="T63" fmla="*/ 50 h 56"/>
                  <a:gd name="T64" fmla="*/ 25 w 39"/>
                  <a:gd name="T65" fmla="*/ 47 h 56"/>
                  <a:gd name="T66" fmla="*/ 28 w 39"/>
                  <a:gd name="T67" fmla="*/ 45 h 56"/>
                  <a:gd name="T68" fmla="*/ 28 w 39"/>
                  <a:gd name="T69" fmla="*/ 42 h 56"/>
                  <a:gd name="T70" fmla="*/ 31 w 39"/>
                  <a:gd name="T71" fmla="*/ 36 h 56"/>
                  <a:gd name="T72" fmla="*/ 31 w 39"/>
                  <a:gd name="T73" fmla="*/ 28 h 56"/>
                  <a:gd name="T74" fmla="*/ 31 w 39"/>
                  <a:gd name="T75" fmla="*/ 19 h 56"/>
                  <a:gd name="T76" fmla="*/ 28 w 39"/>
                  <a:gd name="T77" fmla="*/ 14 h 56"/>
                  <a:gd name="T78" fmla="*/ 28 w 39"/>
                  <a:gd name="T79" fmla="*/ 11 h 56"/>
                  <a:gd name="T80" fmla="*/ 25 w 39"/>
                  <a:gd name="T81" fmla="*/ 6 h 56"/>
                  <a:gd name="T82" fmla="*/ 20 w 39"/>
                  <a:gd name="T83" fmla="*/ 6 h 56"/>
                  <a:gd name="T84" fmla="*/ 14 w 39"/>
                  <a:gd name="T85" fmla="*/ 6 h 56"/>
                  <a:gd name="T86" fmla="*/ 11 w 39"/>
                  <a:gd name="T87" fmla="*/ 8 h 56"/>
                  <a:gd name="T88" fmla="*/ 11 w 39"/>
                  <a:gd name="T89" fmla="*/ 14 h 56"/>
                  <a:gd name="T90" fmla="*/ 9 w 39"/>
                  <a:gd name="T91" fmla="*/ 19 h 56"/>
                  <a:gd name="T92" fmla="*/ 9 w 39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6"/>
                  <a:gd name="T143" fmla="*/ 39 w 39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6">
                    <a:moveTo>
                      <a:pt x="0" y="28"/>
                    </a:moveTo>
                    <a:lnTo>
                      <a:pt x="3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6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9" y="28"/>
                    </a:lnTo>
                    <a:lnTo>
                      <a:pt x="36" y="36"/>
                    </a:lnTo>
                    <a:lnTo>
                      <a:pt x="36" y="45"/>
                    </a:lnTo>
                    <a:lnTo>
                      <a:pt x="34" y="50"/>
                    </a:lnTo>
                    <a:lnTo>
                      <a:pt x="31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3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11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19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5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14"/>
                    </a:lnTo>
                    <a:lnTo>
                      <a:pt x="9" y="19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04" name="Line 7029"/>
              <p:cNvSpPr>
                <a:spLocks noChangeShapeType="1"/>
              </p:cNvSpPr>
              <p:nvPr/>
            </p:nvSpPr>
            <p:spPr bwMode="auto">
              <a:xfrm>
                <a:off x="969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5" name="Line 7030"/>
              <p:cNvSpPr>
                <a:spLocks noChangeShapeType="1"/>
              </p:cNvSpPr>
              <p:nvPr/>
            </p:nvSpPr>
            <p:spPr bwMode="auto">
              <a:xfrm flipV="1">
                <a:off x="1027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6" name="Line 7031"/>
              <p:cNvSpPr>
                <a:spLocks noChangeShapeType="1"/>
              </p:cNvSpPr>
              <p:nvPr/>
            </p:nvSpPr>
            <p:spPr bwMode="auto">
              <a:xfrm>
                <a:off x="1027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7" name="Line 7032"/>
              <p:cNvSpPr>
                <a:spLocks noChangeShapeType="1"/>
              </p:cNvSpPr>
              <p:nvPr/>
            </p:nvSpPr>
            <p:spPr bwMode="auto">
              <a:xfrm flipV="1">
                <a:off x="1086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8" name="Line 7033"/>
              <p:cNvSpPr>
                <a:spLocks noChangeShapeType="1"/>
              </p:cNvSpPr>
              <p:nvPr/>
            </p:nvSpPr>
            <p:spPr bwMode="auto">
              <a:xfrm>
                <a:off x="1086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09" name="Line 7034"/>
              <p:cNvSpPr>
                <a:spLocks noChangeShapeType="1"/>
              </p:cNvSpPr>
              <p:nvPr/>
            </p:nvSpPr>
            <p:spPr bwMode="auto">
              <a:xfrm flipV="1">
                <a:off x="1144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0" name="Line 7035"/>
              <p:cNvSpPr>
                <a:spLocks noChangeShapeType="1"/>
              </p:cNvSpPr>
              <p:nvPr/>
            </p:nvSpPr>
            <p:spPr bwMode="auto">
              <a:xfrm>
                <a:off x="1144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1" name="Line 7036"/>
              <p:cNvSpPr>
                <a:spLocks noChangeShapeType="1"/>
              </p:cNvSpPr>
              <p:nvPr/>
            </p:nvSpPr>
            <p:spPr bwMode="auto">
              <a:xfrm flipV="1">
                <a:off x="1203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2" name="Line 7037"/>
              <p:cNvSpPr>
                <a:spLocks noChangeShapeType="1"/>
              </p:cNvSpPr>
              <p:nvPr/>
            </p:nvSpPr>
            <p:spPr bwMode="auto">
              <a:xfrm>
                <a:off x="1203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3" name="Line 7038"/>
              <p:cNvSpPr>
                <a:spLocks noChangeShapeType="1"/>
              </p:cNvSpPr>
              <p:nvPr/>
            </p:nvSpPr>
            <p:spPr bwMode="auto">
              <a:xfrm flipV="1">
                <a:off x="1264" y="3685"/>
                <a:ext cx="1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4" name="Freeform 7039"/>
              <p:cNvSpPr>
                <a:spLocks/>
              </p:cNvSpPr>
              <p:nvPr/>
            </p:nvSpPr>
            <p:spPr bwMode="auto">
              <a:xfrm>
                <a:off x="1211" y="3730"/>
                <a:ext cx="39" cy="56"/>
              </a:xfrm>
              <a:custGeom>
                <a:avLst/>
                <a:gdLst>
                  <a:gd name="T0" fmla="*/ 39 w 39"/>
                  <a:gd name="T1" fmla="*/ 47 h 56"/>
                  <a:gd name="T2" fmla="*/ 39 w 39"/>
                  <a:gd name="T3" fmla="*/ 56 h 56"/>
                  <a:gd name="T4" fmla="*/ 0 w 39"/>
                  <a:gd name="T5" fmla="*/ 56 h 56"/>
                  <a:gd name="T6" fmla="*/ 0 w 39"/>
                  <a:gd name="T7" fmla="*/ 53 h 56"/>
                  <a:gd name="T8" fmla="*/ 3 w 39"/>
                  <a:gd name="T9" fmla="*/ 50 h 56"/>
                  <a:gd name="T10" fmla="*/ 3 w 39"/>
                  <a:gd name="T11" fmla="*/ 47 h 56"/>
                  <a:gd name="T12" fmla="*/ 6 w 39"/>
                  <a:gd name="T13" fmla="*/ 42 h 56"/>
                  <a:gd name="T14" fmla="*/ 9 w 39"/>
                  <a:gd name="T15" fmla="*/ 39 h 56"/>
                  <a:gd name="T16" fmla="*/ 14 w 39"/>
                  <a:gd name="T17" fmla="*/ 33 h 56"/>
                  <a:gd name="T18" fmla="*/ 23 w 39"/>
                  <a:gd name="T19" fmla="*/ 28 h 56"/>
                  <a:gd name="T20" fmla="*/ 28 w 39"/>
                  <a:gd name="T21" fmla="*/ 22 h 56"/>
                  <a:gd name="T22" fmla="*/ 28 w 39"/>
                  <a:gd name="T23" fmla="*/ 19 h 56"/>
                  <a:gd name="T24" fmla="*/ 31 w 39"/>
                  <a:gd name="T25" fmla="*/ 14 h 56"/>
                  <a:gd name="T26" fmla="*/ 28 w 39"/>
                  <a:gd name="T27" fmla="*/ 11 h 56"/>
                  <a:gd name="T28" fmla="*/ 28 w 39"/>
                  <a:gd name="T29" fmla="*/ 8 h 56"/>
                  <a:gd name="T30" fmla="*/ 26 w 39"/>
                  <a:gd name="T31" fmla="*/ 6 h 56"/>
                  <a:gd name="T32" fmla="*/ 20 w 39"/>
                  <a:gd name="T33" fmla="*/ 6 h 56"/>
                  <a:gd name="T34" fmla="*/ 17 w 39"/>
                  <a:gd name="T35" fmla="*/ 6 h 56"/>
                  <a:gd name="T36" fmla="*/ 12 w 39"/>
                  <a:gd name="T37" fmla="*/ 8 h 56"/>
                  <a:gd name="T38" fmla="*/ 12 w 39"/>
                  <a:gd name="T39" fmla="*/ 11 h 56"/>
                  <a:gd name="T40" fmla="*/ 9 w 39"/>
                  <a:gd name="T41" fmla="*/ 14 h 56"/>
                  <a:gd name="T42" fmla="*/ 3 w 39"/>
                  <a:gd name="T43" fmla="*/ 14 h 56"/>
                  <a:gd name="T44" fmla="*/ 3 w 39"/>
                  <a:gd name="T45" fmla="*/ 8 h 56"/>
                  <a:gd name="T46" fmla="*/ 9 w 39"/>
                  <a:gd name="T47" fmla="*/ 3 h 56"/>
                  <a:gd name="T48" fmla="*/ 14 w 39"/>
                  <a:gd name="T49" fmla="*/ 0 h 56"/>
                  <a:gd name="T50" fmla="*/ 20 w 39"/>
                  <a:gd name="T51" fmla="*/ 0 h 56"/>
                  <a:gd name="T52" fmla="*/ 28 w 39"/>
                  <a:gd name="T53" fmla="*/ 0 h 56"/>
                  <a:gd name="T54" fmla="*/ 34 w 39"/>
                  <a:gd name="T55" fmla="*/ 3 h 56"/>
                  <a:gd name="T56" fmla="*/ 37 w 39"/>
                  <a:gd name="T57" fmla="*/ 8 h 56"/>
                  <a:gd name="T58" fmla="*/ 37 w 39"/>
                  <a:gd name="T59" fmla="*/ 14 h 56"/>
                  <a:gd name="T60" fmla="*/ 37 w 39"/>
                  <a:gd name="T61" fmla="*/ 17 h 56"/>
                  <a:gd name="T62" fmla="*/ 37 w 39"/>
                  <a:gd name="T63" fmla="*/ 22 h 56"/>
                  <a:gd name="T64" fmla="*/ 34 w 39"/>
                  <a:gd name="T65" fmla="*/ 25 h 56"/>
                  <a:gd name="T66" fmla="*/ 31 w 39"/>
                  <a:gd name="T67" fmla="*/ 28 h 56"/>
                  <a:gd name="T68" fmla="*/ 28 w 39"/>
                  <a:gd name="T69" fmla="*/ 31 h 56"/>
                  <a:gd name="T70" fmla="*/ 23 w 39"/>
                  <a:gd name="T71" fmla="*/ 36 h 56"/>
                  <a:gd name="T72" fmla="*/ 17 w 39"/>
                  <a:gd name="T73" fmla="*/ 42 h 56"/>
                  <a:gd name="T74" fmla="*/ 14 w 39"/>
                  <a:gd name="T75" fmla="*/ 45 h 56"/>
                  <a:gd name="T76" fmla="*/ 12 w 39"/>
                  <a:gd name="T77" fmla="*/ 45 h 56"/>
                  <a:gd name="T78" fmla="*/ 12 w 39"/>
                  <a:gd name="T79" fmla="*/ 47 h 56"/>
                  <a:gd name="T80" fmla="*/ 39 w 39"/>
                  <a:gd name="T81" fmla="*/ 47 h 5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"/>
                  <a:gd name="T124" fmla="*/ 0 h 56"/>
                  <a:gd name="T125" fmla="*/ 39 w 39"/>
                  <a:gd name="T126" fmla="*/ 56 h 5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" h="56">
                    <a:moveTo>
                      <a:pt x="39" y="47"/>
                    </a:moveTo>
                    <a:lnTo>
                      <a:pt x="39" y="56"/>
                    </a:lnTo>
                    <a:lnTo>
                      <a:pt x="0" y="56"/>
                    </a:lnTo>
                    <a:lnTo>
                      <a:pt x="0" y="53"/>
                    </a:lnTo>
                    <a:lnTo>
                      <a:pt x="3" y="50"/>
                    </a:lnTo>
                    <a:lnTo>
                      <a:pt x="3" y="47"/>
                    </a:lnTo>
                    <a:lnTo>
                      <a:pt x="6" y="42"/>
                    </a:lnTo>
                    <a:lnTo>
                      <a:pt x="9" y="39"/>
                    </a:lnTo>
                    <a:lnTo>
                      <a:pt x="14" y="33"/>
                    </a:lnTo>
                    <a:lnTo>
                      <a:pt x="23" y="28"/>
                    </a:lnTo>
                    <a:lnTo>
                      <a:pt x="28" y="22"/>
                    </a:lnTo>
                    <a:lnTo>
                      <a:pt x="28" y="19"/>
                    </a:lnTo>
                    <a:lnTo>
                      <a:pt x="31" y="14"/>
                    </a:lnTo>
                    <a:lnTo>
                      <a:pt x="28" y="11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2" y="8"/>
                    </a:lnTo>
                    <a:lnTo>
                      <a:pt x="12" y="11"/>
                    </a:lnTo>
                    <a:lnTo>
                      <a:pt x="9" y="14"/>
                    </a:lnTo>
                    <a:lnTo>
                      <a:pt x="3" y="14"/>
                    </a:lnTo>
                    <a:lnTo>
                      <a:pt x="3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8" y="0"/>
                    </a:lnTo>
                    <a:lnTo>
                      <a:pt x="34" y="3"/>
                    </a:lnTo>
                    <a:lnTo>
                      <a:pt x="37" y="8"/>
                    </a:lnTo>
                    <a:lnTo>
                      <a:pt x="37" y="14"/>
                    </a:lnTo>
                    <a:lnTo>
                      <a:pt x="37" y="17"/>
                    </a:lnTo>
                    <a:lnTo>
                      <a:pt x="37" y="22"/>
                    </a:lnTo>
                    <a:lnTo>
                      <a:pt x="34" y="25"/>
                    </a:lnTo>
                    <a:lnTo>
                      <a:pt x="31" y="28"/>
                    </a:lnTo>
                    <a:lnTo>
                      <a:pt x="28" y="31"/>
                    </a:lnTo>
                    <a:lnTo>
                      <a:pt x="23" y="36"/>
                    </a:lnTo>
                    <a:lnTo>
                      <a:pt x="17" y="42"/>
                    </a:lnTo>
                    <a:lnTo>
                      <a:pt x="14" y="45"/>
                    </a:lnTo>
                    <a:lnTo>
                      <a:pt x="12" y="45"/>
                    </a:lnTo>
                    <a:lnTo>
                      <a:pt x="12" y="47"/>
                    </a:lnTo>
                    <a:lnTo>
                      <a:pt x="39" y="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15" name="Freeform 7040"/>
              <p:cNvSpPr>
                <a:spLocks noEditPoints="1"/>
              </p:cNvSpPr>
              <p:nvPr/>
            </p:nvSpPr>
            <p:spPr bwMode="auto">
              <a:xfrm>
                <a:off x="1256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3 w 36"/>
                  <a:gd name="T5" fmla="*/ 11 h 56"/>
                  <a:gd name="T6" fmla="*/ 6 w 36"/>
                  <a:gd name="T7" fmla="*/ 6 h 56"/>
                  <a:gd name="T8" fmla="*/ 8 w 36"/>
                  <a:gd name="T9" fmla="*/ 3 h 56"/>
                  <a:gd name="T10" fmla="*/ 14 w 36"/>
                  <a:gd name="T11" fmla="*/ 0 h 56"/>
                  <a:gd name="T12" fmla="*/ 20 w 36"/>
                  <a:gd name="T13" fmla="*/ 0 h 56"/>
                  <a:gd name="T14" fmla="*/ 22 w 36"/>
                  <a:gd name="T15" fmla="*/ 0 h 56"/>
                  <a:gd name="T16" fmla="*/ 28 w 36"/>
                  <a:gd name="T17" fmla="*/ 0 h 56"/>
                  <a:gd name="T18" fmla="*/ 31 w 36"/>
                  <a:gd name="T19" fmla="*/ 3 h 56"/>
                  <a:gd name="T20" fmla="*/ 34 w 36"/>
                  <a:gd name="T21" fmla="*/ 6 h 56"/>
                  <a:gd name="T22" fmla="*/ 34 w 36"/>
                  <a:gd name="T23" fmla="*/ 8 h 56"/>
                  <a:gd name="T24" fmla="*/ 36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6 w 36"/>
                  <a:gd name="T33" fmla="*/ 45 h 56"/>
                  <a:gd name="T34" fmla="*/ 34 w 36"/>
                  <a:gd name="T35" fmla="*/ 50 h 56"/>
                  <a:gd name="T36" fmla="*/ 28 w 36"/>
                  <a:gd name="T37" fmla="*/ 53 h 56"/>
                  <a:gd name="T38" fmla="*/ 25 w 36"/>
                  <a:gd name="T39" fmla="*/ 56 h 56"/>
                  <a:gd name="T40" fmla="*/ 20 w 36"/>
                  <a:gd name="T41" fmla="*/ 56 h 56"/>
                  <a:gd name="T42" fmla="*/ 11 w 36"/>
                  <a:gd name="T43" fmla="*/ 56 h 56"/>
                  <a:gd name="T44" fmla="*/ 6 w 36"/>
                  <a:gd name="T45" fmla="*/ 50 h 56"/>
                  <a:gd name="T46" fmla="*/ 3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6 h 56"/>
                  <a:gd name="T56" fmla="*/ 8 w 36"/>
                  <a:gd name="T57" fmla="*/ 42 h 56"/>
                  <a:gd name="T58" fmla="*/ 11 w 36"/>
                  <a:gd name="T59" fmla="*/ 45 h 56"/>
                  <a:gd name="T60" fmla="*/ 14 w 36"/>
                  <a:gd name="T61" fmla="*/ 47 h 56"/>
                  <a:gd name="T62" fmla="*/ 20 w 36"/>
                  <a:gd name="T63" fmla="*/ 50 h 56"/>
                  <a:gd name="T64" fmla="*/ 22 w 36"/>
                  <a:gd name="T65" fmla="*/ 47 h 56"/>
                  <a:gd name="T66" fmla="*/ 28 w 36"/>
                  <a:gd name="T67" fmla="*/ 45 h 56"/>
                  <a:gd name="T68" fmla="*/ 28 w 36"/>
                  <a:gd name="T69" fmla="*/ 42 h 56"/>
                  <a:gd name="T70" fmla="*/ 31 w 36"/>
                  <a:gd name="T71" fmla="*/ 36 h 56"/>
                  <a:gd name="T72" fmla="*/ 31 w 36"/>
                  <a:gd name="T73" fmla="*/ 28 h 56"/>
                  <a:gd name="T74" fmla="*/ 31 w 36"/>
                  <a:gd name="T75" fmla="*/ 19 h 56"/>
                  <a:gd name="T76" fmla="*/ 28 w 36"/>
                  <a:gd name="T77" fmla="*/ 14 h 56"/>
                  <a:gd name="T78" fmla="*/ 28 w 36"/>
                  <a:gd name="T79" fmla="*/ 11 h 56"/>
                  <a:gd name="T80" fmla="*/ 22 w 36"/>
                  <a:gd name="T81" fmla="*/ 6 h 56"/>
                  <a:gd name="T82" fmla="*/ 20 w 36"/>
                  <a:gd name="T83" fmla="*/ 6 h 56"/>
                  <a:gd name="T84" fmla="*/ 14 w 36"/>
                  <a:gd name="T85" fmla="*/ 6 h 56"/>
                  <a:gd name="T86" fmla="*/ 11 w 36"/>
                  <a:gd name="T87" fmla="*/ 8 h 56"/>
                  <a:gd name="T88" fmla="*/ 8 w 36"/>
                  <a:gd name="T89" fmla="*/ 14 h 56"/>
                  <a:gd name="T90" fmla="*/ 8 w 36"/>
                  <a:gd name="T91" fmla="*/ 19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6" y="45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2" y="47"/>
                    </a:lnTo>
                    <a:lnTo>
                      <a:pt x="28" y="45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19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8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16" name="Freeform 7041"/>
              <p:cNvSpPr>
                <a:spLocks noEditPoints="1"/>
              </p:cNvSpPr>
              <p:nvPr/>
            </p:nvSpPr>
            <p:spPr bwMode="auto">
              <a:xfrm>
                <a:off x="1301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0 w 36"/>
                  <a:gd name="T5" fmla="*/ 11 h 56"/>
                  <a:gd name="T6" fmla="*/ 2 w 36"/>
                  <a:gd name="T7" fmla="*/ 6 h 56"/>
                  <a:gd name="T8" fmla="*/ 8 w 36"/>
                  <a:gd name="T9" fmla="*/ 3 h 56"/>
                  <a:gd name="T10" fmla="*/ 11 w 36"/>
                  <a:gd name="T11" fmla="*/ 0 h 56"/>
                  <a:gd name="T12" fmla="*/ 16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28 w 36"/>
                  <a:gd name="T19" fmla="*/ 3 h 56"/>
                  <a:gd name="T20" fmla="*/ 30 w 36"/>
                  <a:gd name="T21" fmla="*/ 6 h 56"/>
                  <a:gd name="T22" fmla="*/ 33 w 36"/>
                  <a:gd name="T23" fmla="*/ 8 h 56"/>
                  <a:gd name="T24" fmla="*/ 33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5 h 56"/>
                  <a:gd name="T34" fmla="*/ 30 w 36"/>
                  <a:gd name="T35" fmla="*/ 50 h 56"/>
                  <a:gd name="T36" fmla="*/ 28 w 36"/>
                  <a:gd name="T37" fmla="*/ 53 h 56"/>
                  <a:gd name="T38" fmla="*/ 22 w 36"/>
                  <a:gd name="T39" fmla="*/ 56 h 56"/>
                  <a:gd name="T40" fmla="*/ 16 w 36"/>
                  <a:gd name="T41" fmla="*/ 56 h 56"/>
                  <a:gd name="T42" fmla="*/ 11 w 36"/>
                  <a:gd name="T43" fmla="*/ 56 h 56"/>
                  <a:gd name="T44" fmla="*/ 5 w 36"/>
                  <a:gd name="T45" fmla="*/ 50 h 56"/>
                  <a:gd name="T46" fmla="*/ 2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5 w 36"/>
                  <a:gd name="T53" fmla="*/ 28 h 56"/>
                  <a:gd name="T54" fmla="*/ 5 w 36"/>
                  <a:gd name="T55" fmla="*/ 36 h 56"/>
                  <a:gd name="T56" fmla="*/ 8 w 36"/>
                  <a:gd name="T57" fmla="*/ 42 h 56"/>
                  <a:gd name="T58" fmla="*/ 8 w 36"/>
                  <a:gd name="T59" fmla="*/ 45 h 56"/>
                  <a:gd name="T60" fmla="*/ 14 w 36"/>
                  <a:gd name="T61" fmla="*/ 47 h 56"/>
                  <a:gd name="T62" fmla="*/ 16 w 36"/>
                  <a:gd name="T63" fmla="*/ 50 h 56"/>
                  <a:gd name="T64" fmla="*/ 22 w 36"/>
                  <a:gd name="T65" fmla="*/ 47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19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6 h 56"/>
                  <a:gd name="T82" fmla="*/ 16 w 36"/>
                  <a:gd name="T83" fmla="*/ 6 h 56"/>
                  <a:gd name="T84" fmla="*/ 14 w 36"/>
                  <a:gd name="T85" fmla="*/ 6 h 56"/>
                  <a:gd name="T86" fmla="*/ 8 w 36"/>
                  <a:gd name="T87" fmla="*/ 8 h 56"/>
                  <a:gd name="T88" fmla="*/ 8 w 36"/>
                  <a:gd name="T89" fmla="*/ 14 h 56"/>
                  <a:gd name="T90" fmla="*/ 5 w 36"/>
                  <a:gd name="T91" fmla="*/ 19 h 56"/>
                  <a:gd name="T92" fmla="*/ 5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3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2" y="56"/>
                    </a:lnTo>
                    <a:lnTo>
                      <a:pt x="16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2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5" y="28"/>
                    </a:moveTo>
                    <a:lnTo>
                      <a:pt x="5" y="36"/>
                    </a:lnTo>
                    <a:lnTo>
                      <a:pt x="8" y="42"/>
                    </a:lnTo>
                    <a:lnTo>
                      <a:pt x="8" y="45"/>
                    </a:lnTo>
                    <a:lnTo>
                      <a:pt x="14" y="47"/>
                    </a:lnTo>
                    <a:lnTo>
                      <a:pt x="16" y="50"/>
                    </a:lnTo>
                    <a:lnTo>
                      <a:pt x="22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5" y="19"/>
                    </a:ln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17" name="Line 7042"/>
              <p:cNvSpPr>
                <a:spLocks noChangeShapeType="1"/>
              </p:cNvSpPr>
              <p:nvPr/>
            </p:nvSpPr>
            <p:spPr bwMode="auto">
              <a:xfrm>
                <a:off x="1264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8" name="Line 7043"/>
              <p:cNvSpPr>
                <a:spLocks noChangeShapeType="1"/>
              </p:cNvSpPr>
              <p:nvPr/>
            </p:nvSpPr>
            <p:spPr bwMode="auto">
              <a:xfrm flipV="1">
                <a:off x="1323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19" name="Line 7044"/>
              <p:cNvSpPr>
                <a:spLocks noChangeShapeType="1"/>
              </p:cNvSpPr>
              <p:nvPr/>
            </p:nvSpPr>
            <p:spPr bwMode="auto">
              <a:xfrm>
                <a:off x="1323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0" name="Line 7045"/>
              <p:cNvSpPr>
                <a:spLocks noChangeShapeType="1"/>
              </p:cNvSpPr>
              <p:nvPr/>
            </p:nvSpPr>
            <p:spPr bwMode="auto">
              <a:xfrm flipV="1">
                <a:off x="1382" y="3696"/>
                <a:ext cx="1" cy="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1" name="Line 7046"/>
              <p:cNvSpPr>
                <a:spLocks noChangeShapeType="1"/>
              </p:cNvSpPr>
              <p:nvPr/>
            </p:nvSpPr>
            <p:spPr bwMode="auto">
              <a:xfrm>
                <a:off x="1382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2" name="Line 7047"/>
              <p:cNvSpPr>
                <a:spLocks noChangeShapeType="1"/>
              </p:cNvSpPr>
              <p:nvPr/>
            </p:nvSpPr>
            <p:spPr bwMode="auto">
              <a:xfrm flipV="1">
                <a:off x="1440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3" name="Line 7048"/>
              <p:cNvSpPr>
                <a:spLocks noChangeShapeType="1"/>
              </p:cNvSpPr>
              <p:nvPr/>
            </p:nvSpPr>
            <p:spPr bwMode="auto">
              <a:xfrm>
                <a:off x="1440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4" name="Line 7049"/>
              <p:cNvSpPr>
                <a:spLocks noChangeShapeType="1"/>
              </p:cNvSpPr>
              <p:nvPr/>
            </p:nvSpPr>
            <p:spPr bwMode="auto">
              <a:xfrm flipV="1">
                <a:off x="1499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5" name="Line 7050"/>
              <p:cNvSpPr>
                <a:spLocks noChangeShapeType="1"/>
              </p:cNvSpPr>
              <p:nvPr/>
            </p:nvSpPr>
            <p:spPr bwMode="auto">
              <a:xfrm>
                <a:off x="1499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6" name="Line 7051"/>
              <p:cNvSpPr>
                <a:spLocks noChangeShapeType="1"/>
              </p:cNvSpPr>
              <p:nvPr/>
            </p:nvSpPr>
            <p:spPr bwMode="auto">
              <a:xfrm flipV="1">
                <a:off x="1560" y="3685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27" name="Freeform 7052"/>
              <p:cNvSpPr>
                <a:spLocks/>
              </p:cNvSpPr>
              <p:nvPr/>
            </p:nvSpPr>
            <p:spPr bwMode="auto">
              <a:xfrm>
                <a:off x="1510" y="3730"/>
                <a:ext cx="36" cy="56"/>
              </a:xfrm>
              <a:custGeom>
                <a:avLst/>
                <a:gdLst>
                  <a:gd name="T0" fmla="*/ 0 w 36"/>
                  <a:gd name="T1" fmla="*/ 39 h 56"/>
                  <a:gd name="T2" fmla="*/ 5 w 36"/>
                  <a:gd name="T3" fmla="*/ 39 h 56"/>
                  <a:gd name="T4" fmla="*/ 8 w 36"/>
                  <a:gd name="T5" fmla="*/ 45 h 56"/>
                  <a:gd name="T6" fmla="*/ 8 w 36"/>
                  <a:gd name="T7" fmla="*/ 47 h 56"/>
                  <a:gd name="T8" fmla="*/ 14 w 36"/>
                  <a:gd name="T9" fmla="*/ 47 h 56"/>
                  <a:gd name="T10" fmla="*/ 17 w 36"/>
                  <a:gd name="T11" fmla="*/ 50 h 56"/>
                  <a:gd name="T12" fmla="*/ 22 w 36"/>
                  <a:gd name="T13" fmla="*/ 47 h 56"/>
                  <a:gd name="T14" fmla="*/ 25 w 36"/>
                  <a:gd name="T15" fmla="*/ 47 h 56"/>
                  <a:gd name="T16" fmla="*/ 28 w 36"/>
                  <a:gd name="T17" fmla="*/ 42 h 56"/>
                  <a:gd name="T18" fmla="*/ 28 w 36"/>
                  <a:gd name="T19" fmla="*/ 39 h 56"/>
                  <a:gd name="T20" fmla="*/ 28 w 36"/>
                  <a:gd name="T21" fmla="*/ 33 h 56"/>
                  <a:gd name="T22" fmla="*/ 25 w 36"/>
                  <a:gd name="T23" fmla="*/ 31 h 56"/>
                  <a:gd name="T24" fmla="*/ 22 w 36"/>
                  <a:gd name="T25" fmla="*/ 28 h 56"/>
                  <a:gd name="T26" fmla="*/ 17 w 36"/>
                  <a:gd name="T27" fmla="*/ 28 h 56"/>
                  <a:gd name="T28" fmla="*/ 14 w 36"/>
                  <a:gd name="T29" fmla="*/ 28 h 56"/>
                  <a:gd name="T30" fmla="*/ 11 w 36"/>
                  <a:gd name="T31" fmla="*/ 28 h 56"/>
                  <a:gd name="T32" fmla="*/ 14 w 36"/>
                  <a:gd name="T33" fmla="*/ 22 h 56"/>
                  <a:gd name="T34" fmla="*/ 14 w 36"/>
                  <a:gd name="T35" fmla="*/ 22 h 56"/>
                  <a:gd name="T36" fmla="*/ 14 w 36"/>
                  <a:gd name="T37" fmla="*/ 22 h 56"/>
                  <a:gd name="T38" fmla="*/ 17 w 36"/>
                  <a:gd name="T39" fmla="*/ 22 h 56"/>
                  <a:gd name="T40" fmla="*/ 22 w 36"/>
                  <a:gd name="T41" fmla="*/ 19 h 56"/>
                  <a:gd name="T42" fmla="*/ 25 w 36"/>
                  <a:gd name="T43" fmla="*/ 17 h 56"/>
                  <a:gd name="T44" fmla="*/ 25 w 36"/>
                  <a:gd name="T45" fmla="*/ 14 h 56"/>
                  <a:gd name="T46" fmla="*/ 25 w 36"/>
                  <a:gd name="T47" fmla="*/ 11 h 56"/>
                  <a:gd name="T48" fmla="*/ 22 w 36"/>
                  <a:gd name="T49" fmla="*/ 8 h 56"/>
                  <a:gd name="T50" fmla="*/ 19 w 36"/>
                  <a:gd name="T51" fmla="*/ 6 h 56"/>
                  <a:gd name="T52" fmla="*/ 17 w 36"/>
                  <a:gd name="T53" fmla="*/ 6 h 56"/>
                  <a:gd name="T54" fmla="*/ 14 w 36"/>
                  <a:gd name="T55" fmla="*/ 6 h 56"/>
                  <a:gd name="T56" fmla="*/ 11 w 36"/>
                  <a:gd name="T57" fmla="*/ 8 h 56"/>
                  <a:gd name="T58" fmla="*/ 8 w 36"/>
                  <a:gd name="T59" fmla="*/ 11 h 56"/>
                  <a:gd name="T60" fmla="*/ 5 w 36"/>
                  <a:gd name="T61" fmla="*/ 14 h 56"/>
                  <a:gd name="T62" fmla="*/ 0 w 36"/>
                  <a:gd name="T63" fmla="*/ 14 h 56"/>
                  <a:gd name="T64" fmla="*/ 3 w 36"/>
                  <a:gd name="T65" fmla="*/ 8 h 56"/>
                  <a:gd name="T66" fmla="*/ 5 w 36"/>
                  <a:gd name="T67" fmla="*/ 3 h 56"/>
                  <a:gd name="T68" fmla="*/ 11 w 36"/>
                  <a:gd name="T69" fmla="*/ 0 h 56"/>
                  <a:gd name="T70" fmla="*/ 17 w 36"/>
                  <a:gd name="T71" fmla="*/ 0 h 56"/>
                  <a:gd name="T72" fmla="*/ 19 w 36"/>
                  <a:gd name="T73" fmla="*/ 0 h 56"/>
                  <a:gd name="T74" fmla="*/ 25 w 36"/>
                  <a:gd name="T75" fmla="*/ 0 h 56"/>
                  <a:gd name="T76" fmla="*/ 28 w 36"/>
                  <a:gd name="T77" fmla="*/ 3 h 56"/>
                  <a:gd name="T78" fmla="*/ 31 w 36"/>
                  <a:gd name="T79" fmla="*/ 6 h 56"/>
                  <a:gd name="T80" fmla="*/ 31 w 36"/>
                  <a:gd name="T81" fmla="*/ 8 h 56"/>
                  <a:gd name="T82" fmla="*/ 31 w 36"/>
                  <a:gd name="T83" fmla="*/ 14 h 56"/>
                  <a:gd name="T84" fmla="*/ 31 w 36"/>
                  <a:gd name="T85" fmla="*/ 17 h 56"/>
                  <a:gd name="T86" fmla="*/ 31 w 36"/>
                  <a:gd name="T87" fmla="*/ 19 h 56"/>
                  <a:gd name="T88" fmla="*/ 28 w 36"/>
                  <a:gd name="T89" fmla="*/ 22 h 56"/>
                  <a:gd name="T90" fmla="*/ 25 w 36"/>
                  <a:gd name="T91" fmla="*/ 25 h 56"/>
                  <a:gd name="T92" fmla="*/ 28 w 36"/>
                  <a:gd name="T93" fmla="*/ 25 h 56"/>
                  <a:gd name="T94" fmla="*/ 33 w 36"/>
                  <a:gd name="T95" fmla="*/ 28 h 56"/>
                  <a:gd name="T96" fmla="*/ 33 w 36"/>
                  <a:gd name="T97" fmla="*/ 33 h 56"/>
                  <a:gd name="T98" fmla="*/ 36 w 36"/>
                  <a:gd name="T99" fmla="*/ 39 h 56"/>
                  <a:gd name="T100" fmla="*/ 33 w 36"/>
                  <a:gd name="T101" fmla="*/ 45 h 56"/>
                  <a:gd name="T102" fmla="*/ 31 w 36"/>
                  <a:gd name="T103" fmla="*/ 50 h 56"/>
                  <a:gd name="T104" fmla="*/ 25 w 36"/>
                  <a:gd name="T105" fmla="*/ 56 h 56"/>
                  <a:gd name="T106" fmla="*/ 17 w 36"/>
                  <a:gd name="T107" fmla="*/ 56 h 56"/>
                  <a:gd name="T108" fmla="*/ 8 w 36"/>
                  <a:gd name="T109" fmla="*/ 56 h 56"/>
                  <a:gd name="T110" fmla="*/ 5 w 36"/>
                  <a:gd name="T111" fmla="*/ 50 h 56"/>
                  <a:gd name="T112" fmla="*/ 0 w 36"/>
                  <a:gd name="T113" fmla="*/ 47 h 56"/>
                  <a:gd name="T114" fmla="*/ 0 w 36"/>
                  <a:gd name="T115" fmla="*/ 39 h 5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6"/>
                  <a:gd name="T175" fmla="*/ 0 h 56"/>
                  <a:gd name="T176" fmla="*/ 36 w 36"/>
                  <a:gd name="T177" fmla="*/ 56 h 5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6" h="56">
                    <a:moveTo>
                      <a:pt x="0" y="39"/>
                    </a:moveTo>
                    <a:lnTo>
                      <a:pt x="5" y="39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14" y="47"/>
                    </a:lnTo>
                    <a:lnTo>
                      <a:pt x="17" y="50"/>
                    </a:lnTo>
                    <a:lnTo>
                      <a:pt x="22" y="47"/>
                    </a:lnTo>
                    <a:lnTo>
                      <a:pt x="25" y="47"/>
                    </a:lnTo>
                    <a:lnTo>
                      <a:pt x="28" y="42"/>
                    </a:lnTo>
                    <a:lnTo>
                      <a:pt x="28" y="39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2" y="28"/>
                    </a:lnTo>
                    <a:lnTo>
                      <a:pt x="17" y="28"/>
                    </a:lnTo>
                    <a:lnTo>
                      <a:pt x="14" y="28"/>
                    </a:lnTo>
                    <a:lnTo>
                      <a:pt x="11" y="28"/>
                    </a:lnTo>
                    <a:lnTo>
                      <a:pt x="14" y="22"/>
                    </a:lnTo>
                    <a:lnTo>
                      <a:pt x="17" y="22"/>
                    </a:lnTo>
                    <a:lnTo>
                      <a:pt x="22" y="19"/>
                    </a:lnTo>
                    <a:lnTo>
                      <a:pt x="25" y="17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2" y="8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8" y="11"/>
                    </a:lnTo>
                    <a:lnTo>
                      <a:pt x="5" y="14"/>
                    </a:lnTo>
                    <a:lnTo>
                      <a:pt x="0" y="14"/>
                    </a:lnTo>
                    <a:lnTo>
                      <a:pt x="3" y="8"/>
                    </a:lnTo>
                    <a:lnTo>
                      <a:pt x="5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31" y="8"/>
                    </a:lnTo>
                    <a:lnTo>
                      <a:pt x="31" y="14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22"/>
                    </a:lnTo>
                    <a:lnTo>
                      <a:pt x="25" y="25"/>
                    </a:lnTo>
                    <a:lnTo>
                      <a:pt x="28" y="25"/>
                    </a:lnTo>
                    <a:lnTo>
                      <a:pt x="33" y="28"/>
                    </a:lnTo>
                    <a:lnTo>
                      <a:pt x="33" y="33"/>
                    </a:lnTo>
                    <a:lnTo>
                      <a:pt x="36" y="39"/>
                    </a:lnTo>
                    <a:lnTo>
                      <a:pt x="33" y="45"/>
                    </a:lnTo>
                    <a:lnTo>
                      <a:pt x="31" y="50"/>
                    </a:lnTo>
                    <a:lnTo>
                      <a:pt x="25" y="56"/>
                    </a:lnTo>
                    <a:lnTo>
                      <a:pt x="17" y="56"/>
                    </a:lnTo>
                    <a:lnTo>
                      <a:pt x="8" y="56"/>
                    </a:lnTo>
                    <a:lnTo>
                      <a:pt x="5" y="50"/>
                    </a:lnTo>
                    <a:lnTo>
                      <a:pt x="0" y="47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28" name="Freeform 7053"/>
              <p:cNvSpPr>
                <a:spLocks noEditPoints="1"/>
              </p:cNvSpPr>
              <p:nvPr/>
            </p:nvSpPr>
            <p:spPr bwMode="auto">
              <a:xfrm>
                <a:off x="1552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3 w 36"/>
                  <a:gd name="T5" fmla="*/ 11 h 56"/>
                  <a:gd name="T6" fmla="*/ 5 w 36"/>
                  <a:gd name="T7" fmla="*/ 6 h 56"/>
                  <a:gd name="T8" fmla="*/ 8 w 36"/>
                  <a:gd name="T9" fmla="*/ 3 h 56"/>
                  <a:gd name="T10" fmla="*/ 14 w 36"/>
                  <a:gd name="T11" fmla="*/ 0 h 56"/>
                  <a:gd name="T12" fmla="*/ 19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30 w 36"/>
                  <a:gd name="T19" fmla="*/ 3 h 56"/>
                  <a:gd name="T20" fmla="*/ 30 w 36"/>
                  <a:gd name="T21" fmla="*/ 6 h 56"/>
                  <a:gd name="T22" fmla="*/ 33 w 36"/>
                  <a:gd name="T23" fmla="*/ 8 h 56"/>
                  <a:gd name="T24" fmla="*/ 36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5 h 56"/>
                  <a:gd name="T34" fmla="*/ 30 w 36"/>
                  <a:gd name="T35" fmla="*/ 50 h 56"/>
                  <a:gd name="T36" fmla="*/ 28 w 36"/>
                  <a:gd name="T37" fmla="*/ 53 h 56"/>
                  <a:gd name="T38" fmla="*/ 25 w 36"/>
                  <a:gd name="T39" fmla="*/ 56 h 56"/>
                  <a:gd name="T40" fmla="*/ 19 w 36"/>
                  <a:gd name="T41" fmla="*/ 56 h 56"/>
                  <a:gd name="T42" fmla="*/ 11 w 36"/>
                  <a:gd name="T43" fmla="*/ 56 h 56"/>
                  <a:gd name="T44" fmla="*/ 5 w 36"/>
                  <a:gd name="T45" fmla="*/ 50 h 56"/>
                  <a:gd name="T46" fmla="*/ 3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8 w 36"/>
                  <a:gd name="T53" fmla="*/ 28 h 56"/>
                  <a:gd name="T54" fmla="*/ 8 w 36"/>
                  <a:gd name="T55" fmla="*/ 36 h 56"/>
                  <a:gd name="T56" fmla="*/ 8 w 36"/>
                  <a:gd name="T57" fmla="*/ 42 h 56"/>
                  <a:gd name="T58" fmla="*/ 11 w 36"/>
                  <a:gd name="T59" fmla="*/ 45 h 56"/>
                  <a:gd name="T60" fmla="*/ 14 w 36"/>
                  <a:gd name="T61" fmla="*/ 47 h 56"/>
                  <a:gd name="T62" fmla="*/ 19 w 36"/>
                  <a:gd name="T63" fmla="*/ 50 h 56"/>
                  <a:gd name="T64" fmla="*/ 22 w 36"/>
                  <a:gd name="T65" fmla="*/ 47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19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6 h 56"/>
                  <a:gd name="T82" fmla="*/ 19 w 36"/>
                  <a:gd name="T83" fmla="*/ 6 h 56"/>
                  <a:gd name="T84" fmla="*/ 14 w 36"/>
                  <a:gd name="T85" fmla="*/ 6 h 56"/>
                  <a:gd name="T86" fmla="*/ 11 w 36"/>
                  <a:gd name="T87" fmla="*/ 8 h 56"/>
                  <a:gd name="T88" fmla="*/ 8 w 36"/>
                  <a:gd name="T89" fmla="*/ 14 h 56"/>
                  <a:gd name="T90" fmla="*/ 8 w 36"/>
                  <a:gd name="T91" fmla="*/ 19 h 56"/>
                  <a:gd name="T92" fmla="*/ 8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19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8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22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8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29" name="Freeform 7054"/>
              <p:cNvSpPr>
                <a:spLocks noEditPoints="1"/>
              </p:cNvSpPr>
              <p:nvPr/>
            </p:nvSpPr>
            <p:spPr bwMode="auto">
              <a:xfrm>
                <a:off x="1594" y="3730"/>
                <a:ext cx="39" cy="56"/>
              </a:xfrm>
              <a:custGeom>
                <a:avLst/>
                <a:gdLst>
                  <a:gd name="T0" fmla="*/ 0 w 39"/>
                  <a:gd name="T1" fmla="*/ 28 h 56"/>
                  <a:gd name="T2" fmla="*/ 2 w 39"/>
                  <a:gd name="T3" fmla="*/ 19 h 56"/>
                  <a:gd name="T4" fmla="*/ 2 w 39"/>
                  <a:gd name="T5" fmla="*/ 11 h 56"/>
                  <a:gd name="T6" fmla="*/ 5 w 39"/>
                  <a:gd name="T7" fmla="*/ 6 h 56"/>
                  <a:gd name="T8" fmla="*/ 8 w 39"/>
                  <a:gd name="T9" fmla="*/ 3 h 56"/>
                  <a:gd name="T10" fmla="*/ 14 w 39"/>
                  <a:gd name="T11" fmla="*/ 0 h 56"/>
                  <a:gd name="T12" fmla="*/ 19 w 39"/>
                  <a:gd name="T13" fmla="*/ 0 h 56"/>
                  <a:gd name="T14" fmla="*/ 25 w 39"/>
                  <a:gd name="T15" fmla="*/ 0 h 56"/>
                  <a:gd name="T16" fmla="*/ 27 w 39"/>
                  <a:gd name="T17" fmla="*/ 0 h 56"/>
                  <a:gd name="T18" fmla="*/ 30 w 39"/>
                  <a:gd name="T19" fmla="*/ 3 h 56"/>
                  <a:gd name="T20" fmla="*/ 33 w 39"/>
                  <a:gd name="T21" fmla="*/ 6 h 56"/>
                  <a:gd name="T22" fmla="*/ 36 w 39"/>
                  <a:gd name="T23" fmla="*/ 8 h 56"/>
                  <a:gd name="T24" fmla="*/ 36 w 39"/>
                  <a:gd name="T25" fmla="*/ 14 h 56"/>
                  <a:gd name="T26" fmla="*/ 36 w 39"/>
                  <a:gd name="T27" fmla="*/ 19 h 56"/>
                  <a:gd name="T28" fmla="*/ 39 w 39"/>
                  <a:gd name="T29" fmla="*/ 28 h 56"/>
                  <a:gd name="T30" fmla="*/ 36 w 39"/>
                  <a:gd name="T31" fmla="*/ 36 h 56"/>
                  <a:gd name="T32" fmla="*/ 36 w 39"/>
                  <a:gd name="T33" fmla="*/ 45 h 56"/>
                  <a:gd name="T34" fmla="*/ 33 w 39"/>
                  <a:gd name="T35" fmla="*/ 50 h 56"/>
                  <a:gd name="T36" fmla="*/ 30 w 39"/>
                  <a:gd name="T37" fmla="*/ 53 h 56"/>
                  <a:gd name="T38" fmla="*/ 25 w 39"/>
                  <a:gd name="T39" fmla="*/ 56 h 56"/>
                  <a:gd name="T40" fmla="*/ 19 w 39"/>
                  <a:gd name="T41" fmla="*/ 56 h 56"/>
                  <a:gd name="T42" fmla="*/ 11 w 39"/>
                  <a:gd name="T43" fmla="*/ 56 h 56"/>
                  <a:gd name="T44" fmla="*/ 5 w 39"/>
                  <a:gd name="T45" fmla="*/ 50 h 56"/>
                  <a:gd name="T46" fmla="*/ 2 w 39"/>
                  <a:gd name="T47" fmla="*/ 45 h 56"/>
                  <a:gd name="T48" fmla="*/ 2 w 39"/>
                  <a:gd name="T49" fmla="*/ 36 h 56"/>
                  <a:gd name="T50" fmla="*/ 0 w 39"/>
                  <a:gd name="T51" fmla="*/ 28 h 56"/>
                  <a:gd name="T52" fmla="*/ 8 w 39"/>
                  <a:gd name="T53" fmla="*/ 28 h 56"/>
                  <a:gd name="T54" fmla="*/ 8 w 39"/>
                  <a:gd name="T55" fmla="*/ 36 h 56"/>
                  <a:gd name="T56" fmla="*/ 11 w 39"/>
                  <a:gd name="T57" fmla="*/ 42 h 56"/>
                  <a:gd name="T58" fmla="*/ 11 w 39"/>
                  <a:gd name="T59" fmla="*/ 45 h 56"/>
                  <a:gd name="T60" fmla="*/ 14 w 39"/>
                  <a:gd name="T61" fmla="*/ 47 h 56"/>
                  <a:gd name="T62" fmla="*/ 19 w 39"/>
                  <a:gd name="T63" fmla="*/ 50 h 56"/>
                  <a:gd name="T64" fmla="*/ 25 w 39"/>
                  <a:gd name="T65" fmla="*/ 47 h 56"/>
                  <a:gd name="T66" fmla="*/ 27 w 39"/>
                  <a:gd name="T67" fmla="*/ 45 h 56"/>
                  <a:gd name="T68" fmla="*/ 27 w 39"/>
                  <a:gd name="T69" fmla="*/ 42 h 56"/>
                  <a:gd name="T70" fmla="*/ 30 w 39"/>
                  <a:gd name="T71" fmla="*/ 36 h 56"/>
                  <a:gd name="T72" fmla="*/ 30 w 39"/>
                  <a:gd name="T73" fmla="*/ 28 h 56"/>
                  <a:gd name="T74" fmla="*/ 30 w 39"/>
                  <a:gd name="T75" fmla="*/ 19 h 56"/>
                  <a:gd name="T76" fmla="*/ 27 w 39"/>
                  <a:gd name="T77" fmla="*/ 14 h 56"/>
                  <a:gd name="T78" fmla="*/ 27 w 39"/>
                  <a:gd name="T79" fmla="*/ 11 h 56"/>
                  <a:gd name="T80" fmla="*/ 25 w 39"/>
                  <a:gd name="T81" fmla="*/ 6 h 56"/>
                  <a:gd name="T82" fmla="*/ 19 w 39"/>
                  <a:gd name="T83" fmla="*/ 6 h 56"/>
                  <a:gd name="T84" fmla="*/ 14 w 39"/>
                  <a:gd name="T85" fmla="*/ 6 h 56"/>
                  <a:gd name="T86" fmla="*/ 11 w 39"/>
                  <a:gd name="T87" fmla="*/ 8 h 56"/>
                  <a:gd name="T88" fmla="*/ 11 w 39"/>
                  <a:gd name="T89" fmla="*/ 14 h 56"/>
                  <a:gd name="T90" fmla="*/ 8 w 39"/>
                  <a:gd name="T91" fmla="*/ 19 h 56"/>
                  <a:gd name="T92" fmla="*/ 8 w 39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6"/>
                  <a:gd name="T143" fmla="*/ 39 w 39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6">
                    <a:moveTo>
                      <a:pt x="0" y="28"/>
                    </a:moveTo>
                    <a:lnTo>
                      <a:pt x="2" y="19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0" y="3"/>
                    </a:lnTo>
                    <a:lnTo>
                      <a:pt x="33" y="6"/>
                    </a:lnTo>
                    <a:lnTo>
                      <a:pt x="36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9" y="28"/>
                    </a:lnTo>
                    <a:lnTo>
                      <a:pt x="36" y="36"/>
                    </a:lnTo>
                    <a:lnTo>
                      <a:pt x="36" y="45"/>
                    </a:lnTo>
                    <a:lnTo>
                      <a:pt x="33" y="50"/>
                    </a:lnTo>
                    <a:lnTo>
                      <a:pt x="30" y="53"/>
                    </a:lnTo>
                    <a:lnTo>
                      <a:pt x="25" y="56"/>
                    </a:lnTo>
                    <a:lnTo>
                      <a:pt x="19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2" y="45"/>
                    </a:lnTo>
                    <a:lnTo>
                      <a:pt x="2" y="36"/>
                    </a:lnTo>
                    <a:lnTo>
                      <a:pt x="0" y="28"/>
                    </a:lnTo>
                    <a:close/>
                    <a:moveTo>
                      <a:pt x="8" y="28"/>
                    </a:moveTo>
                    <a:lnTo>
                      <a:pt x="8" y="36"/>
                    </a:lnTo>
                    <a:lnTo>
                      <a:pt x="11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25" y="47"/>
                    </a:lnTo>
                    <a:lnTo>
                      <a:pt x="27" y="45"/>
                    </a:lnTo>
                    <a:lnTo>
                      <a:pt x="27" y="42"/>
                    </a:lnTo>
                    <a:lnTo>
                      <a:pt x="30" y="36"/>
                    </a:lnTo>
                    <a:lnTo>
                      <a:pt x="30" y="28"/>
                    </a:lnTo>
                    <a:lnTo>
                      <a:pt x="30" y="19"/>
                    </a:lnTo>
                    <a:lnTo>
                      <a:pt x="27" y="14"/>
                    </a:lnTo>
                    <a:lnTo>
                      <a:pt x="27" y="11"/>
                    </a:lnTo>
                    <a:lnTo>
                      <a:pt x="25" y="6"/>
                    </a:lnTo>
                    <a:lnTo>
                      <a:pt x="19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14"/>
                    </a:lnTo>
                    <a:lnTo>
                      <a:pt x="8" y="19"/>
                    </a:lnTo>
                    <a:lnTo>
                      <a:pt x="8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30" name="Line 7055"/>
              <p:cNvSpPr>
                <a:spLocks noChangeShapeType="1"/>
              </p:cNvSpPr>
              <p:nvPr/>
            </p:nvSpPr>
            <p:spPr bwMode="auto">
              <a:xfrm>
                <a:off x="1557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1" name="Line 7056"/>
              <p:cNvSpPr>
                <a:spLocks noChangeShapeType="1"/>
              </p:cNvSpPr>
              <p:nvPr/>
            </p:nvSpPr>
            <p:spPr bwMode="auto">
              <a:xfrm flipV="1">
                <a:off x="1619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2" name="Line 7057"/>
              <p:cNvSpPr>
                <a:spLocks noChangeShapeType="1"/>
              </p:cNvSpPr>
              <p:nvPr/>
            </p:nvSpPr>
            <p:spPr bwMode="auto">
              <a:xfrm>
                <a:off x="1619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3" name="Line 7058"/>
              <p:cNvSpPr>
                <a:spLocks noChangeShapeType="1"/>
              </p:cNvSpPr>
              <p:nvPr/>
            </p:nvSpPr>
            <p:spPr bwMode="auto">
              <a:xfrm flipV="1">
                <a:off x="1677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4" name="Line 7059"/>
              <p:cNvSpPr>
                <a:spLocks noChangeShapeType="1"/>
              </p:cNvSpPr>
              <p:nvPr/>
            </p:nvSpPr>
            <p:spPr bwMode="auto">
              <a:xfrm>
                <a:off x="1677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5" name="Line 7060"/>
              <p:cNvSpPr>
                <a:spLocks noChangeShapeType="1"/>
              </p:cNvSpPr>
              <p:nvPr/>
            </p:nvSpPr>
            <p:spPr bwMode="auto">
              <a:xfrm flipV="1">
                <a:off x="1736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6" name="Line 7061"/>
              <p:cNvSpPr>
                <a:spLocks noChangeShapeType="1"/>
              </p:cNvSpPr>
              <p:nvPr/>
            </p:nvSpPr>
            <p:spPr bwMode="auto">
              <a:xfrm>
                <a:off x="1736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7" name="Line 7062"/>
              <p:cNvSpPr>
                <a:spLocks noChangeShapeType="1"/>
              </p:cNvSpPr>
              <p:nvPr/>
            </p:nvSpPr>
            <p:spPr bwMode="auto">
              <a:xfrm flipV="1">
                <a:off x="1794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8" name="Line 7063"/>
              <p:cNvSpPr>
                <a:spLocks noChangeShapeType="1"/>
              </p:cNvSpPr>
              <p:nvPr/>
            </p:nvSpPr>
            <p:spPr bwMode="auto">
              <a:xfrm>
                <a:off x="1794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39" name="Line 7064"/>
              <p:cNvSpPr>
                <a:spLocks noChangeShapeType="1"/>
              </p:cNvSpPr>
              <p:nvPr/>
            </p:nvSpPr>
            <p:spPr bwMode="auto">
              <a:xfrm flipV="1">
                <a:off x="1856" y="3685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0" name="Freeform 7065"/>
              <p:cNvSpPr>
                <a:spLocks noEditPoints="1"/>
              </p:cNvSpPr>
              <p:nvPr/>
            </p:nvSpPr>
            <p:spPr bwMode="auto">
              <a:xfrm>
                <a:off x="1803" y="3730"/>
                <a:ext cx="39" cy="56"/>
              </a:xfrm>
              <a:custGeom>
                <a:avLst/>
                <a:gdLst>
                  <a:gd name="T0" fmla="*/ 25 w 39"/>
                  <a:gd name="T1" fmla="*/ 56 h 56"/>
                  <a:gd name="T2" fmla="*/ 25 w 39"/>
                  <a:gd name="T3" fmla="*/ 42 h 56"/>
                  <a:gd name="T4" fmla="*/ 0 w 39"/>
                  <a:gd name="T5" fmla="*/ 42 h 56"/>
                  <a:gd name="T6" fmla="*/ 0 w 39"/>
                  <a:gd name="T7" fmla="*/ 33 h 56"/>
                  <a:gd name="T8" fmla="*/ 25 w 39"/>
                  <a:gd name="T9" fmla="*/ 0 h 56"/>
                  <a:gd name="T10" fmla="*/ 31 w 39"/>
                  <a:gd name="T11" fmla="*/ 0 h 56"/>
                  <a:gd name="T12" fmla="*/ 31 w 39"/>
                  <a:gd name="T13" fmla="*/ 33 h 56"/>
                  <a:gd name="T14" fmla="*/ 39 w 39"/>
                  <a:gd name="T15" fmla="*/ 33 h 56"/>
                  <a:gd name="T16" fmla="*/ 39 w 39"/>
                  <a:gd name="T17" fmla="*/ 42 h 56"/>
                  <a:gd name="T18" fmla="*/ 31 w 39"/>
                  <a:gd name="T19" fmla="*/ 42 h 56"/>
                  <a:gd name="T20" fmla="*/ 31 w 39"/>
                  <a:gd name="T21" fmla="*/ 56 h 56"/>
                  <a:gd name="T22" fmla="*/ 25 w 39"/>
                  <a:gd name="T23" fmla="*/ 56 h 56"/>
                  <a:gd name="T24" fmla="*/ 25 w 39"/>
                  <a:gd name="T25" fmla="*/ 33 h 56"/>
                  <a:gd name="T26" fmla="*/ 25 w 39"/>
                  <a:gd name="T27" fmla="*/ 14 h 56"/>
                  <a:gd name="T28" fmla="*/ 8 w 39"/>
                  <a:gd name="T29" fmla="*/ 33 h 56"/>
                  <a:gd name="T30" fmla="*/ 25 w 39"/>
                  <a:gd name="T31" fmla="*/ 33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9"/>
                  <a:gd name="T49" fmla="*/ 0 h 56"/>
                  <a:gd name="T50" fmla="*/ 39 w 39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9" h="56">
                    <a:moveTo>
                      <a:pt x="25" y="56"/>
                    </a:moveTo>
                    <a:lnTo>
                      <a:pt x="25" y="42"/>
                    </a:lnTo>
                    <a:lnTo>
                      <a:pt x="0" y="42"/>
                    </a:lnTo>
                    <a:lnTo>
                      <a:pt x="0" y="33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3"/>
                    </a:lnTo>
                    <a:lnTo>
                      <a:pt x="39" y="33"/>
                    </a:lnTo>
                    <a:lnTo>
                      <a:pt x="39" y="42"/>
                    </a:lnTo>
                    <a:lnTo>
                      <a:pt x="31" y="42"/>
                    </a:lnTo>
                    <a:lnTo>
                      <a:pt x="31" y="56"/>
                    </a:lnTo>
                    <a:lnTo>
                      <a:pt x="25" y="56"/>
                    </a:lnTo>
                    <a:close/>
                    <a:moveTo>
                      <a:pt x="25" y="33"/>
                    </a:moveTo>
                    <a:lnTo>
                      <a:pt x="25" y="14"/>
                    </a:lnTo>
                    <a:lnTo>
                      <a:pt x="8" y="33"/>
                    </a:lnTo>
                    <a:lnTo>
                      <a:pt x="25" y="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41" name="Freeform 7066"/>
              <p:cNvSpPr>
                <a:spLocks noEditPoints="1"/>
              </p:cNvSpPr>
              <p:nvPr/>
            </p:nvSpPr>
            <p:spPr bwMode="auto">
              <a:xfrm>
                <a:off x="1847" y="3730"/>
                <a:ext cx="37" cy="56"/>
              </a:xfrm>
              <a:custGeom>
                <a:avLst/>
                <a:gdLst>
                  <a:gd name="T0" fmla="*/ 0 w 37"/>
                  <a:gd name="T1" fmla="*/ 28 h 56"/>
                  <a:gd name="T2" fmla="*/ 0 w 37"/>
                  <a:gd name="T3" fmla="*/ 19 h 56"/>
                  <a:gd name="T4" fmla="*/ 3 w 37"/>
                  <a:gd name="T5" fmla="*/ 11 h 56"/>
                  <a:gd name="T6" fmla="*/ 6 w 37"/>
                  <a:gd name="T7" fmla="*/ 6 h 56"/>
                  <a:gd name="T8" fmla="*/ 9 w 37"/>
                  <a:gd name="T9" fmla="*/ 3 h 56"/>
                  <a:gd name="T10" fmla="*/ 14 w 37"/>
                  <a:gd name="T11" fmla="*/ 0 h 56"/>
                  <a:gd name="T12" fmla="*/ 20 w 37"/>
                  <a:gd name="T13" fmla="*/ 0 h 56"/>
                  <a:gd name="T14" fmla="*/ 23 w 37"/>
                  <a:gd name="T15" fmla="*/ 0 h 56"/>
                  <a:gd name="T16" fmla="*/ 26 w 37"/>
                  <a:gd name="T17" fmla="*/ 0 h 56"/>
                  <a:gd name="T18" fmla="*/ 31 w 37"/>
                  <a:gd name="T19" fmla="*/ 3 h 56"/>
                  <a:gd name="T20" fmla="*/ 31 w 37"/>
                  <a:gd name="T21" fmla="*/ 6 h 56"/>
                  <a:gd name="T22" fmla="*/ 34 w 37"/>
                  <a:gd name="T23" fmla="*/ 8 h 56"/>
                  <a:gd name="T24" fmla="*/ 37 w 37"/>
                  <a:gd name="T25" fmla="*/ 14 h 56"/>
                  <a:gd name="T26" fmla="*/ 37 w 37"/>
                  <a:gd name="T27" fmla="*/ 19 h 56"/>
                  <a:gd name="T28" fmla="*/ 37 w 37"/>
                  <a:gd name="T29" fmla="*/ 28 h 56"/>
                  <a:gd name="T30" fmla="*/ 37 w 37"/>
                  <a:gd name="T31" fmla="*/ 36 h 56"/>
                  <a:gd name="T32" fmla="*/ 34 w 37"/>
                  <a:gd name="T33" fmla="*/ 45 h 56"/>
                  <a:gd name="T34" fmla="*/ 31 w 37"/>
                  <a:gd name="T35" fmla="*/ 50 h 56"/>
                  <a:gd name="T36" fmla="*/ 28 w 37"/>
                  <a:gd name="T37" fmla="*/ 53 h 56"/>
                  <a:gd name="T38" fmla="*/ 26 w 37"/>
                  <a:gd name="T39" fmla="*/ 56 h 56"/>
                  <a:gd name="T40" fmla="*/ 20 w 37"/>
                  <a:gd name="T41" fmla="*/ 56 h 56"/>
                  <a:gd name="T42" fmla="*/ 12 w 37"/>
                  <a:gd name="T43" fmla="*/ 56 h 56"/>
                  <a:gd name="T44" fmla="*/ 6 w 37"/>
                  <a:gd name="T45" fmla="*/ 50 h 56"/>
                  <a:gd name="T46" fmla="*/ 3 w 37"/>
                  <a:gd name="T47" fmla="*/ 45 h 56"/>
                  <a:gd name="T48" fmla="*/ 0 w 37"/>
                  <a:gd name="T49" fmla="*/ 36 h 56"/>
                  <a:gd name="T50" fmla="*/ 0 w 37"/>
                  <a:gd name="T51" fmla="*/ 28 h 56"/>
                  <a:gd name="T52" fmla="*/ 9 w 37"/>
                  <a:gd name="T53" fmla="*/ 28 h 56"/>
                  <a:gd name="T54" fmla="*/ 9 w 37"/>
                  <a:gd name="T55" fmla="*/ 36 h 56"/>
                  <a:gd name="T56" fmla="*/ 9 w 37"/>
                  <a:gd name="T57" fmla="*/ 42 h 56"/>
                  <a:gd name="T58" fmla="*/ 12 w 37"/>
                  <a:gd name="T59" fmla="*/ 45 h 56"/>
                  <a:gd name="T60" fmla="*/ 14 w 37"/>
                  <a:gd name="T61" fmla="*/ 47 h 56"/>
                  <a:gd name="T62" fmla="*/ 20 w 37"/>
                  <a:gd name="T63" fmla="*/ 50 h 56"/>
                  <a:gd name="T64" fmla="*/ 23 w 37"/>
                  <a:gd name="T65" fmla="*/ 47 h 56"/>
                  <a:gd name="T66" fmla="*/ 26 w 37"/>
                  <a:gd name="T67" fmla="*/ 45 h 56"/>
                  <a:gd name="T68" fmla="*/ 28 w 37"/>
                  <a:gd name="T69" fmla="*/ 42 h 56"/>
                  <a:gd name="T70" fmla="*/ 28 w 37"/>
                  <a:gd name="T71" fmla="*/ 36 h 56"/>
                  <a:gd name="T72" fmla="*/ 28 w 37"/>
                  <a:gd name="T73" fmla="*/ 28 h 56"/>
                  <a:gd name="T74" fmla="*/ 28 w 37"/>
                  <a:gd name="T75" fmla="*/ 19 h 56"/>
                  <a:gd name="T76" fmla="*/ 28 w 37"/>
                  <a:gd name="T77" fmla="*/ 14 h 56"/>
                  <a:gd name="T78" fmla="*/ 26 w 37"/>
                  <a:gd name="T79" fmla="*/ 11 h 56"/>
                  <a:gd name="T80" fmla="*/ 23 w 37"/>
                  <a:gd name="T81" fmla="*/ 6 h 56"/>
                  <a:gd name="T82" fmla="*/ 20 w 37"/>
                  <a:gd name="T83" fmla="*/ 6 h 56"/>
                  <a:gd name="T84" fmla="*/ 14 w 37"/>
                  <a:gd name="T85" fmla="*/ 6 h 56"/>
                  <a:gd name="T86" fmla="*/ 12 w 37"/>
                  <a:gd name="T87" fmla="*/ 8 h 56"/>
                  <a:gd name="T88" fmla="*/ 9 w 37"/>
                  <a:gd name="T89" fmla="*/ 14 h 56"/>
                  <a:gd name="T90" fmla="*/ 9 w 37"/>
                  <a:gd name="T91" fmla="*/ 19 h 56"/>
                  <a:gd name="T92" fmla="*/ 9 w 37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"/>
                  <a:gd name="T142" fmla="*/ 0 h 56"/>
                  <a:gd name="T143" fmla="*/ 37 w 37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" h="56">
                    <a:moveTo>
                      <a:pt x="0" y="28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4" y="8"/>
                    </a:lnTo>
                    <a:lnTo>
                      <a:pt x="37" y="14"/>
                    </a:lnTo>
                    <a:lnTo>
                      <a:pt x="37" y="19"/>
                    </a:lnTo>
                    <a:lnTo>
                      <a:pt x="37" y="28"/>
                    </a:lnTo>
                    <a:lnTo>
                      <a:pt x="37" y="36"/>
                    </a:lnTo>
                    <a:lnTo>
                      <a:pt x="34" y="45"/>
                    </a:lnTo>
                    <a:lnTo>
                      <a:pt x="31" y="50"/>
                    </a:lnTo>
                    <a:lnTo>
                      <a:pt x="28" y="53"/>
                    </a:lnTo>
                    <a:lnTo>
                      <a:pt x="26" y="56"/>
                    </a:lnTo>
                    <a:lnTo>
                      <a:pt x="20" y="56"/>
                    </a:lnTo>
                    <a:lnTo>
                      <a:pt x="12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9" y="42"/>
                    </a:lnTo>
                    <a:lnTo>
                      <a:pt x="12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3" y="47"/>
                    </a:lnTo>
                    <a:lnTo>
                      <a:pt x="26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6" y="11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9" y="14"/>
                    </a:lnTo>
                    <a:lnTo>
                      <a:pt x="9" y="19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42" name="Freeform 7067"/>
              <p:cNvSpPr>
                <a:spLocks noEditPoints="1"/>
              </p:cNvSpPr>
              <p:nvPr/>
            </p:nvSpPr>
            <p:spPr bwMode="auto">
              <a:xfrm>
                <a:off x="1889" y="3730"/>
                <a:ext cx="39" cy="56"/>
              </a:xfrm>
              <a:custGeom>
                <a:avLst/>
                <a:gdLst>
                  <a:gd name="T0" fmla="*/ 0 w 39"/>
                  <a:gd name="T1" fmla="*/ 28 h 56"/>
                  <a:gd name="T2" fmla="*/ 3 w 39"/>
                  <a:gd name="T3" fmla="*/ 19 h 56"/>
                  <a:gd name="T4" fmla="*/ 3 w 39"/>
                  <a:gd name="T5" fmla="*/ 11 h 56"/>
                  <a:gd name="T6" fmla="*/ 6 w 39"/>
                  <a:gd name="T7" fmla="*/ 6 h 56"/>
                  <a:gd name="T8" fmla="*/ 9 w 39"/>
                  <a:gd name="T9" fmla="*/ 3 h 56"/>
                  <a:gd name="T10" fmla="*/ 14 w 39"/>
                  <a:gd name="T11" fmla="*/ 0 h 56"/>
                  <a:gd name="T12" fmla="*/ 20 w 39"/>
                  <a:gd name="T13" fmla="*/ 0 h 56"/>
                  <a:gd name="T14" fmla="*/ 25 w 39"/>
                  <a:gd name="T15" fmla="*/ 0 h 56"/>
                  <a:gd name="T16" fmla="*/ 28 w 39"/>
                  <a:gd name="T17" fmla="*/ 0 h 56"/>
                  <a:gd name="T18" fmla="*/ 31 w 39"/>
                  <a:gd name="T19" fmla="*/ 3 h 56"/>
                  <a:gd name="T20" fmla="*/ 34 w 39"/>
                  <a:gd name="T21" fmla="*/ 6 h 56"/>
                  <a:gd name="T22" fmla="*/ 37 w 39"/>
                  <a:gd name="T23" fmla="*/ 8 h 56"/>
                  <a:gd name="T24" fmla="*/ 37 w 39"/>
                  <a:gd name="T25" fmla="*/ 14 h 56"/>
                  <a:gd name="T26" fmla="*/ 37 w 39"/>
                  <a:gd name="T27" fmla="*/ 19 h 56"/>
                  <a:gd name="T28" fmla="*/ 39 w 39"/>
                  <a:gd name="T29" fmla="*/ 28 h 56"/>
                  <a:gd name="T30" fmla="*/ 37 w 39"/>
                  <a:gd name="T31" fmla="*/ 36 h 56"/>
                  <a:gd name="T32" fmla="*/ 37 w 39"/>
                  <a:gd name="T33" fmla="*/ 45 h 56"/>
                  <a:gd name="T34" fmla="*/ 34 w 39"/>
                  <a:gd name="T35" fmla="*/ 50 h 56"/>
                  <a:gd name="T36" fmla="*/ 31 w 39"/>
                  <a:gd name="T37" fmla="*/ 53 h 56"/>
                  <a:gd name="T38" fmla="*/ 25 w 39"/>
                  <a:gd name="T39" fmla="*/ 56 h 56"/>
                  <a:gd name="T40" fmla="*/ 20 w 39"/>
                  <a:gd name="T41" fmla="*/ 56 h 56"/>
                  <a:gd name="T42" fmla="*/ 11 w 39"/>
                  <a:gd name="T43" fmla="*/ 56 h 56"/>
                  <a:gd name="T44" fmla="*/ 6 w 39"/>
                  <a:gd name="T45" fmla="*/ 50 h 56"/>
                  <a:gd name="T46" fmla="*/ 3 w 39"/>
                  <a:gd name="T47" fmla="*/ 45 h 56"/>
                  <a:gd name="T48" fmla="*/ 3 w 39"/>
                  <a:gd name="T49" fmla="*/ 36 h 56"/>
                  <a:gd name="T50" fmla="*/ 0 w 39"/>
                  <a:gd name="T51" fmla="*/ 28 h 56"/>
                  <a:gd name="T52" fmla="*/ 9 w 39"/>
                  <a:gd name="T53" fmla="*/ 28 h 56"/>
                  <a:gd name="T54" fmla="*/ 9 w 39"/>
                  <a:gd name="T55" fmla="*/ 36 h 56"/>
                  <a:gd name="T56" fmla="*/ 11 w 39"/>
                  <a:gd name="T57" fmla="*/ 42 h 56"/>
                  <a:gd name="T58" fmla="*/ 11 w 39"/>
                  <a:gd name="T59" fmla="*/ 45 h 56"/>
                  <a:gd name="T60" fmla="*/ 14 w 39"/>
                  <a:gd name="T61" fmla="*/ 47 h 56"/>
                  <a:gd name="T62" fmla="*/ 20 w 39"/>
                  <a:gd name="T63" fmla="*/ 50 h 56"/>
                  <a:gd name="T64" fmla="*/ 25 w 39"/>
                  <a:gd name="T65" fmla="*/ 47 h 56"/>
                  <a:gd name="T66" fmla="*/ 28 w 39"/>
                  <a:gd name="T67" fmla="*/ 45 h 56"/>
                  <a:gd name="T68" fmla="*/ 28 w 39"/>
                  <a:gd name="T69" fmla="*/ 42 h 56"/>
                  <a:gd name="T70" fmla="*/ 31 w 39"/>
                  <a:gd name="T71" fmla="*/ 36 h 56"/>
                  <a:gd name="T72" fmla="*/ 31 w 39"/>
                  <a:gd name="T73" fmla="*/ 28 h 56"/>
                  <a:gd name="T74" fmla="*/ 31 w 39"/>
                  <a:gd name="T75" fmla="*/ 19 h 56"/>
                  <a:gd name="T76" fmla="*/ 28 w 39"/>
                  <a:gd name="T77" fmla="*/ 14 h 56"/>
                  <a:gd name="T78" fmla="*/ 28 w 39"/>
                  <a:gd name="T79" fmla="*/ 11 h 56"/>
                  <a:gd name="T80" fmla="*/ 25 w 39"/>
                  <a:gd name="T81" fmla="*/ 6 h 56"/>
                  <a:gd name="T82" fmla="*/ 20 w 39"/>
                  <a:gd name="T83" fmla="*/ 6 h 56"/>
                  <a:gd name="T84" fmla="*/ 14 w 39"/>
                  <a:gd name="T85" fmla="*/ 6 h 56"/>
                  <a:gd name="T86" fmla="*/ 11 w 39"/>
                  <a:gd name="T87" fmla="*/ 8 h 56"/>
                  <a:gd name="T88" fmla="*/ 11 w 39"/>
                  <a:gd name="T89" fmla="*/ 14 h 56"/>
                  <a:gd name="T90" fmla="*/ 9 w 39"/>
                  <a:gd name="T91" fmla="*/ 19 h 56"/>
                  <a:gd name="T92" fmla="*/ 9 w 39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"/>
                  <a:gd name="T142" fmla="*/ 0 h 56"/>
                  <a:gd name="T143" fmla="*/ 39 w 39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" h="56">
                    <a:moveTo>
                      <a:pt x="0" y="28"/>
                    </a:moveTo>
                    <a:lnTo>
                      <a:pt x="3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7" y="8"/>
                    </a:lnTo>
                    <a:lnTo>
                      <a:pt x="37" y="14"/>
                    </a:lnTo>
                    <a:lnTo>
                      <a:pt x="37" y="19"/>
                    </a:lnTo>
                    <a:lnTo>
                      <a:pt x="39" y="28"/>
                    </a:lnTo>
                    <a:lnTo>
                      <a:pt x="37" y="36"/>
                    </a:lnTo>
                    <a:lnTo>
                      <a:pt x="37" y="45"/>
                    </a:lnTo>
                    <a:lnTo>
                      <a:pt x="34" y="50"/>
                    </a:lnTo>
                    <a:lnTo>
                      <a:pt x="31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3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11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5" y="47"/>
                    </a:lnTo>
                    <a:lnTo>
                      <a:pt x="28" y="45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19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5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14"/>
                    </a:lnTo>
                    <a:lnTo>
                      <a:pt x="9" y="19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43" name="Line 7068"/>
              <p:cNvSpPr>
                <a:spLocks noChangeShapeType="1"/>
              </p:cNvSpPr>
              <p:nvPr/>
            </p:nvSpPr>
            <p:spPr bwMode="auto">
              <a:xfrm>
                <a:off x="1856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4" name="Line 7069"/>
              <p:cNvSpPr>
                <a:spLocks noChangeShapeType="1"/>
              </p:cNvSpPr>
              <p:nvPr/>
            </p:nvSpPr>
            <p:spPr bwMode="auto">
              <a:xfrm flipV="1">
                <a:off x="1914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5" name="Line 7070"/>
              <p:cNvSpPr>
                <a:spLocks noChangeShapeType="1"/>
              </p:cNvSpPr>
              <p:nvPr/>
            </p:nvSpPr>
            <p:spPr bwMode="auto">
              <a:xfrm>
                <a:off x="1914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6" name="Line 7071"/>
              <p:cNvSpPr>
                <a:spLocks noChangeShapeType="1"/>
              </p:cNvSpPr>
              <p:nvPr/>
            </p:nvSpPr>
            <p:spPr bwMode="auto">
              <a:xfrm flipV="1">
                <a:off x="1973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7" name="Line 7072"/>
              <p:cNvSpPr>
                <a:spLocks noChangeShapeType="1"/>
              </p:cNvSpPr>
              <p:nvPr/>
            </p:nvSpPr>
            <p:spPr bwMode="auto">
              <a:xfrm>
                <a:off x="1973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8" name="Line 7073"/>
              <p:cNvSpPr>
                <a:spLocks noChangeShapeType="1"/>
              </p:cNvSpPr>
              <p:nvPr/>
            </p:nvSpPr>
            <p:spPr bwMode="auto">
              <a:xfrm flipV="1">
                <a:off x="2032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49" name="Line 7074"/>
              <p:cNvSpPr>
                <a:spLocks noChangeShapeType="1"/>
              </p:cNvSpPr>
              <p:nvPr/>
            </p:nvSpPr>
            <p:spPr bwMode="auto">
              <a:xfrm>
                <a:off x="2032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50" name="Line 7075"/>
              <p:cNvSpPr>
                <a:spLocks noChangeShapeType="1"/>
              </p:cNvSpPr>
              <p:nvPr/>
            </p:nvSpPr>
            <p:spPr bwMode="auto">
              <a:xfrm flipV="1">
                <a:off x="2093" y="3696"/>
                <a:ext cx="1" cy="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51" name="Line 7076"/>
              <p:cNvSpPr>
                <a:spLocks noChangeShapeType="1"/>
              </p:cNvSpPr>
              <p:nvPr/>
            </p:nvSpPr>
            <p:spPr bwMode="auto">
              <a:xfrm>
                <a:off x="2090" y="2765"/>
                <a:ext cx="1" cy="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52" name="Line 7077"/>
              <p:cNvSpPr>
                <a:spLocks noChangeShapeType="1"/>
              </p:cNvSpPr>
              <p:nvPr/>
            </p:nvSpPr>
            <p:spPr bwMode="auto">
              <a:xfrm flipV="1">
                <a:off x="2152" y="3685"/>
                <a:ext cx="1" cy="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153" name="Freeform 7078"/>
              <p:cNvSpPr>
                <a:spLocks/>
              </p:cNvSpPr>
              <p:nvPr/>
            </p:nvSpPr>
            <p:spPr bwMode="auto">
              <a:xfrm>
                <a:off x="2101" y="3730"/>
                <a:ext cx="37" cy="56"/>
              </a:xfrm>
              <a:custGeom>
                <a:avLst/>
                <a:gdLst>
                  <a:gd name="T0" fmla="*/ 0 w 37"/>
                  <a:gd name="T1" fmla="*/ 39 h 56"/>
                  <a:gd name="T2" fmla="*/ 6 w 37"/>
                  <a:gd name="T3" fmla="*/ 39 h 56"/>
                  <a:gd name="T4" fmla="*/ 9 w 37"/>
                  <a:gd name="T5" fmla="*/ 45 h 56"/>
                  <a:gd name="T6" fmla="*/ 11 w 37"/>
                  <a:gd name="T7" fmla="*/ 47 h 56"/>
                  <a:gd name="T8" fmla="*/ 14 w 37"/>
                  <a:gd name="T9" fmla="*/ 47 h 56"/>
                  <a:gd name="T10" fmla="*/ 17 w 37"/>
                  <a:gd name="T11" fmla="*/ 50 h 56"/>
                  <a:gd name="T12" fmla="*/ 23 w 37"/>
                  <a:gd name="T13" fmla="*/ 47 h 56"/>
                  <a:gd name="T14" fmla="*/ 25 w 37"/>
                  <a:gd name="T15" fmla="*/ 45 h 56"/>
                  <a:gd name="T16" fmla="*/ 28 w 37"/>
                  <a:gd name="T17" fmla="*/ 42 h 56"/>
                  <a:gd name="T18" fmla="*/ 28 w 37"/>
                  <a:gd name="T19" fmla="*/ 36 h 56"/>
                  <a:gd name="T20" fmla="*/ 28 w 37"/>
                  <a:gd name="T21" fmla="*/ 31 h 56"/>
                  <a:gd name="T22" fmla="*/ 25 w 37"/>
                  <a:gd name="T23" fmla="*/ 28 h 56"/>
                  <a:gd name="T24" fmla="*/ 23 w 37"/>
                  <a:gd name="T25" fmla="*/ 25 h 56"/>
                  <a:gd name="T26" fmla="*/ 17 w 37"/>
                  <a:gd name="T27" fmla="*/ 25 h 56"/>
                  <a:gd name="T28" fmla="*/ 14 w 37"/>
                  <a:gd name="T29" fmla="*/ 25 h 56"/>
                  <a:gd name="T30" fmla="*/ 11 w 37"/>
                  <a:gd name="T31" fmla="*/ 25 h 56"/>
                  <a:gd name="T32" fmla="*/ 9 w 37"/>
                  <a:gd name="T33" fmla="*/ 28 h 56"/>
                  <a:gd name="T34" fmla="*/ 9 w 37"/>
                  <a:gd name="T35" fmla="*/ 28 h 56"/>
                  <a:gd name="T36" fmla="*/ 0 w 37"/>
                  <a:gd name="T37" fmla="*/ 28 h 56"/>
                  <a:gd name="T38" fmla="*/ 6 w 37"/>
                  <a:gd name="T39" fmla="*/ 0 h 56"/>
                  <a:gd name="T40" fmla="*/ 34 w 37"/>
                  <a:gd name="T41" fmla="*/ 0 h 56"/>
                  <a:gd name="T42" fmla="*/ 34 w 37"/>
                  <a:gd name="T43" fmla="*/ 8 h 56"/>
                  <a:gd name="T44" fmla="*/ 11 w 37"/>
                  <a:gd name="T45" fmla="*/ 8 h 56"/>
                  <a:gd name="T46" fmla="*/ 9 w 37"/>
                  <a:gd name="T47" fmla="*/ 22 h 56"/>
                  <a:gd name="T48" fmla="*/ 14 w 37"/>
                  <a:gd name="T49" fmla="*/ 19 h 56"/>
                  <a:gd name="T50" fmla="*/ 20 w 37"/>
                  <a:gd name="T51" fmla="*/ 17 h 56"/>
                  <a:gd name="T52" fmla="*/ 25 w 37"/>
                  <a:gd name="T53" fmla="*/ 19 h 56"/>
                  <a:gd name="T54" fmla="*/ 31 w 37"/>
                  <a:gd name="T55" fmla="*/ 22 h 56"/>
                  <a:gd name="T56" fmla="*/ 34 w 37"/>
                  <a:gd name="T57" fmla="*/ 28 h 56"/>
                  <a:gd name="T58" fmla="*/ 37 w 37"/>
                  <a:gd name="T59" fmla="*/ 36 h 56"/>
                  <a:gd name="T60" fmla="*/ 34 w 37"/>
                  <a:gd name="T61" fmla="*/ 42 h 56"/>
                  <a:gd name="T62" fmla="*/ 31 w 37"/>
                  <a:gd name="T63" fmla="*/ 50 h 56"/>
                  <a:gd name="T64" fmla="*/ 25 w 37"/>
                  <a:gd name="T65" fmla="*/ 53 h 56"/>
                  <a:gd name="T66" fmla="*/ 17 w 37"/>
                  <a:gd name="T67" fmla="*/ 56 h 56"/>
                  <a:gd name="T68" fmla="*/ 11 w 37"/>
                  <a:gd name="T69" fmla="*/ 56 h 56"/>
                  <a:gd name="T70" fmla="*/ 6 w 37"/>
                  <a:gd name="T71" fmla="*/ 53 h 56"/>
                  <a:gd name="T72" fmla="*/ 0 w 37"/>
                  <a:gd name="T73" fmla="*/ 47 h 56"/>
                  <a:gd name="T74" fmla="*/ 0 w 37"/>
                  <a:gd name="T75" fmla="*/ 39 h 5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7"/>
                  <a:gd name="T115" fmla="*/ 0 h 56"/>
                  <a:gd name="T116" fmla="*/ 37 w 37"/>
                  <a:gd name="T117" fmla="*/ 56 h 5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7" h="56">
                    <a:moveTo>
                      <a:pt x="0" y="39"/>
                    </a:moveTo>
                    <a:lnTo>
                      <a:pt x="6" y="39"/>
                    </a:lnTo>
                    <a:lnTo>
                      <a:pt x="9" y="45"/>
                    </a:lnTo>
                    <a:lnTo>
                      <a:pt x="11" y="47"/>
                    </a:lnTo>
                    <a:lnTo>
                      <a:pt x="14" y="47"/>
                    </a:lnTo>
                    <a:lnTo>
                      <a:pt x="17" y="50"/>
                    </a:lnTo>
                    <a:lnTo>
                      <a:pt x="23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31"/>
                    </a:lnTo>
                    <a:lnTo>
                      <a:pt x="25" y="28"/>
                    </a:lnTo>
                    <a:lnTo>
                      <a:pt x="23" y="25"/>
                    </a:lnTo>
                    <a:lnTo>
                      <a:pt x="17" y="25"/>
                    </a:lnTo>
                    <a:lnTo>
                      <a:pt x="14" y="25"/>
                    </a:lnTo>
                    <a:lnTo>
                      <a:pt x="11" y="25"/>
                    </a:lnTo>
                    <a:lnTo>
                      <a:pt x="9" y="28"/>
                    </a:lnTo>
                    <a:lnTo>
                      <a:pt x="0" y="28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11" y="8"/>
                    </a:lnTo>
                    <a:lnTo>
                      <a:pt x="9" y="22"/>
                    </a:lnTo>
                    <a:lnTo>
                      <a:pt x="14" y="19"/>
                    </a:lnTo>
                    <a:lnTo>
                      <a:pt x="20" y="17"/>
                    </a:lnTo>
                    <a:lnTo>
                      <a:pt x="25" y="19"/>
                    </a:lnTo>
                    <a:lnTo>
                      <a:pt x="31" y="22"/>
                    </a:lnTo>
                    <a:lnTo>
                      <a:pt x="34" y="28"/>
                    </a:lnTo>
                    <a:lnTo>
                      <a:pt x="37" y="36"/>
                    </a:lnTo>
                    <a:lnTo>
                      <a:pt x="34" y="42"/>
                    </a:lnTo>
                    <a:lnTo>
                      <a:pt x="31" y="50"/>
                    </a:lnTo>
                    <a:lnTo>
                      <a:pt x="25" y="53"/>
                    </a:lnTo>
                    <a:lnTo>
                      <a:pt x="17" y="56"/>
                    </a:lnTo>
                    <a:lnTo>
                      <a:pt x="11" y="56"/>
                    </a:lnTo>
                    <a:lnTo>
                      <a:pt x="6" y="53"/>
                    </a:lnTo>
                    <a:lnTo>
                      <a:pt x="0" y="47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5154" name="Freeform 7079"/>
              <p:cNvSpPr>
                <a:spLocks noEditPoints="1"/>
              </p:cNvSpPr>
              <p:nvPr/>
            </p:nvSpPr>
            <p:spPr bwMode="auto">
              <a:xfrm>
                <a:off x="2143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3 w 36"/>
                  <a:gd name="T5" fmla="*/ 11 h 56"/>
                  <a:gd name="T6" fmla="*/ 6 w 36"/>
                  <a:gd name="T7" fmla="*/ 6 h 56"/>
                  <a:gd name="T8" fmla="*/ 9 w 36"/>
                  <a:gd name="T9" fmla="*/ 3 h 56"/>
                  <a:gd name="T10" fmla="*/ 14 w 36"/>
                  <a:gd name="T11" fmla="*/ 0 h 56"/>
                  <a:gd name="T12" fmla="*/ 20 w 36"/>
                  <a:gd name="T13" fmla="*/ 0 h 56"/>
                  <a:gd name="T14" fmla="*/ 22 w 36"/>
                  <a:gd name="T15" fmla="*/ 0 h 56"/>
                  <a:gd name="T16" fmla="*/ 28 w 36"/>
                  <a:gd name="T17" fmla="*/ 0 h 56"/>
                  <a:gd name="T18" fmla="*/ 31 w 36"/>
                  <a:gd name="T19" fmla="*/ 3 h 56"/>
                  <a:gd name="T20" fmla="*/ 34 w 36"/>
                  <a:gd name="T21" fmla="*/ 6 h 56"/>
                  <a:gd name="T22" fmla="*/ 34 w 36"/>
                  <a:gd name="T23" fmla="*/ 8 h 56"/>
                  <a:gd name="T24" fmla="*/ 36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6 w 36"/>
                  <a:gd name="T33" fmla="*/ 45 h 56"/>
                  <a:gd name="T34" fmla="*/ 34 w 36"/>
                  <a:gd name="T35" fmla="*/ 50 h 56"/>
                  <a:gd name="T36" fmla="*/ 28 w 36"/>
                  <a:gd name="T37" fmla="*/ 53 h 56"/>
                  <a:gd name="T38" fmla="*/ 25 w 36"/>
                  <a:gd name="T39" fmla="*/ 56 h 56"/>
                  <a:gd name="T40" fmla="*/ 20 w 36"/>
                  <a:gd name="T41" fmla="*/ 56 h 56"/>
                  <a:gd name="T42" fmla="*/ 11 w 36"/>
                  <a:gd name="T43" fmla="*/ 56 h 56"/>
                  <a:gd name="T44" fmla="*/ 6 w 36"/>
                  <a:gd name="T45" fmla="*/ 50 h 56"/>
                  <a:gd name="T46" fmla="*/ 3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9 w 36"/>
                  <a:gd name="T53" fmla="*/ 28 h 56"/>
                  <a:gd name="T54" fmla="*/ 9 w 36"/>
                  <a:gd name="T55" fmla="*/ 36 h 56"/>
                  <a:gd name="T56" fmla="*/ 9 w 36"/>
                  <a:gd name="T57" fmla="*/ 42 h 56"/>
                  <a:gd name="T58" fmla="*/ 11 w 36"/>
                  <a:gd name="T59" fmla="*/ 45 h 56"/>
                  <a:gd name="T60" fmla="*/ 14 w 36"/>
                  <a:gd name="T61" fmla="*/ 47 h 56"/>
                  <a:gd name="T62" fmla="*/ 20 w 36"/>
                  <a:gd name="T63" fmla="*/ 50 h 56"/>
                  <a:gd name="T64" fmla="*/ 22 w 36"/>
                  <a:gd name="T65" fmla="*/ 47 h 56"/>
                  <a:gd name="T66" fmla="*/ 28 w 36"/>
                  <a:gd name="T67" fmla="*/ 45 h 56"/>
                  <a:gd name="T68" fmla="*/ 28 w 36"/>
                  <a:gd name="T69" fmla="*/ 42 h 56"/>
                  <a:gd name="T70" fmla="*/ 31 w 36"/>
                  <a:gd name="T71" fmla="*/ 36 h 56"/>
                  <a:gd name="T72" fmla="*/ 31 w 36"/>
                  <a:gd name="T73" fmla="*/ 28 h 56"/>
                  <a:gd name="T74" fmla="*/ 31 w 36"/>
                  <a:gd name="T75" fmla="*/ 19 h 56"/>
                  <a:gd name="T76" fmla="*/ 28 w 36"/>
                  <a:gd name="T77" fmla="*/ 14 h 56"/>
                  <a:gd name="T78" fmla="*/ 28 w 36"/>
                  <a:gd name="T79" fmla="*/ 11 h 56"/>
                  <a:gd name="T80" fmla="*/ 22 w 36"/>
                  <a:gd name="T81" fmla="*/ 6 h 56"/>
                  <a:gd name="T82" fmla="*/ 20 w 36"/>
                  <a:gd name="T83" fmla="*/ 6 h 56"/>
                  <a:gd name="T84" fmla="*/ 14 w 36"/>
                  <a:gd name="T85" fmla="*/ 6 h 56"/>
                  <a:gd name="T86" fmla="*/ 11 w 36"/>
                  <a:gd name="T87" fmla="*/ 8 h 56"/>
                  <a:gd name="T88" fmla="*/ 9 w 36"/>
                  <a:gd name="T89" fmla="*/ 14 h 56"/>
                  <a:gd name="T90" fmla="*/ 9 w 36"/>
                  <a:gd name="T91" fmla="*/ 19 h 56"/>
                  <a:gd name="T92" fmla="*/ 9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3" y="11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1" y="3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6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6" y="45"/>
                    </a:lnTo>
                    <a:lnTo>
                      <a:pt x="34" y="50"/>
                    </a:lnTo>
                    <a:lnTo>
                      <a:pt x="28" y="53"/>
                    </a:lnTo>
                    <a:lnTo>
                      <a:pt x="25" y="56"/>
                    </a:lnTo>
                    <a:lnTo>
                      <a:pt x="20" y="56"/>
                    </a:lnTo>
                    <a:lnTo>
                      <a:pt x="11" y="56"/>
                    </a:lnTo>
                    <a:lnTo>
                      <a:pt x="6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9" y="28"/>
                    </a:moveTo>
                    <a:lnTo>
                      <a:pt x="9" y="36"/>
                    </a:lnTo>
                    <a:lnTo>
                      <a:pt x="9" y="42"/>
                    </a:lnTo>
                    <a:lnTo>
                      <a:pt x="11" y="45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2" y="47"/>
                    </a:lnTo>
                    <a:lnTo>
                      <a:pt x="28" y="45"/>
                    </a:lnTo>
                    <a:lnTo>
                      <a:pt x="28" y="42"/>
                    </a:lnTo>
                    <a:lnTo>
                      <a:pt x="31" y="36"/>
                    </a:lnTo>
                    <a:lnTo>
                      <a:pt x="31" y="28"/>
                    </a:lnTo>
                    <a:lnTo>
                      <a:pt x="31" y="19"/>
                    </a:lnTo>
                    <a:lnTo>
                      <a:pt x="28" y="14"/>
                    </a:lnTo>
                    <a:lnTo>
                      <a:pt x="28" y="11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9" y="14"/>
                    </a:lnTo>
                    <a:lnTo>
                      <a:pt x="9" y="19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8" name="Group 7281"/>
            <p:cNvGrpSpPr>
              <a:grpSpLocks/>
            </p:cNvGrpSpPr>
            <p:nvPr/>
          </p:nvGrpSpPr>
          <p:grpSpPr bwMode="auto">
            <a:xfrm>
              <a:off x="670" y="2765"/>
              <a:ext cx="1554" cy="1021"/>
              <a:chOff x="670" y="2765"/>
              <a:chExt cx="1554" cy="1021"/>
            </a:xfrm>
          </p:grpSpPr>
          <p:sp>
            <p:nvSpPr>
              <p:cNvPr id="54755" name="Freeform 7081"/>
              <p:cNvSpPr>
                <a:spLocks noEditPoints="1"/>
              </p:cNvSpPr>
              <p:nvPr/>
            </p:nvSpPr>
            <p:spPr bwMode="auto">
              <a:xfrm>
                <a:off x="2188" y="3730"/>
                <a:ext cx="36" cy="56"/>
              </a:xfrm>
              <a:custGeom>
                <a:avLst/>
                <a:gdLst>
                  <a:gd name="T0" fmla="*/ 0 w 36"/>
                  <a:gd name="T1" fmla="*/ 28 h 56"/>
                  <a:gd name="T2" fmla="*/ 0 w 36"/>
                  <a:gd name="T3" fmla="*/ 19 h 56"/>
                  <a:gd name="T4" fmla="*/ 0 w 36"/>
                  <a:gd name="T5" fmla="*/ 11 h 56"/>
                  <a:gd name="T6" fmla="*/ 3 w 36"/>
                  <a:gd name="T7" fmla="*/ 6 h 56"/>
                  <a:gd name="T8" fmla="*/ 8 w 36"/>
                  <a:gd name="T9" fmla="*/ 3 h 56"/>
                  <a:gd name="T10" fmla="*/ 11 w 36"/>
                  <a:gd name="T11" fmla="*/ 0 h 56"/>
                  <a:gd name="T12" fmla="*/ 17 w 36"/>
                  <a:gd name="T13" fmla="*/ 0 h 56"/>
                  <a:gd name="T14" fmla="*/ 22 w 36"/>
                  <a:gd name="T15" fmla="*/ 0 h 56"/>
                  <a:gd name="T16" fmla="*/ 25 w 36"/>
                  <a:gd name="T17" fmla="*/ 0 h 56"/>
                  <a:gd name="T18" fmla="*/ 28 w 36"/>
                  <a:gd name="T19" fmla="*/ 3 h 56"/>
                  <a:gd name="T20" fmla="*/ 30 w 36"/>
                  <a:gd name="T21" fmla="*/ 6 h 56"/>
                  <a:gd name="T22" fmla="*/ 33 w 36"/>
                  <a:gd name="T23" fmla="*/ 8 h 56"/>
                  <a:gd name="T24" fmla="*/ 33 w 36"/>
                  <a:gd name="T25" fmla="*/ 14 h 56"/>
                  <a:gd name="T26" fmla="*/ 36 w 36"/>
                  <a:gd name="T27" fmla="*/ 19 h 56"/>
                  <a:gd name="T28" fmla="*/ 36 w 36"/>
                  <a:gd name="T29" fmla="*/ 28 h 56"/>
                  <a:gd name="T30" fmla="*/ 36 w 36"/>
                  <a:gd name="T31" fmla="*/ 36 h 56"/>
                  <a:gd name="T32" fmla="*/ 33 w 36"/>
                  <a:gd name="T33" fmla="*/ 45 h 56"/>
                  <a:gd name="T34" fmla="*/ 30 w 36"/>
                  <a:gd name="T35" fmla="*/ 50 h 56"/>
                  <a:gd name="T36" fmla="*/ 28 w 36"/>
                  <a:gd name="T37" fmla="*/ 53 h 56"/>
                  <a:gd name="T38" fmla="*/ 22 w 36"/>
                  <a:gd name="T39" fmla="*/ 56 h 56"/>
                  <a:gd name="T40" fmla="*/ 17 w 36"/>
                  <a:gd name="T41" fmla="*/ 56 h 56"/>
                  <a:gd name="T42" fmla="*/ 11 w 36"/>
                  <a:gd name="T43" fmla="*/ 56 h 56"/>
                  <a:gd name="T44" fmla="*/ 5 w 36"/>
                  <a:gd name="T45" fmla="*/ 50 h 56"/>
                  <a:gd name="T46" fmla="*/ 3 w 36"/>
                  <a:gd name="T47" fmla="*/ 45 h 56"/>
                  <a:gd name="T48" fmla="*/ 0 w 36"/>
                  <a:gd name="T49" fmla="*/ 36 h 56"/>
                  <a:gd name="T50" fmla="*/ 0 w 36"/>
                  <a:gd name="T51" fmla="*/ 28 h 56"/>
                  <a:gd name="T52" fmla="*/ 5 w 36"/>
                  <a:gd name="T53" fmla="*/ 28 h 56"/>
                  <a:gd name="T54" fmla="*/ 5 w 36"/>
                  <a:gd name="T55" fmla="*/ 36 h 56"/>
                  <a:gd name="T56" fmla="*/ 8 w 36"/>
                  <a:gd name="T57" fmla="*/ 42 h 56"/>
                  <a:gd name="T58" fmla="*/ 8 w 36"/>
                  <a:gd name="T59" fmla="*/ 45 h 56"/>
                  <a:gd name="T60" fmla="*/ 14 w 36"/>
                  <a:gd name="T61" fmla="*/ 47 h 56"/>
                  <a:gd name="T62" fmla="*/ 17 w 36"/>
                  <a:gd name="T63" fmla="*/ 50 h 56"/>
                  <a:gd name="T64" fmla="*/ 22 w 36"/>
                  <a:gd name="T65" fmla="*/ 47 h 56"/>
                  <a:gd name="T66" fmla="*/ 25 w 36"/>
                  <a:gd name="T67" fmla="*/ 45 h 56"/>
                  <a:gd name="T68" fmla="*/ 28 w 36"/>
                  <a:gd name="T69" fmla="*/ 42 h 56"/>
                  <a:gd name="T70" fmla="*/ 28 w 36"/>
                  <a:gd name="T71" fmla="*/ 36 h 56"/>
                  <a:gd name="T72" fmla="*/ 28 w 36"/>
                  <a:gd name="T73" fmla="*/ 28 h 56"/>
                  <a:gd name="T74" fmla="*/ 28 w 36"/>
                  <a:gd name="T75" fmla="*/ 19 h 56"/>
                  <a:gd name="T76" fmla="*/ 28 w 36"/>
                  <a:gd name="T77" fmla="*/ 14 h 56"/>
                  <a:gd name="T78" fmla="*/ 25 w 36"/>
                  <a:gd name="T79" fmla="*/ 11 h 56"/>
                  <a:gd name="T80" fmla="*/ 22 w 36"/>
                  <a:gd name="T81" fmla="*/ 6 h 56"/>
                  <a:gd name="T82" fmla="*/ 17 w 36"/>
                  <a:gd name="T83" fmla="*/ 6 h 56"/>
                  <a:gd name="T84" fmla="*/ 14 w 36"/>
                  <a:gd name="T85" fmla="*/ 6 h 56"/>
                  <a:gd name="T86" fmla="*/ 8 w 36"/>
                  <a:gd name="T87" fmla="*/ 8 h 56"/>
                  <a:gd name="T88" fmla="*/ 8 w 36"/>
                  <a:gd name="T89" fmla="*/ 14 h 56"/>
                  <a:gd name="T90" fmla="*/ 5 w 36"/>
                  <a:gd name="T91" fmla="*/ 19 h 56"/>
                  <a:gd name="T92" fmla="*/ 5 w 36"/>
                  <a:gd name="T93" fmla="*/ 28 h 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6"/>
                  <a:gd name="T142" fmla="*/ 0 h 56"/>
                  <a:gd name="T143" fmla="*/ 36 w 36"/>
                  <a:gd name="T144" fmla="*/ 56 h 5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6" h="56">
                    <a:moveTo>
                      <a:pt x="0" y="28"/>
                    </a:moveTo>
                    <a:lnTo>
                      <a:pt x="0" y="19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28" y="3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3" y="14"/>
                    </a:lnTo>
                    <a:lnTo>
                      <a:pt x="36" y="19"/>
                    </a:lnTo>
                    <a:lnTo>
                      <a:pt x="36" y="28"/>
                    </a:lnTo>
                    <a:lnTo>
                      <a:pt x="36" y="36"/>
                    </a:lnTo>
                    <a:lnTo>
                      <a:pt x="33" y="45"/>
                    </a:lnTo>
                    <a:lnTo>
                      <a:pt x="30" y="50"/>
                    </a:lnTo>
                    <a:lnTo>
                      <a:pt x="28" y="53"/>
                    </a:lnTo>
                    <a:lnTo>
                      <a:pt x="22" y="56"/>
                    </a:lnTo>
                    <a:lnTo>
                      <a:pt x="17" y="56"/>
                    </a:lnTo>
                    <a:lnTo>
                      <a:pt x="11" y="56"/>
                    </a:lnTo>
                    <a:lnTo>
                      <a:pt x="5" y="50"/>
                    </a:lnTo>
                    <a:lnTo>
                      <a:pt x="3" y="45"/>
                    </a:lnTo>
                    <a:lnTo>
                      <a:pt x="0" y="36"/>
                    </a:lnTo>
                    <a:lnTo>
                      <a:pt x="0" y="28"/>
                    </a:lnTo>
                    <a:close/>
                    <a:moveTo>
                      <a:pt x="5" y="28"/>
                    </a:moveTo>
                    <a:lnTo>
                      <a:pt x="5" y="36"/>
                    </a:lnTo>
                    <a:lnTo>
                      <a:pt x="8" y="42"/>
                    </a:lnTo>
                    <a:lnTo>
                      <a:pt x="8" y="45"/>
                    </a:lnTo>
                    <a:lnTo>
                      <a:pt x="14" y="47"/>
                    </a:lnTo>
                    <a:lnTo>
                      <a:pt x="17" y="50"/>
                    </a:lnTo>
                    <a:lnTo>
                      <a:pt x="22" y="47"/>
                    </a:lnTo>
                    <a:lnTo>
                      <a:pt x="25" y="45"/>
                    </a:lnTo>
                    <a:lnTo>
                      <a:pt x="28" y="42"/>
                    </a:lnTo>
                    <a:lnTo>
                      <a:pt x="28" y="36"/>
                    </a:lnTo>
                    <a:lnTo>
                      <a:pt x="28" y="28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22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5" y="19"/>
                    </a:ln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6" name="Line 7082"/>
              <p:cNvSpPr>
                <a:spLocks noChangeShapeType="1"/>
              </p:cNvSpPr>
              <p:nvPr/>
            </p:nvSpPr>
            <p:spPr bwMode="auto">
              <a:xfrm>
                <a:off x="2152" y="2765"/>
                <a:ext cx="1" cy="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757" name="Rectangle 7083"/>
              <p:cNvSpPr>
                <a:spLocks noChangeArrowheads="1"/>
              </p:cNvSpPr>
              <p:nvPr/>
            </p:nvSpPr>
            <p:spPr bwMode="auto">
              <a:xfrm>
                <a:off x="670" y="2765"/>
                <a:ext cx="59" cy="36"/>
              </a:xfrm>
              <a:prstGeom prst="rect">
                <a:avLst/>
              </a:prstGeom>
              <a:solidFill>
                <a:srgbClr val="00A3B7"/>
              </a:solidFill>
              <a:ln w="0">
                <a:solidFill>
                  <a:srgbClr val="00A3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8" name="Rectangle 7084"/>
              <p:cNvSpPr>
                <a:spLocks noChangeArrowheads="1"/>
              </p:cNvSpPr>
              <p:nvPr/>
            </p:nvSpPr>
            <p:spPr bwMode="auto">
              <a:xfrm>
                <a:off x="670" y="2801"/>
                <a:ext cx="59" cy="39"/>
              </a:xfrm>
              <a:prstGeom prst="rect">
                <a:avLst/>
              </a:prstGeom>
              <a:solidFill>
                <a:srgbClr val="009BBE"/>
              </a:solidFill>
              <a:ln w="0">
                <a:solidFill>
                  <a:srgbClr val="009BB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9" name="Rectangle 7085"/>
              <p:cNvSpPr>
                <a:spLocks noChangeArrowheads="1"/>
              </p:cNvSpPr>
              <p:nvPr/>
            </p:nvSpPr>
            <p:spPr bwMode="auto">
              <a:xfrm>
                <a:off x="670" y="2840"/>
                <a:ext cx="59" cy="39"/>
              </a:xfrm>
              <a:prstGeom prst="rect">
                <a:avLst/>
              </a:prstGeom>
              <a:solidFill>
                <a:srgbClr val="0093C4"/>
              </a:solidFill>
              <a:ln w="0">
                <a:solidFill>
                  <a:srgbClr val="0093C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0" name="Rectangle 7086"/>
              <p:cNvSpPr>
                <a:spLocks noChangeArrowheads="1"/>
              </p:cNvSpPr>
              <p:nvPr/>
            </p:nvSpPr>
            <p:spPr bwMode="auto">
              <a:xfrm>
                <a:off x="670" y="2879"/>
                <a:ext cx="59" cy="36"/>
              </a:xfrm>
              <a:prstGeom prst="rect">
                <a:avLst/>
              </a:prstGeom>
              <a:solidFill>
                <a:srgbClr val="0089CB"/>
              </a:solidFill>
              <a:ln w="0">
                <a:solidFill>
                  <a:srgbClr val="0089C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1" name="Rectangle 7087"/>
              <p:cNvSpPr>
                <a:spLocks noChangeArrowheads="1"/>
              </p:cNvSpPr>
              <p:nvPr/>
            </p:nvSpPr>
            <p:spPr bwMode="auto">
              <a:xfrm>
                <a:off x="670" y="2915"/>
                <a:ext cx="59" cy="39"/>
              </a:xfrm>
              <a:prstGeom prst="rect">
                <a:avLst/>
              </a:prstGeom>
              <a:solidFill>
                <a:srgbClr val="0080D3"/>
              </a:solidFill>
              <a:ln w="0">
                <a:solidFill>
                  <a:srgbClr val="0080D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2" name="Rectangle 7088"/>
              <p:cNvSpPr>
                <a:spLocks noChangeArrowheads="1"/>
              </p:cNvSpPr>
              <p:nvPr/>
            </p:nvSpPr>
            <p:spPr bwMode="auto">
              <a:xfrm>
                <a:off x="670" y="2954"/>
                <a:ext cx="59" cy="37"/>
              </a:xfrm>
              <a:prstGeom prst="rect">
                <a:avLst/>
              </a:prstGeom>
              <a:solidFill>
                <a:srgbClr val="0076DA"/>
              </a:solidFill>
              <a:ln w="0">
                <a:solidFill>
                  <a:srgbClr val="0076D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3" name="Rectangle 7089"/>
              <p:cNvSpPr>
                <a:spLocks noChangeArrowheads="1"/>
              </p:cNvSpPr>
              <p:nvPr/>
            </p:nvSpPr>
            <p:spPr bwMode="auto">
              <a:xfrm>
                <a:off x="670" y="2991"/>
                <a:ext cx="59" cy="39"/>
              </a:xfrm>
              <a:prstGeom prst="rect">
                <a:avLst/>
              </a:prstGeom>
              <a:solidFill>
                <a:srgbClr val="006DE0"/>
              </a:solidFill>
              <a:ln w="0">
                <a:solidFill>
                  <a:srgbClr val="006DE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4" name="Rectangle 7090"/>
              <p:cNvSpPr>
                <a:spLocks noChangeArrowheads="1"/>
              </p:cNvSpPr>
              <p:nvPr/>
            </p:nvSpPr>
            <p:spPr bwMode="auto">
              <a:xfrm>
                <a:off x="670" y="3030"/>
                <a:ext cx="59" cy="36"/>
              </a:xfrm>
              <a:prstGeom prst="rect">
                <a:avLst/>
              </a:prstGeom>
              <a:solidFill>
                <a:srgbClr val="0065E6"/>
              </a:solidFill>
              <a:ln w="0">
                <a:solidFill>
                  <a:srgbClr val="0065E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5" name="Freeform 7091"/>
              <p:cNvSpPr>
                <a:spLocks/>
              </p:cNvSpPr>
              <p:nvPr/>
            </p:nvSpPr>
            <p:spPr bwMode="auto">
              <a:xfrm>
                <a:off x="670" y="3066"/>
                <a:ext cx="62" cy="39"/>
              </a:xfrm>
              <a:custGeom>
                <a:avLst/>
                <a:gdLst>
                  <a:gd name="T0" fmla="*/ 0 w 62"/>
                  <a:gd name="T1" fmla="*/ 39 h 39"/>
                  <a:gd name="T2" fmla="*/ 62 w 62"/>
                  <a:gd name="T3" fmla="*/ 39 h 39"/>
                  <a:gd name="T4" fmla="*/ 59 w 62"/>
                  <a:gd name="T5" fmla="*/ 0 h 39"/>
                  <a:gd name="T6" fmla="*/ 0 w 62"/>
                  <a:gd name="T7" fmla="*/ 0 h 39"/>
                  <a:gd name="T8" fmla="*/ 0 w 62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9"/>
                  <a:gd name="T17" fmla="*/ 62 w 6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9">
                    <a:moveTo>
                      <a:pt x="0" y="39"/>
                    </a:moveTo>
                    <a:lnTo>
                      <a:pt x="62" y="39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61E9"/>
              </a:solidFill>
              <a:ln w="0">
                <a:solidFill>
                  <a:srgbClr val="0061E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6" name="Rectangle 7092"/>
              <p:cNvSpPr>
                <a:spLocks noChangeArrowheads="1"/>
              </p:cNvSpPr>
              <p:nvPr/>
            </p:nvSpPr>
            <p:spPr bwMode="auto">
              <a:xfrm>
                <a:off x="670" y="3105"/>
                <a:ext cx="62" cy="36"/>
              </a:xfrm>
              <a:prstGeom prst="rect">
                <a:avLst/>
              </a:prstGeom>
              <a:solidFill>
                <a:srgbClr val="0060E9"/>
              </a:solidFill>
              <a:ln w="0">
                <a:solidFill>
                  <a:srgbClr val="0060E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7" name="Rectangle 7093"/>
              <p:cNvSpPr>
                <a:spLocks noChangeArrowheads="1"/>
              </p:cNvSpPr>
              <p:nvPr/>
            </p:nvSpPr>
            <p:spPr bwMode="auto">
              <a:xfrm>
                <a:off x="670" y="3141"/>
                <a:ext cx="62" cy="39"/>
              </a:xfrm>
              <a:prstGeom prst="rect">
                <a:avLst/>
              </a:prstGeom>
              <a:solidFill>
                <a:srgbClr val="0066E5"/>
              </a:solidFill>
              <a:ln w="0">
                <a:solidFill>
                  <a:srgbClr val="0066E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8" name="Rectangle 7094"/>
              <p:cNvSpPr>
                <a:spLocks noChangeArrowheads="1"/>
              </p:cNvSpPr>
              <p:nvPr/>
            </p:nvSpPr>
            <p:spPr bwMode="auto">
              <a:xfrm>
                <a:off x="670" y="3180"/>
                <a:ext cx="62" cy="39"/>
              </a:xfrm>
              <a:prstGeom prst="rect">
                <a:avLst/>
              </a:prstGeom>
              <a:solidFill>
                <a:srgbClr val="0073DC"/>
              </a:solidFill>
              <a:ln w="0">
                <a:solidFill>
                  <a:srgbClr val="0073D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69" name="Rectangle 7095"/>
              <p:cNvSpPr>
                <a:spLocks noChangeArrowheads="1"/>
              </p:cNvSpPr>
              <p:nvPr/>
            </p:nvSpPr>
            <p:spPr bwMode="auto">
              <a:xfrm>
                <a:off x="670" y="3219"/>
                <a:ext cx="62" cy="37"/>
              </a:xfrm>
              <a:prstGeom prst="rect">
                <a:avLst/>
              </a:prstGeom>
              <a:solidFill>
                <a:srgbClr val="0088CD"/>
              </a:solidFill>
              <a:ln w="0">
                <a:solidFill>
                  <a:srgbClr val="0088C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0" name="Rectangle 7096"/>
              <p:cNvSpPr>
                <a:spLocks noChangeArrowheads="1"/>
              </p:cNvSpPr>
              <p:nvPr/>
            </p:nvSpPr>
            <p:spPr bwMode="auto">
              <a:xfrm>
                <a:off x="670" y="3256"/>
                <a:ext cx="62" cy="39"/>
              </a:xfrm>
              <a:prstGeom prst="rect">
                <a:avLst/>
              </a:prstGeom>
              <a:solidFill>
                <a:srgbClr val="00A4B6"/>
              </a:solidFill>
              <a:ln w="0">
                <a:solidFill>
                  <a:srgbClr val="00A4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1" name="Rectangle 7097"/>
              <p:cNvSpPr>
                <a:spLocks noChangeArrowheads="1"/>
              </p:cNvSpPr>
              <p:nvPr/>
            </p:nvSpPr>
            <p:spPr bwMode="auto">
              <a:xfrm>
                <a:off x="670" y="3295"/>
                <a:ext cx="62" cy="36"/>
              </a:xfrm>
              <a:prstGeom prst="rect">
                <a:avLst/>
              </a:prstGeom>
              <a:solidFill>
                <a:srgbClr val="00C698"/>
              </a:solidFill>
              <a:ln w="0">
                <a:solidFill>
                  <a:srgbClr val="00C6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2" name="Rectangle 7098"/>
              <p:cNvSpPr>
                <a:spLocks noChangeArrowheads="1"/>
              </p:cNvSpPr>
              <p:nvPr/>
            </p:nvSpPr>
            <p:spPr bwMode="auto">
              <a:xfrm>
                <a:off x="670" y="3331"/>
                <a:ext cx="62" cy="39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3" name="Rectangle 7099"/>
              <p:cNvSpPr>
                <a:spLocks noChangeArrowheads="1"/>
              </p:cNvSpPr>
              <p:nvPr/>
            </p:nvSpPr>
            <p:spPr bwMode="auto">
              <a:xfrm>
                <a:off x="670" y="3370"/>
                <a:ext cx="62" cy="36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4" name="Rectangle 7100"/>
              <p:cNvSpPr>
                <a:spLocks noChangeArrowheads="1"/>
              </p:cNvSpPr>
              <p:nvPr/>
            </p:nvSpPr>
            <p:spPr bwMode="auto">
              <a:xfrm>
                <a:off x="670" y="3406"/>
                <a:ext cx="62" cy="39"/>
              </a:xfrm>
              <a:prstGeom prst="rect">
                <a:avLst/>
              </a:prstGeom>
              <a:solidFill>
                <a:srgbClr val="9BFD16"/>
              </a:solidFill>
              <a:ln w="0">
                <a:solidFill>
                  <a:srgbClr val="9B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5" name="Rectangle 7101"/>
              <p:cNvSpPr>
                <a:spLocks noChangeArrowheads="1"/>
              </p:cNvSpPr>
              <p:nvPr/>
            </p:nvSpPr>
            <p:spPr bwMode="auto">
              <a:xfrm>
                <a:off x="670" y="3445"/>
                <a:ext cx="62" cy="37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6" name="Rectangle 7102"/>
              <p:cNvSpPr>
                <a:spLocks noChangeArrowheads="1"/>
              </p:cNvSpPr>
              <p:nvPr/>
            </p:nvSpPr>
            <p:spPr bwMode="auto">
              <a:xfrm>
                <a:off x="670" y="3482"/>
                <a:ext cx="62" cy="39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7" name="Rectangle 7103"/>
              <p:cNvSpPr>
                <a:spLocks noChangeArrowheads="1"/>
              </p:cNvSpPr>
              <p:nvPr/>
            </p:nvSpPr>
            <p:spPr bwMode="auto">
              <a:xfrm>
                <a:off x="670" y="3521"/>
                <a:ext cx="62" cy="39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8" name="Rectangle 7104"/>
              <p:cNvSpPr>
                <a:spLocks noChangeArrowheads="1"/>
              </p:cNvSpPr>
              <p:nvPr/>
            </p:nvSpPr>
            <p:spPr bwMode="auto">
              <a:xfrm>
                <a:off x="670" y="3560"/>
                <a:ext cx="62" cy="36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79" name="Rectangle 7105"/>
              <p:cNvSpPr>
                <a:spLocks noChangeArrowheads="1"/>
              </p:cNvSpPr>
              <p:nvPr/>
            </p:nvSpPr>
            <p:spPr bwMode="auto">
              <a:xfrm>
                <a:off x="670" y="3596"/>
                <a:ext cx="62" cy="39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0" name="Rectangle 7106"/>
              <p:cNvSpPr>
                <a:spLocks noChangeArrowheads="1"/>
              </p:cNvSpPr>
              <p:nvPr/>
            </p:nvSpPr>
            <p:spPr bwMode="auto">
              <a:xfrm>
                <a:off x="670" y="3635"/>
                <a:ext cx="62" cy="36"/>
              </a:xfrm>
              <a:prstGeom prst="rect">
                <a:avLst/>
              </a:prstGeom>
              <a:solidFill>
                <a:srgbClr val="5EFD3F"/>
              </a:solidFill>
              <a:ln w="0">
                <a:solidFill>
                  <a:srgbClr val="5E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1" name="Rectangle 7107"/>
              <p:cNvSpPr>
                <a:spLocks noChangeArrowheads="1"/>
              </p:cNvSpPr>
              <p:nvPr/>
            </p:nvSpPr>
            <p:spPr bwMode="auto">
              <a:xfrm>
                <a:off x="670" y="3671"/>
                <a:ext cx="62" cy="39"/>
              </a:xfrm>
              <a:prstGeom prst="rect">
                <a:avLst/>
              </a:prstGeom>
              <a:solidFill>
                <a:srgbClr val="00DD7E"/>
              </a:solidFill>
              <a:ln w="0">
                <a:solidFill>
                  <a:srgbClr val="00DD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2" name="Rectangle 7108"/>
              <p:cNvSpPr>
                <a:spLocks noChangeArrowheads="1"/>
              </p:cNvSpPr>
              <p:nvPr/>
            </p:nvSpPr>
            <p:spPr bwMode="auto">
              <a:xfrm>
                <a:off x="729" y="2765"/>
                <a:ext cx="61" cy="36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3" name="Rectangle 7109"/>
              <p:cNvSpPr>
                <a:spLocks noChangeArrowheads="1"/>
              </p:cNvSpPr>
              <p:nvPr/>
            </p:nvSpPr>
            <p:spPr bwMode="auto">
              <a:xfrm>
                <a:off x="729" y="2801"/>
                <a:ext cx="61" cy="39"/>
              </a:xfrm>
              <a:prstGeom prst="rect">
                <a:avLst/>
              </a:prstGeom>
              <a:solidFill>
                <a:srgbClr val="00B1AB"/>
              </a:solidFill>
              <a:ln w="0">
                <a:solidFill>
                  <a:srgbClr val="00B1A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4" name="Rectangle 7110"/>
              <p:cNvSpPr>
                <a:spLocks noChangeArrowheads="1"/>
              </p:cNvSpPr>
              <p:nvPr/>
            </p:nvSpPr>
            <p:spPr bwMode="auto">
              <a:xfrm>
                <a:off x="729" y="2840"/>
                <a:ext cx="61" cy="39"/>
              </a:xfrm>
              <a:prstGeom prst="rect">
                <a:avLst/>
              </a:prstGeom>
              <a:solidFill>
                <a:srgbClr val="00ABB1"/>
              </a:solidFill>
              <a:ln w="0">
                <a:solidFill>
                  <a:srgbClr val="00ABB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5" name="Rectangle 7111"/>
              <p:cNvSpPr>
                <a:spLocks noChangeArrowheads="1"/>
              </p:cNvSpPr>
              <p:nvPr/>
            </p:nvSpPr>
            <p:spPr bwMode="auto">
              <a:xfrm>
                <a:off x="729" y="2879"/>
                <a:ext cx="61" cy="36"/>
              </a:xfrm>
              <a:prstGeom prst="rect">
                <a:avLst/>
              </a:prstGeom>
              <a:solidFill>
                <a:srgbClr val="00A4B6"/>
              </a:solidFill>
              <a:ln w="0">
                <a:solidFill>
                  <a:srgbClr val="00A4B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6" name="Rectangle 7112"/>
              <p:cNvSpPr>
                <a:spLocks noChangeArrowheads="1"/>
              </p:cNvSpPr>
              <p:nvPr/>
            </p:nvSpPr>
            <p:spPr bwMode="auto">
              <a:xfrm>
                <a:off x="729" y="2915"/>
                <a:ext cx="61" cy="39"/>
              </a:xfrm>
              <a:prstGeom prst="rect">
                <a:avLst/>
              </a:prstGeom>
              <a:solidFill>
                <a:srgbClr val="009EBC"/>
              </a:solidFill>
              <a:ln w="0">
                <a:solidFill>
                  <a:srgbClr val="009EB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7" name="Rectangle 7113"/>
              <p:cNvSpPr>
                <a:spLocks noChangeArrowheads="1"/>
              </p:cNvSpPr>
              <p:nvPr/>
            </p:nvSpPr>
            <p:spPr bwMode="auto">
              <a:xfrm>
                <a:off x="729" y="2954"/>
                <a:ext cx="61" cy="37"/>
              </a:xfrm>
              <a:prstGeom prst="rect">
                <a:avLst/>
              </a:prstGeom>
              <a:solidFill>
                <a:srgbClr val="0097C1"/>
              </a:solidFill>
              <a:ln w="0">
                <a:solidFill>
                  <a:srgbClr val="0097C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8" name="Rectangle 7114"/>
              <p:cNvSpPr>
                <a:spLocks noChangeArrowheads="1"/>
              </p:cNvSpPr>
              <p:nvPr/>
            </p:nvSpPr>
            <p:spPr bwMode="auto">
              <a:xfrm>
                <a:off x="729" y="2991"/>
                <a:ext cx="61" cy="39"/>
              </a:xfrm>
              <a:prstGeom prst="rect">
                <a:avLst/>
              </a:prstGeom>
              <a:solidFill>
                <a:srgbClr val="0091C5"/>
              </a:solidFill>
              <a:ln w="0">
                <a:solidFill>
                  <a:srgbClr val="0091C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89" name="Rectangle 7115"/>
              <p:cNvSpPr>
                <a:spLocks noChangeArrowheads="1"/>
              </p:cNvSpPr>
              <p:nvPr/>
            </p:nvSpPr>
            <p:spPr bwMode="auto">
              <a:xfrm>
                <a:off x="729" y="3030"/>
                <a:ext cx="61" cy="36"/>
              </a:xfrm>
              <a:prstGeom prst="rect">
                <a:avLst/>
              </a:prstGeom>
              <a:solidFill>
                <a:srgbClr val="008DC9"/>
              </a:solidFill>
              <a:ln w="0">
                <a:solidFill>
                  <a:srgbClr val="008DC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0" name="Freeform 7116"/>
              <p:cNvSpPr>
                <a:spLocks/>
              </p:cNvSpPr>
              <p:nvPr/>
            </p:nvSpPr>
            <p:spPr bwMode="auto">
              <a:xfrm>
                <a:off x="729" y="3066"/>
                <a:ext cx="61" cy="39"/>
              </a:xfrm>
              <a:custGeom>
                <a:avLst/>
                <a:gdLst>
                  <a:gd name="T0" fmla="*/ 3 w 61"/>
                  <a:gd name="T1" fmla="*/ 39 h 39"/>
                  <a:gd name="T2" fmla="*/ 61 w 61"/>
                  <a:gd name="T3" fmla="*/ 39 h 39"/>
                  <a:gd name="T4" fmla="*/ 61 w 61"/>
                  <a:gd name="T5" fmla="*/ 0 h 39"/>
                  <a:gd name="T6" fmla="*/ 0 w 61"/>
                  <a:gd name="T7" fmla="*/ 0 h 39"/>
                  <a:gd name="T8" fmla="*/ 3 w 61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39"/>
                  <a:gd name="T17" fmla="*/ 61 w 61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39">
                    <a:moveTo>
                      <a:pt x="3" y="39"/>
                    </a:moveTo>
                    <a:lnTo>
                      <a:pt x="61" y="39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008BCA"/>
              </a:solidFill>
              <a:ln w="0">
                <a:solidFill>
                  <a:srgbClr val="008BC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1" name="Rectangle 7117"/>
              <p:cNvSpPr>
                <a:spLocks noChangeArrowheads="1"/>
              </p:cNvSpPr>
              <p:nvPr/>
            </p:nvSpPr>
            <p:spPr bwMode="auto">
              <a:xfrm>
                <a:off x="732" y="3105"/>
                <a:ext cx="58" cy="36"/>
              </a:xfrm>
              <a:prstGeom prst="rect">
                <a:avLst/>
              </a:prstGeom>
              <a:solidFill>
                <a:srgbClr val="008EC8"/>
              </a:solidFill>
              <a:ln w="0">
                <a:solidFill>
                  <a:srgbClr val="008EC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2" name="Rectangle 7118"/>
              <p:cNvSpPr>
                <a:spLocks noChangeArrowheads="1"/>
              </p:cNvSpPr>
              <p:nvPr/>
            </p:nvSpPr>
            <p:spPr bwMode="auto">
              <a:xfrm>
                <a:off x="732" y="3141"/>
                <a:ext cx="58" cy="39"/>
              </a:xfrm>
              <a:prstGeom prst="rect">
                <a:avLst/>
              </a:prstGeom>
              <a:solidFill>
                <a:srgbClr val="0095C2"/>
              </a:solidFill>
              <a:ln w="0">
                <a:solidFill>
                  <a:srgbClr val="0095C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3" name="Rectangle 7119"/>
              <p:cNvSpPr>
                <a:spLocks noChangeArrowheads="1"/>
              </p:cNvSpPr>
              <p:nvPr/>
            </p:nvSpPr>
            <p:spPr bwMode="auto">
              <a:xfrm>
                <a:off x="732" y="3180"/>
                <a:ext cx="58" cy="39"/>
              </a:xfrm>
              <a:prstGeom prst="rect">
                <a:avLst/>
              </a:prstGeom>
              <a:solidFill>
                <a:srgbClr val="00A3B7"/>
              </a:solidFill>
              <a:ln w="0">
                <a:solidFill>
                  <a:srgbClr val="00A3B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4" name="Rectangle 7120"/>
              <p:cNvSpPr>
                <a:spLocks noChangeArrowheads="1"/>
              </p:cNvSpPr>
              <p:nvPr/>
            </p:nvSpPr>
            <p:spPr bwMode="auto">
              <a:xfrm>
                <a:off x="732" y="3219"/>
                <a:ext cx="58" cy="37"/>
              </a:xfrm>
              <a:prstGeom prst="rect">
                <a:avLst/>
              </a:prstGeom>
              <a:solidFill>
                <a:srgbClr val="00B7A6"/>
              </a:solidFill>
              <a:ln w="0">
                <a:solidFill>
                  <a:srgbClr val="00B7A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5" name="Rectangle 7121"/>
              <p:cNvSpPr>
                <a:spLocks noChangeArrowheads="1"/>
              </p:cNvSpPr>
              <p:nvPr/>
            </p:nvSpPr>
            <p:spPr bwMode="auto">
              <a:xfrm>
                <a:off x="732" y="3256"/>
                <a:ext cx="58" cy="39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6" name="Rectangle 7122"/>
              <p:cNvSpPr>
                <a:spLocks noChangeArrowheads="1"/>
              </p:cNvSpPr>
              <p:nvPr/>
            </p:nvSpPr>
            <p:spPr bwMode="auto">
              <a:xfrm>
                <a:off x="732" y="3295"/>
                <a:ext cx="58" cy="36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7" name="Rectangle 7123"/>
              <p:cNvSpPr>
                <a:spLocks noChangeArrowheads="1"/>
              </p:cNvSpPr>
              <p:nvPr/>
            </p:nvSpPr>
            <p:spPr bwMode="auto">
              <a:xfrm>
                <a:off x="732" y="3331"/>
                <a:ext cx="58" cy="39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8" name="Rectangle 7124"/>
              <p:cNvSpPr>
                <a:spLocks noChangeArrowheads="1"/>
              </p:cNvSpPr>
              <p:nvPr/>
            </p:nvSpPr>
            <p:spPr bwMode="auto">
              <a:xfrm>
                <a:off x="732" y="3370"/>
                <a:ext cx="58" cy="36"/>
              </a:xfrm>
              <a:prstGeom prst="rect">
                <a:avLst/>
              </a:prstGeom>
              <a:solidFill>
                <a:srgbClr val="99FE18"/>
              </a:solidFill>
              <a:ln w="0">
                <a:solidFill>
                  <a:srgbClr val="99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99" name="Rectangle 7125"/>
              <p:cNvSpPr>
                <a:spLocks noChangeArrowheads="1"/>
              </p:cNvSpPr>
              <p:nvPr/>
            </p:nvSpPr>
            <p:spPr bwMode="auto">
              <a:xfrm>
                <a:off x="732" y="3406"/>
                <a:ext cx="58" cy="39"/>
              </a:xfrm>
              <a:prstGeom prst="rect">
                <a:avLst/>
              </a:prstGeom>
              <a:solidFill>
                <a:srgbClr val="E4EA00"/>
              </a:solidFill>
              <a:ln w="0">
                <a:solidFill>
                  <a:srgbClr val="E4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0" name="Rectangle 7126"/>
              <p:cNvSpPr>
                <a:spLocks noChangeArrowheads="1"/>
              </p:cNvSpPr>
              <p:nvPr/>
            </p:nvSpPr>
            <p:spPr bwMode="auto">
              <a:xfrm>
                <a:off x="732" y="3445"/>
                <a:ext cx="58" cy="37"/>
              </a:xfrm>
              <a:prstGeom prst="rect">
                <a:avLst/>
              </a:prstGeom>
              <a:solidFill>
                <a:srgbClr val="FFC100"/>
              </a:solidFill>
              <a:ln w="0">
                <a:solidFill>
                  <a:srgbClr val="FFC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1" name="Rectangle 7127"/>
              <p:cNvSpPr>
                <a:spLocks noChangeArrowheads="1"/>
              </p:cNvSpPr>
              <p:nvPr/>
            </p:nvSpPr>
            <p:spPr bwMode="auto">
              <a:xfrm>
                <a:off x="732" y="3482"/>
                <a:ext cx="58" cy="39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2" name="Rectangle 7128"/>
              <p:cNvSpPr>
                <a:spLocks noChangeArrowheads="1"/>
              </p:cNvSpPr>
              <p:nvPr/>
            </p:nvSpPr>
            <p:spPr bwMode="auto">
              <a:xfrm>
                <a:off x="732" y="3521"/>
                <a:ext cx="58" cy="39"/>
              </a:xfrm>
              <a:prstGeom prst="rect">
                <a:avLst/>
              </a:prstGeom>
              <a:solidFill>
                <a:srgbClr val="FF7900"/>
              </a:solidFill>
              <a:ln w="0">
                <a:solidFill>
                  <a:srgbClr val="FF7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3" name="Rectangle 7129"/>
              <p:cNvSpPr>
                <a:spLocks noChangeArrowheads="1"/>
              </p:cNvSpPr>
              <p:nvPr/>
            </p:nvSpPr>
            <p:spPr bwMode="auto">
              <a:xfrm>
                <a:off x="732" y="3560"/>
                <a:ext cx="58" cy="36"/>
              </a:xfrm>
              <a:prstGeom prst="rect">
                <a:avLst/>
              </a:prstGeom>
              <a:solidFill>
                <a:srgbClr val="FF8900"/>
              </a:solidFill>
              <a:ln w="0">
                <a:solidFill>
                  <a:srgbClr val="FF8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4" name="Rectangle 7130"/>
              <p:cNvSpPr>
                <a:spLocks noChangeArrowheads="1"/>
              </p:cNvSpPr>
              <p:nvPr/>
            </p:nvSpPr>
            <p:spPr bwMode="auto">
              <a:xfrm>
                <a:off x="732" y="3596"/>
                <a:ext cx="58" cy="39"/>
              </a:xfrm>
              <a:prstGeom prst="rect">
                <a:avLst/>
              </a:prstGeom>
              <a:solidFill>
                <a:srgbClr val="FFC500"/>
              </a:solidFill>
              <a:ln w="0">
                <a:solidFill>
                  <a:srgbClr val="FFC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5" name="Rectangle 7131"/>
              <p:cNvSpPr>
                <a:spLocks noChangeArrowheads="1"/>
              </p:cNvSpPr>
              <p:nvPr/>
            </p:nvSpPr>
            <p:spPr bwMode="auto">
              <a:xfrm>
                <a:off x="732" y="3635"/>
                <a:ext cx="58" cy="36"/>
              </a:xfrm>
              <a:prstGeom prst="rect">
                <a:avLst/>
              </a:prstGeom>
              <a:solidFill>
                <a:srgbClr val="A7FC0E"/>
              </a:solidFill>
              <a:ln w="0">
                <a:solidFill>
                  <a:srgbClr val="A7FC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6" name="Rectangle 7132"/>
              <p:cNvSpPr>
                <a:spLocks noChangeArrowheads="1"/>
              </p:cNvSpPr>
              <p:nvPr/>
            </p:nvSpPr>
            <p:spPr bwMode="auto">
              <a:xfrm>
                <a:off x="732" y="3671"/>
                <a:ext cx="58" cy="39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7" name="Rectangle 7133"/>
              <p:cNvSpPr>
                <a:spLocks noChangeArrowheads="1"/>
              </p:cNvSpPr>
              <p:nvPr/>
            </p:nvSpPr>
            <p:spPr bwMode="auto">
              <a:xfrm>
                <a:off x="790" y="2765"/>
                <a:ext cx="59" cy="36"/>
              </a:xfrm>
              <a:prstGeom prst="rect">
                <a:avLst/>
              </a:prstGeom>
              <a:solidFill>
                <a:srgbClr val="00C994"/>
              </a:solidFill>
              <a:ln w="0">
                <a:solidFill>
                  <a:srgbClr val="00C99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8" name="Rectangle 7134"/>
              <p:cNvSpPr>
                <a:spLocks noChangeArrowheads="1"/>
              </p:cNvSpPr>
              <p:nvPr/>
            </p:nvSpPr>
            <p:spPr bwMode="auto">
              <a:xfrm>
                <a:off x="790" y="2801"/>
                <a:ext cx="59" cy="39"/>
              </a:xfrm>
              <a:prstGeom prst="rect">
                <a:avLst/>
              </a:prstGeom>
              <a:solidFill>
                <a:srgbClr val="00C598"/>
              </a:solidFill>
              <a:ln w="0">
                <a:solidFill>
                  <a:srgbClr val="00C59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09" name="Rectangle 7135"/>
              <p:cNvSpPr>
                <a:spLocks noChangeArrowheads="1"/>
              </p:cNvSpPr>
              <p:nvPr/>
            </p:nvSpPr>
            <p:spPr bwMode="auto">
              <a:xfrm>
                <a:off x="790" y="2840"/>
                <a:ext cx="59" cy="39"/>
              </a:xfrm>
              <a:prstGeom prst="rect">
                <a:avLst/>
              </a:prstGeom>
              <a:solidFill>
                <a:srgbClr val="00C29C"/>
              </a:solidFill>
              <a:ln w="0">
                <a:solidFill>
                  <a:srgbClr val="00C29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0" name="Rectangle 7136"/>
              <p:cNvSpPr>
                <a:spLocks noChangeArrowheads="1"/>
              </p:cNvSpPr>
              <p:nvPr/>
            </p:nvSpPr>
            <p:spPr bwMode="auto">
              <a:xfrm>
                <a:off x="790" y="2879"/>
                <a:ext cx="59" cy="36"/>
              </a:xfrm>
              <a:prstGeom prst="rect">
                <a:avLst/>
              </a:prstGeom>
              <a:solidFill>
                <a:srgbClr val="00BE9F"/>
              </a:solidFill>
              <a:ln w="0">
                <a:solidFill>
                  <a:srgbClr val="00BE9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1" name="Rectangle 7137"/>
              <p:cNvSpPr>
                <a:spLocks noChangeArrowheads="1"/>
              </p:cNvSpPr>
              <p:nvPr/>
            </p:nvSpPr>
            <p:spPr bwMode="auto">
              <a:xfrm>
                <a:off x="790" y="2915"/>
                <a:ext cx="59" cy="39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2" name="Rectangle 7138"/>
              <p:cNvSpPr>
                <a:spLocks noChangeArrowheads="1"/>
              </p:cNvSpPr>
              <p:nvPr/>
            </p:nvSpPr>
            <p:spPr bwMode="auto">
              <a:xfrm>
                <a:off x="790" y="2954"/>
                <a:ext cx="59" cy="37"/>
              </a:xfrm>
              <a:prstGeom prst="rect">
                <a:avLst/>
              </a:prstGeom>
              <a:solidFill>
                <a:srgbClr val="00B7A5"/>
              </a:solidFill>
              <a:ln w="0">
                <a:solidFill>
                  <a:srgbClr val="00B7A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3" name="Rectangle 7139"/>
              <p:cNvSpPr>
                <a:spLocks noChangeArrowheads="1"/>
              </p:cNvSpPr>
              <p:nvPr/>
            </p:nvSpPr>
            <p:spPr bwMode="auto">
              <a:xfrm>
                <a:off x="790" y="2991"/>
                <a:ext cx="59" cy="39"/>
              </a:xfrm>
              <a:prstGeom prst="rect">
                <a:avLst/>
              </a:prstGeom>
              <a:solidFill>
                <a:srgbClr val="00B5A7"/>
              </a:solidFill>
              <a:ln w="0">
                <a:solidFill>
                  <a:srgbClr val="00B5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4" name="Rectangle 7140"/>
              <p:cNvSpPr>
                <a:spLocks noChangeArrowheads="1"/>
              </p:cNvSpPr>
              <p:nvPr/>
            </p:nvSpPr>
            <p:spPr bwMode="auto">
              <a:xfrm>
                <a:off x="790" y="3030"/>
                <a:ext cx="59" cy="36"/>
              </a:xfrm>
              <a:prstGeom prst="rect">
                <a:avLst/>
              </a:prstGeom>
              <a:solidFill>
                <a:srgbClr val="00B4A8"/>
              </a:solidFill>
              <a:ln w="0">
                <a:solidFill>
                  <a:srgbClr val="00B4A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5" name="Rectangle 7141"/>
              <p:cNvSpPr>
                <a:spLocks noChangeArrowheads="1"/>
              </p:cNvSpPr>
              <p:nvPr/>
            </p:nvSpPr>
            <p:spPr bwMode="auto">
              <a:xfrm>
                <a:off x="790" y="3066"/>
                <a:ext cx="59" cy="39"/>
              </a:xfrm>
              <a:prstGeom prst="rect">
                <a:avLst/>
              </a:prstGeom>
              <a:solidFill>
                <a:srgbClr val="00B6A7"/>
              </a:solidFill>
              <a:ln w="0">
                <a:solidFill>
                  <a:srgbClr val="00B6A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6" name="Rectangle 7142"/>
              <p:cNvSpPr>
                <a:spLocks noChangeArrowheads="1"/>
              </p:cNvSpPr>
              <p:nvPr/>
            </p:nvSpPr>
            <p:spPr bwMode="auto">
              <a:xfrm>
                <a:off x="790" y="3105"/>
                <a:ext cx="59" cy="36"/>
              </a:xfrm>
              <a:prstGeom prst="rect">
                <a:avLst/>
              </a:prstGeom>
              <a:solidFill>
                <a:srgbClr val="00BAA3"/>
              </a:solidFill>
              <a:ln w="0">
                <a:solidFill>
                  <a:srgbClr val="00BAA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7" name="Rectangle 7143"/>
              <p:cNvSpPr>
                <a:spLocks noChangeArrowheads="1"/>
              </p:cNvSpPr>
              <p:nvPr/>
            </p:nvSpPr>
            <p:spPr bwMode="auto">
              <a:xfrm>
                <a:off x="790" y="3141"/>
                <a:ext cx="59" cy="39"/>
              </a:xfrm>
              <a:prstGeom prst="rect">
                <a:avLst/>
              </a:prstGeom>
              <a:solidFill>
                <a:srgbClr val="00C39B"/>
              </a:solidFill>
              <a:ln w="0">
                <a:solidFill>
                  <a:srgbClr val="00C39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8" name="Rectangle 7144"/>
              <p:cNvSpPr>
                <a:spLocks noChangeArrowheads="1"/>
              </p:cNvSpPr>
              <p:nvPr/>
            </p:nvSpPr>
            <p:spPr bwMode="auto">
              <a:xfrm>
                <a:off x="790" y="3180"/>
                <a:ext cx="59" cy="39"/>
              </a:xfrm>
              <a:prstGeom prst="rect">
                <a:avLst/>
              </a:prstGeom>
              <a:solidFill>
                <a:srgbClr val="00CF8E"/>
              </a:solidFill>
              <a:ln w="0">
                <a:solidFill>
                  <a:srgbClr val="00CF8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19" name="Rectangle 7145"/>
              <p:cNvSpPr>
                <a:spLocks noChangeArrowheads="1"/>
              </p:cNvSpPr>
              <p:nvPr/>
            </p:nvSpPr>
            <p:spPr bwMode="auto">
              <a:xfrm>
                <a:off x="790" y="3219"/>
                <a:ext cx="59" cy="37"/>
              </a:xfrm>
              <a:prstGeom prst="rect">
                <a:avLst/>
              </a:prstGeom>
              <a:solidFill>
                <a:srgbClr val="05DF7B"/>
              </a:solidFill>
              <a:ln w="0">
                <a:solidFill>
                  <a:srgbClr val="05DF7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0" name="Rectangle 7146"/>
              <p:cNvSpPr>
                <a:spLocks noChangeArrowheads="1"/>
              </p:cNvSpPr>
              <p:nvPr/>
            </p:nvSpPr>
            <p:spPr bwMode="auto">
              <a:xfrm>
                <a:off x="790" y="3256"/>
                <a:ext cx="59" cy="39"/>
              </a:xfrm>
              <a:prstGeom prst="rect">
                <a:avLst/>
              </a:prstGeom>
              <a:solidFill>
                <a:srgbClr val="2BF061"/>
              </a:solidFill>
              <a:ln w="0">
                <a:solidFill>
                  <a:srgbClr val="2B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1" name="Rectangle 7147"/>
              <p:cNvSpPr>
                <a:spLocks noChangeArrowheads="1"/>
              </p:cNvSpPr>
              <p:nvPr/>
            </p:nvSpPr>
            <p:spPr bwMode="auto">
              <a:xfrm>
                <a:off x="790" y="3295"/>
                <a:ext cx="59" cy="36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2" name="Rectangle 7148"/>
              <p:cNvSpPr>
                <a:spLocks noChangeArrowheads="1"/>
              </p:cNvSpPr>
              <p:nvPr/>
            </p:nvSpPr>
            <p:spPr bwMode="auto">
              <a:xfrm>
                <a:off x="790" y="3331"/>
                <a:ext cx="59" cy="39"/>
              </a:xfrm>
              <a:prstGeom prst="rect">
                <a:avLst/>
              </a:prstGeom>
              <a:solidFill>
                <a:srgbClr val="99FE18"/>
              </a:solidFill>
              <a:ln w="0">
                <a:solidFill>
                  <a:srgbClr val="99FE1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3" name="Rectangle 7149"/>
              <p:cNvSpPr>
                <a:spLocks noChangeArrowheads="1"/>
              </p:cNvSpPr>
              <p:nvPr/>
            </p:nvSpPr>
            <p:spPr bwMode="auto">
              <a:xfrm>
                <a:off x="790" y="3370"/>
                <a:ext cx="59" cy="36"/>
              </a:xfrm>
              <a:prstGeom prst="rect">
                <a:avLst/>
              </a:prstGeom>
              <a:solidFill>
                <a:srgbClr val="DEEC00"/>
              </a:solidFill>
              <a:ln w="0">
                <a:solidFill>
                  <a:srgbClr val="DE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4" name="Rectangle 7150"/>
              <p:cNvSpPr>
                <a:spLocks noChangeArrowheads="1"/>
              </p:cNvSpPr>
              <p:nvPr/>
            </p:nvSpPr>
            <p:spPr bwMode="auto">
              <a:xfrm>
                <a:off x="790" y="3406"/>
                <a:ext cx="59" cy="39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5" name="Rectangle 7151"/>
              <p:cNvSpPr>
                <a:spLocks noChangeArrowheads="1"/>
              </p:cNvSpPr>
              <p:nvPr/>
            </p:nvSpPr>
            <p:spPr bwMode="auto">
              <a:xfrm>
                <a:off x="790" y="3445"/>
                <a:ext cx="59" cy="37"/>
              </a:xfrm>
              <a:prstGeom prst="rect">
                <a:avLst/>
              </a:prstGeom>
              <a:solidFill>
                <a:srgbClr val="FF8C00"/>
              </a:solidFill>
              <a:ln w="0">
                <a:solidFill>
                  <a:srgbClr val="FF8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6" name="Rectangle 7152"/>
              <p:cNvSpPr>
                <a:spLocks noChangeArrowheads="1"/>
              </p:cNvSpPr>
              <p:nvPr/>
            </p:nvSpPr>
            <p:spPr bwMode="auto">
              <a:xfrm>
                <a:off x="790" y="3482"/>
                <a:ext cx="59" cy="39"/>
              </a:xfrm>
              <a:prstGeom prst="rect">
                <a:avLst/>
              </a:prstGeom>
              <a:solidFill>
                <a:srgbClr val="FF5500"/>
              </a:solidFill>
              <a:ln w="0">
                <a:solidFill>
                  <a:srgbClr val="FF5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7" name="Rectangle 7153"/>
              <p:cNvSpPr>
                <a:spLocks noChangeArrowheads="1"/>
              </p:cNvSpPr>
              <p:nvPr/>
            </p:nvSpPr>
            <p:spPr bwMode="auto">
              <a:xfrm>
                <a:off x="790" y="3521"/>
                <a:ext cx="59" cy="39"/>
              </a:xfrm>
              <a:prstGeom prst="rect">
                <a:avLst/>
              </a:prstGeom>
              <a:solidFill>
                <a:srgbClr val="FF3700"/>
              </a:solidFill>
              <a:ln w="0">
                <a:solidFill>
                  <a:srgbClr val="FF3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8" name="Rectangle 7154"/>
              <p:cNvSpPr>
                <a:spLocks noChangeArrowheads="1"/>
              </p:cNvSpPr>
              <p:nvPr/>
            </p:nvSpPr>
            <p:spPr bwMode="auto">
              <a:xfrm>
                <a:off x="790" y="3560"/>
                <a:ext cx="59" cy="36"/>
              </a:xfrm>
              <a:prstGeom prst="rect">
                <a:avLst/>
              </a:prstGeom>
              <a:solidFill>
                <a:srgbClr val="FF4900"/>
              </a:solidFill>
              <a:ln w="0">
                <a:solidFill>
                  <a:srgbClr val="FF4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29" name="Rectangle 7155"/>
              <p:cNvSpPr>
                <a:spLocks noChangeArrowheads="1"/>
              </p:cNvSpPr>
              <p:nvPr/>
            </p:nvSpPr>
            <p:spPr bwMode="auto">
              <a:xfrm>
                <a:off x="790" y="3596"/>
                <a:ext cx="59" cy="39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0" name="Rectangle 7156"/>
              <p:cNvSpPr>
                <a:spLocks noChangeArrowheads="1"/>
              </p:cNvSpPr>
              <p:nvPr/>
            </p:nvSpPr>
            <p:spPr bwMode="auto">
              <a:xfrm>
                <a:off x="790" y="3635"/>
                <a:ext cx="59" cy="36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1" name="Rectangle 7157"/>
              <p:cNvSpPr>
                <a:spLocks noChangeArrowheads="1"/>
              </p:cNvSpPr>
              <p:nvPr/>
            </p:nvSpPr>
            <p:spPr bwMode="auto">
              <a:xfrm>
                <a:off x="790" y="3671"/>
                <a:ext cx="59" cy="39"/>
              </a:xfrm>
              <a:prstGeom prst="rect">
                <a:avLst/>
              </a:prstGeom>
              <a:solidFill>
                <a:srgbClr val="30F15E"/>
              </a:solidFill>
              <a:ln w="0">
                <a:solidFill>
                  <a:srgbClr val="30F1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2" name="Rectangle 7158"/>
              <p:cNvSpPr>
                <a:spLocks noChangeArrowheads="1"/>
              </p:cNvSpPr>
              <p:nvPr/>
            </p:nvSpPr>
            <p:spPr bwMode="auto">
              <a:xfrm>
                <a:off x="849" y="2765"/>
                <a:ext cx="58" cy="36"/>
              </a:xfrm>
              <a:prstGeom prst="rect">
                <a:avLst/>
              </a:prstGeom>
              <a:solidFill>
                <a:srgbClr val="00D884"/>
              </a:solidFill>
              <a:ln w="0">
                <a:solidFill>
                  <a:srgbClr val="00D8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3" name="Rectangle 7159"/>
              <p:cNvSpPr>
                <a:spLocks noChangeArrowheads="1"/>
              </p:cNvSpPr>
              <p:nvPr/>
            </p:nvSpPr>
            <p:spPr bwMode="auto">
              <a:xfrm>
                <a:off x="849" y="2801"/>
                <a:ext cx="58" cy="39"/>
              </a:xfrm>
              <a:prstGeom prst="rect">
                <a:avLst/>
              </a:prstGeom>
              <a:solidFill>
                <a:srgbClr val="00D686"/>
              </a:solidFill>
              <a:ln w="0">
                <a:solidFill>
                  <a:srgbClr val="00D68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4" name="Rectangle 7160"/>
              <p:cNvSpPr>
                <a:spLocks noChangeArrowheads="1"/>
              </p:cNvSpPr>
              <p:nvPr/>
            </p:nvSpPr>
            <p:spPr bwMode="auto">
              <a:xfrm>
                <a:off x="849" y="2840"/>
                <a:ext cx="58" cy="39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5" name="Rectangle 7161"/>
              <p:cNvSpPr>
                <a:spLocks noChangeArrowheads="1"/>
              </p:cNvSpPr>
              <p:nvPr/>
            </p:nvSpPr>
            <p:spPr bwMode="auto">
              <a:xfrm>
                <a:off x="849" y="2879"/>
                <a:ext cx="58" cy="36"/>
              </a:xfrm>
              <a:prstGeom prst="rect">
                <a:avLst/>
              </a:prstGeom>
              <a:solidFill>
                <a:srgbClr val="00D38A"/>
              </a:solidFill>
              <a:ln w="0">
                <a:solidFill>
                  <a:srgbClr val="00D3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6" name="Rectangle 7162"/>
              <p:cNvSpPr>
                <a:spLocks noChangeArrowheads="1"/>
              </p:cNvSpPr>
              <p:nvPr/>
            </p:nvSpPr>
            <p:spPr bwMode="auto">
              <a:xfrm>
                <a:off x="849" y="2915"/>
                <a:ext cx="58" cy="39"/>
              </a:xfrm>
              <a:prstGeom prst="rect">
                <a:avLst/>
              </a:prstGeom>
              <a:solidFill>
                <a:srgbClr val="00D28B"/>
              </a:solidFill>
              <a:ln w="0">
                <a:solidFill>
                  <a:srgbClr val="00D2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7" name="Rectangle 7163"/>
              <p:cNvSpPr>
                <a:spLocks noChangeArrowheads="1"/>
              </p:cNvSpPr>
              <p:nvPr/>
            </p:nvSpPr>
            <p:spPr bwMode="auto">
              <a:xfrm>
                <a:off x="849" y="2954"/>
                <a:ext cx="58" cy="37"/>
              </a:xfrm>
              <a:prstGeom prst="rect">
                <a:avLst/>
              </a:prstGeom>
              <a:solidFill>
                <a:srgbClr val="00D28B"/>
              </a:solidFill>
              <a:ln w="0">
                <a:solidFill>
                  <a:srgbClr val="00D2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8" name="Rectangle 7164"/>
              <p:cNvSpPr>
                <a:spLocks noChangeArrowheads="1"/>
              </p:cNvSpPr>
              <p:nvPr/>
            </p:nvSpPr>
            <p:spPr bwMode="auto">
              <a:xfrm>
                <a:off x="849" y="2991"/>
                <a:ext cx="58" cy="39"/>
              </a:xfrm>
              <a:prstGeom prst="rect">
                <a:avLst/>
              </a:prstGeom>
              <a:solidFill>
                <a:srgbClr val="00D28A"/>
              </a:solidFill>
              <a:ln w="0">
                <a:solidFill>
                  <a:srgbClr val="00D2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39" name="Rectangle 7165"/>
              <p:cNvSpPr>
                <a:spLocks noChangeArrowheads="1"/>
              </p:cNvSpPr>
              <p:nvPr/>
            </p:nvSpPr>
            <p:spPr bwMode="auto">
              <a:xfrm>
                <a:off x="849" y="3030"/>
                <a:ext cx="58" cy="36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0" name="Rectangle 7166"/>
              <p:cNvSpPr>
                <a:spLocks noChangeArrowheads="1"/>
              </p:cNvSpPr>
              <p:nvPr/>
            </p:nvSpPr>
            <p:spPr bwMode="auto">
              <a:xfrm>
                <a:off x="849" y="3066"/>
                <a:ext cx="58" cy="39"/>
              </a:xfrm>
              <a:prstGeom prst="rect">
                <a:avLst/>
              </a:prstGeom>
              <a:solidFill>
                <a:srgbClr val="00D884"/>
              </a:solidFill>
              <a:ln w="0">
                <a:solidFill>
                  <a:srgbClr val="00D88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1" name="Rectangle 7167"/>
              <p:cNvSpPr>
                <a:spLocks noChangeArrowheads="1"/>
              </p:cNvSpPr>
              <p:nvPr/>
            </p:nvSpPr>
            <p:spPr bwMode="auto">
              <a:xfrm>
                <a:off x="849" y="3105"/>
                <a:ext cx="58" cy="36"/>
              </a:xfrm>
              <a:prstGeom prst="rect">
                <a:avLst/>
              </a:prstGeom>
              <a:solidFill>
                <a:srgbClr val="01DD7D"/>
              </a:solidFill>
              <a:ln w="0">
                <a:solidFill>
                  <a:srgbClr val="01DD7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2" name="Rectangle 7168"/>
              <p:cNvSpPr>
                <a:spLocks noChangeArrowheads="1"/>
              </p:cNvSpPr>
              <p:nvPr/>
            </p:nvSpPr>
            <p:spPr bwMode="auto">
              <a:xfrm>
                <a:off x="849" y="3141"/>
                <a:ext cx="58" cy="39"/>
              </a:xfrm>
              <a:prstGeom prst="rect">
                <a:avLst/>
              </a:prstGeom>
              <a:solidFill>
                <a:srgbClr val="10E573"/>
              </a:solidFill>
              <a:ln w="0">
                <a:solidFill>
                  <a:srgbClr val="10E57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3" name="Rectangle 7169"/>
              <p:cNvSpPr>
                <a:spLocks noChangeArrowheads="1"/>
              </p:cNvSpPr>
              <p:nvPr/>
            </p:nvSpPr>
            <p:spPr bwMode="auto">
              <a:xfrm>
                <a:off x="849" y="3180"/>
                <a:ext cx="58" cy="39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4" name="Rectangle 7170"/>
              <p:cNvSpPr>
                <a:spLocks noChangeArrowheads="1"/>
              </p:cNvSpPr>
              <p:nvPr/>
            </p:nvSpPr>
            <p:spPr bwMode="auto">
              <a:xfrm>
                <a:off x="849" y="3219"/>
                <a:ext cx="58" cy="37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5" name="Rectangle 7171"/>
              <p:cNvSpPr>
                <a:spLocks noChangeArrowheads="1"/>
              </p:cNvSpPr>
              <p:nvPr/>
            </p:nvSpPr>
            <p:spPr bwMode="auto">
              <a:xfrm>
                <a:off x="849" y="3256"/>
                <a:ext cx="58" cy="39"/>
              </a:xfrm>
              <a:prstGeom prst="rect">
                <a:avLst/>
              </a:prstGeom>
              <a:solidFill>
                <a:srgbClr val="6CFE36"/>
              </a:solidFill>
              <a:ln w="0">
                <a:solidFill>
                  <a:srgbClr val="6C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6" name="Rectangle 7172"/>
              <p:cNvSpPr>
                <a:spLocks noChangeArrowheads="1"/>
              </p:cNvSpPr>
              <p:nvPr/>
            </p:nvSpPr>
            <p:spPr bwMode="auto">
              <a:xfrm>
                <a:off x="849" y="3295"/>
                <a:ext cx="58" cy="36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7" name="Rectangle 7173"/>
              <p:cNvSpPr>
                <a:spLocks noChangeArrowheads="1"/>
              </p:cNvSpPr>
              <p:nvPr/>
            </p:nvSpPr>
            <p:spPr bwMode="auto">
              <a:xfrm>
                <a:off x="849" y="3331"/>
                <a:ext cx="58" cy="39"/>
              </a:xfrm>
              <a:prstGeom prst="rect">
                <a:avLst/>
              </a:prstGeom>
              <a:solidFill>
                <a:srgbClr val="D7EF00"/>
              </a:solidFill>
              <a:ln w="0">
                <a:solidFill>
                  <a:srgbClr val="D7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8" name="Rectangle 7174"/>
              <p:cNvSpPr>
                <a:spLocks noChangeArrowheads="1"/>
              </p:cNvSpPr>
              <p:nvPr/>
            </p:nvSpPr>
            <p:spPr bwMode="auto">
              <a:xfrm>
                <a:off x="849" y="3370"/>
                <a:ext cx="58" cy="36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49" name="Rectangle 7175"/>
              <p:cNvSpPr>
                <a:spLocks noChangeArrowheads="1"/>
              </p:cNvSpPr>
              <p:nvPr/>
            </p:nvSpPr>
            <p:spPr bwMode="auto">
              <a:xfrm>
                <a:off x="849" y="3406"/>
                <a:ext cx="58" cy="39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0" name="Rectangle 7176"/>
              <p:cNvSpPr>
                <a:spLocks noChangeArrowheads="1"/>
              </p:cNvSpPr>
              <p:nvPr/>
            </p:nvSpPr>
            <p:spPr bwMode="auto">
              <a:xfrm>
                <a:off x="849" y="3445"/>
                <a:ext cx="58" cy="37"/>
              </a:xfrm>
              <a:prstGeom prst="rect">
                <a:avLst/>
              </a:prstGeom>
              <a:solidFill>
                <a:srgbClr val="FF6000"/>
              </a:solidFill>
              <a:ln w="0">
                <a:solidFill>
                  <a:srgbClr val="FF6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1" name="Rectangle 7177"/>
              <p:cNvSpPr>
                <a:spLocks noChangeArrowheads="1"/>
              </p:cNvSpPr>
              <p:nvPr/>
            </p:nvSpPr>
            <p:spPr bwMode="auto">
              <a:xfrm>
                <a:off x="849" y="3482"/>
                <a:ext cx="58" cy="39"/>
              </a:xfrm>
              <a:prstGeom prst="rect">
                <a:avLst/>
              </a:prstGeom>
              <a:solidFill>
                <a:srgbClr val="FF2A00"/>
              </a:solidFill>
              <a:ln w="0">
                <a:solidFill>
                  <a:srgbClr val="FF2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2" name="Rectangle 7178"/>
              <p:cNvSpPr>
                <a:spLocks noChangeArrowheads="1"/>
              </p:cNvSpPr>
              <p:nvPr/>
            </p:nvSpPr>
            <p:spPr bwMode="auto">
              <a:xfrm>
                <a:off x="849" y="3521"/>
                <a:ext cx="58" cy="39"/>
              </a:xfrm>
              <a:prstGeom prst="rect">
                <a:avLst/>
              </a:prstGeom>
              <a:solidFill>
                <a:srgbClr val="FF0F00"/>
              </a:solidFill>
              <a:ln w="0">
                <a:solidFill>
                  <a:srgbClr val="FF0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3" name="Rectangle 7179"/>
              <p:cNvSpPr>
                <a:spLocks noChangeArrowheads="1"/>
              </p:cNvSpPr>
              <p:nvPr/>
            </p:nvSpPr>
            <p:spPr bwMode="auto">
              <a:xfrm>
                <a:off x="849" y="3560"/>
                <a:ext cx="58" cy="36"/>
              </a:xfrm>
              <a:prstGeom prst="rect">
                <a:avLst/>
              </a:prstGeom>
              <a:solidFill>
                <a:srgbClr val="FF2400"/>
              </a:solidFill>
              <a:ln w="0">
                <a:solidFill>
                  <a:srgbClr val="FF2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4" name="Rectangle 7180"/>
              <p:cNvSpPr>
                <a:spLocks noChangeArrowheads="1"/>
              </p:cNvSpPr>
              <p:nvPr/>
            </p:nvSpPr>
            <p:spPr bwMode="auto">
              <a:xfrm>
                <a:off x="849" y="3596"/>
                <a:ext cx="58" cy="39"/>
              </a:xfrm>
              <a:prstGeom prst="rect">
                <a:avLst/>
              </a:prstGeom>
              <a:solidFill>
                <a:srgbClr val="FF7500"/>
              </a:solidFill>
              <a:ln w="0">
                <a:solidFill>
                  <a:srgbClr val="FF7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5" name="Rectangle 7181"/>
              <p:cNvSpPr>
                <a:spLocks noChangeArrowheads="1"/>
              </p:cNvSpPr>
              <p:nvPr/>
            </p:nvSpPr>
            <p:spPr bwMode="auto">
              <a:xfrm>
                <a:off x="849" y="3635"/>
                <a:ext cx="58" cy="36"/>
              </a:xfrm>
              <a:prstGeom prst="rect">
                <a:avLst/>
              </a:prstGeom>
              <a:solidFill>
                <a:srgbClr val="F5E200"/>
              </a:solidFill>
              <a:ln w="0">
                <a:solidFill>
                  <a:srgbClr val="F5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6" name="Rectangle 7182"/>
              <p:cNvSpPr>
                <a:spLocks noChangeArrowheads="1"/>
              </p:cNvSpPr>
              <p:nvPr/>
            </p:nvSpPr>
            <p:spPr bwMode="auto">
              <a:xfrm>
                <a:off x="849" y="3671"/>
                <a:ext cx="58" cy="39"/>
              </a:xfrm>
              <a:prstGeom prst="rect">
                <a:avLst/>
              </a:prstGeom>
              <a:solidFill>
                <a:srgbClr val="3BF557"/>
              </a:solidFill>
              <a:ln w="0">
                <a:solidFill>
                  <a:srgbClr val="3B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7" name="Rectangle 7183"/>
              <p:cNvSpPr>
                <a:spLocks noChangeArrowheads="1"/>
              </p:cNvSpPr>
              <p:nvPr/>
            </p:nvSpPr>
            <p:spPr bwMode="auto">
              <a:xfrm>
                <a:off x="907" y="2765"/>
                <a:ext cx="59" cy="36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8" name="Rectangle 7184"/>
              <p:cNvSpPr>
                <a:spLocks noChangeArrowheads="1"/>
              </p:cNvSpPr>
              <p:nvPr/>
            </p:nvSpPr>
            <p:spPr bwMode="auto">
              <a:xfrm>
                <a:off x="907" y="2801"/>
                <a:ext cx="59" cy="39"/>
              </a:xfrm>
              <a:prstGeom prst="rect">
                <a:avLst/>
              </a:prstGeom>
              <a:solidFill>
                <a:srgbClr val="0BE277"/>
              </a:solidFill>
              <a:ln w="0">
                <a:solidFill>
                  <a:srgbClr val="0B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59" name="Rectangle 7185"/>
              <p:cNvSpPr>
                <a:spLocks noChangeArrowheads="1"/>
              </p:cNvSpPr>
              <p:nvPr/>
            </p:nvSpPr>
            <p:spPr bwMode="auto">
              <a:xfrm>
                <a:off x="907" y="2840"/>
                <a:ext cx="59" cy="39"/>
              </a:xfrm>
              <a:prstGeom prst="rect">
                <a:avLst/>
              </a:prstGeom>
              <a:solidFill>
                <a:srgbClr val="0AE277"/>
              </a:solidFill>
              <a:ln w="0">
                <a:solidFill>
                  <a:srgbClr val="0A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0" name="Rectangle 7186"/>
              <p:cNvSpPr>
                <a:spLocks noChangeArrowheads="1"/>
              </p:cNvSpPr>
              <p:nvPr/>
            </p:nvSpPr>
            <p:spPr bwMode="auto">
              <a:xfrm>
                <a:off x="907" y="2879"/>
                <a:ext cx="59" cy="36"/>
              </a:xfrm>
              <a:prstGeom prst="rect">
                <a:avLst/>
              </a:prstGeom>
              <a:solidFill>
                <a:srgbClr val="0BE277"/>
              </a:solidFill>
              <a:ln w="0">
                <a:solidFill>
                  <a:srgbClr val="0BE27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1" name="Rectangle 7187"/>
              <p:cNvSpPr>
                <a:spLocks noChangeArrowheads="1"/>
              </p:cNvSpPr>
              <p:nvPr/>
            </p:nvSpPr>
            <p:spPr bwMode="auto">
              <a:xfrm>
                <a:off x="907" y="2915"/>
                <a:ext cx="59" cy="39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2" name="Rectangle 7188"/>
              <p:cNvSpPr>
                <a:spLocks noChangeArrowheads="1"/>
              </p:cNvSpPr>
              <p:nvPr/>
            </p:nvSpPr>
            <p:spPr bwMode="auto">
              <a:xfrm>
                <a:off x="907" y="2954"/>
                <a:ext cx="59" cy="37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3" name="Rectangle 7189"/>
              <p:cNvSpPr>
                <a:spLocks noChangeArrowheads="1"/>
              </p:cNvSpPr>
              <p:nvPr/>
            </p:nvSpPr>
            <p:spPr bwMode="auto">
              <a:xfrm>
                <a:off x="907" y="2991"/>
                <a:ext cx="59" cy="39"/>
              </a:xfrm>
              <a:prstGeom prst="rect">
                <a:avLst/>
              </a:prstGeom>
              <a:solidFill>
                <a:srgbClr val="14E770"/>
              </a:solidFill>
              <a:ln w="0">
                <a:solidFill>
                  <a:srgbClr val="14E77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4" name="Rectangle 7190"/>
              <p:cNvSpPr>
                <a:spLocks noChangeArrowheads="1"/>
              </p:cNvSpPr>
              <p:nvPr/>
            </p:nvSpPr>
            <p:spPr bwMode="auto">
              <a:xfrm>
                <a:off x="907" y="3030"/>
                <a:ext cx="59" cy="36"/>
              </a:xfrm>
              <a:prstGeom prst="rect">
                <a:avLst/>
              </a:prstGeom>
              <a:solidFill>
                <a:srgbClr val="1BEA6C"/>
              </a:solidFill>
              <a:ln w="0">
                <a:solidFill>
                  <a:srgbClr val="1BEA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5" name="Rectangle 7191"/>
              <p:cNvSpPr>
                <a:spLocks noChangeArrowheads="1"/>
              </p:cNvSpPr>
              <p:nvPr/>
            </p:nvSpPr>
            <p:spPr bwMode="auto">
              <a:xfrm>
                <a:off x="907" y="3066"/>
                <a:ext cx="59" cy="39"/>
              </a:xfrm>
              <a:prstGeom prst="rect">
                <a:avLst/>
              </a:prstGeom>
              <a:solidFill>
                <a:srgbClr val="25ED65"/>
              </a:solidFill>
              <a:ln w="0">
                <a:solidFill>
                  <a:srgbClr val="25ED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6" name="Rectangle 7192"/>
              <p:cNvSpPr>
                <a:spLocks noChangeArrowheads="1"/>
              </p:cNvSpPr>
              <p:nvPr/>
            </p:nvSpPr>
            <p:spPr bwMode="auto">
              <a:xfrm>
                <a:off x="907" y="3105"/>
                <a:ext cx="59" cy="36"/>
              </a:xfrm>
              <a:prstGeom prst="rect">
                <a:avLst/>
              </a:prstGeom>
              <a:solidFill>
                <a:srgbClr val="32F25C"/>
              </a:solidFill>
              <a:ln w="0">
                <a:solidFill>
                  <a:srgbClr val="32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7" name="Rectangle 7193"/>
              <p:cNvSpPr>
                <a:spLocks noChangeArrowheads="1"/>
              </p:cNvSpPr>
              <p:nvPr/>
            </p:nvSpPr>
            <p:spPr bwMode="auto">
              <a:xfrm>
                <a:off x="907" y="3141"/>
                <a:ext cx="59" cy="39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8" name="Rectangle 7194"/>
              <p:cNvSpPr>
                <a:spLocks noChangeArrowheads="1"/>
              </p:cNvSpPr>
              <p:nvPr/>
            </p:nvSpPr>
            <p:spPr bwMode="auto">
              <a:xfrm>
                <a:off x="907" y="3180"/>
                <a:ext cx="59" cy="39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69" name="Rectangle 7195"/>
              <p:cNvSpPr>
                <a:spLocks noChangeArrowheads="1"/>
              </p:cNvSpPr>
              <p:nvPr/>
            </p:nvSpPr>
            <p:spPr bwMode="auto">
              <a:xfrm>
                <a:off x="907" y="3219"/>
                <a:ext cx="59" cy="37"/>
              </a:xfrm>
              <a:prstGeom prst="rect">
                <a:avLst/>
              </a:prstGeom>
              <a:solidFill>
                <a:srgbClr val="7DFF2B"/>
              </a:solidFill>
              <a:ln w="0">
                <a:solidFill>
                  <a:srgbClr val="7D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0" name="Rectangle 7196"/>
              <p:cNvSpPr>
                <a:spLocks noChangeArrowheads="1"/>
              </p:cNvSpPr>
              <p:nvPr/>
            </p:nvSpPr>
            <p:spPr bwMode="auto">
              <a:xfrm>
                <a:off x="907" y="3256"/>
                <a:ext cx="59" cy="39"/>
              </a:xfrm>
              <a:prstGeom prst="rect">
                <a:avLst/>
              </a:prstGeom>
              <a:solidFill>
                <a:srgbClr val="A4FC11"/>
              </a:solidFill>
              <a:ln w="0">
                <a:solidFill>
                  <a:srgbClr val="A4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1" name="Rectangle 7197"/>
              <p:cNvSpPr>
                <a:spLocks noChangeArrowheads="1"/>
              </p:cNvSpPr>
              <p:nvPr/>
            </p:nvSpPr>
            <p:spPr bwMode="auto">
              <a:xfrm>
                <a:off x="907" y="3295"/>
                <a:ext cx="59" cy="36"/>
              </a:xfrm>
              <a:prstGeom prst="rect">
                <a:avLst/>
              </a:prstGeom>
              <a:solidFill>
                <a:srgbClr val="D2F000"/>
              </a:solidFill>
              <a:ln w="0">
                <a:solidFill>
                  <a:srgbClr val="D2F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2" name="Rectangle 7198"/>
              <p:cNvSpPr>
                <a:spLocks noChangeArrowheads="1"/>
              </p:cNvSpPr>
              <p:nvPr/>
            </p:nvSpPr>
            <p:spPr bwMode="auto">
              <a:xfrm>
                <a:off x="907" y="3331"/>
                <a:ext cx="59" cy="39"/>
              </a:xfrm>
              <a:prstGeom prst="rect">
                <a:avLst/>
              </a:prstGeom>
              <a:solidFill>
                <a:srgbClr val="FFD800"/>
              </a:solidFill>
              <a:ln w="0">
                <a:solidFill>
                  <a:srgbClr val="FFD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3" name="Rectangle 7199"/>
              <p:cNvSpPr>
                <a:spLocks noChangeArrowheads="1"/>
              </p:cNvSpPr>
              <p:nvPr/>
            </p:nvSpPr>
            <p:spPr bwMode="auto">
              <a:xfrm>
                <a:off x="907" y="3370"/>
                <a:ext cx="59" cy="36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4" name="Rectangle 7200"/>
              <p:cNvSpPr>
                <a:spLocks noChangeArrowheads="1"/>
              </p:cNvSpPr>
              <p:nvPr/>
            </p:nvSpPr>
            <p:spPr bwMode="auto">
              <a:xfrm>
                <a:off x="907" y="3406"/>
                <a:ext cx="59" cy="39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5" name="Rectangle 7201"/>
              <p:cNvSpPr>
                <a:spLocks noChangeArrowheads="1"/>
              </p:cNvSpPr>
              <p:nvPr/>
            </p:nvSpPr>
            <p:spPr bwMode="auto">
              <a:xfrm>
                <a:off x="907" y="3445"/>
                <a:ext cx="59" cy="37"/>
              </a:xfrm>
              <a:prstGeom prst="rect">
                <a:avLst/>
              </a:prstGeom>
              <a:solidFill>
                <a:srgbClr val="FF4400"/>
              </a:solidFill>
              <a:ln w="0">
                <a:solidFill>
                  <a:srgbClr val="FF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6" name="Rectangle 7202"/>
              <p:cNvSpPr>
                <a:spLocks noChangeArrowheads="1"/>
              </p:cNvSpPr>
              <p:nvPr/>
            </p:nvSpPr>
            <p:spPr bwMode="auto">
              <a:xfrm>
                <a:off x="907" y="3482"/>
                <a:ext cx="59" cy="39"/>
              </a:xfrm>
              <a:prstGeom prst="rect">
                <a:avLst/>
              </a:prstGeom>
              <a:solidFill>
                <a:srgbClr val="FF1600"/>
              </a:solidFill>
              <a:ln w="0">
                <a:solidFill>
                  <a:srgbClr val="FF1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7" name="Rectangle 7203"/>
              <p:cNvSpPr>
                <a:spLocks noChangeArrowheads="1"/>
              </p:cNvSpPr>
              <p:nvPr/>
            </p:nvSpPr>
            <p:spPr bwMode="auto">
              <a:xfrm>
                <a:off x="907" y="3521"/>
                <a:ext cx="59" cy="39"/>
              </a:xfrm>
              <a:prstGeom prst="rect">
                <a:avLst/>
              </a:prstGeom>
              <a:solidFill>
                <a:srgbClr val="FF0300"/>
              </a:solidFill>
              <a:ln w="0">
                <a:solidFill>
                  <a:srgbClr val="FF0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8" name="Rectangle 7204"/>
              <p:cNvSpPr>
                <a:spLocks noChangeArrowheads="1"/>
              </p:cNvSpPr>
              <p:nvPr/>
            </p:nvSpPr>
            <p:spPr bwMode="auto">
              <a:xfrm>
                <a:off x="907" y="3560"/>
                <a:ext cx="59" cy="36"/>
              </a:xfrm>
              <a:prstGeom prst="rect">
                <a:avLst/>
              </a:prstGeom>
              <a:solidFill>
                <a:srgbClr val="FF1C00"/>
              </a:solidFill>
              <a:ln w="0">
                <a:solidFill>
                  <a:srgbClr val="FF1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79" name="Rectangle 7205"/>
              <p:cNvSpPr>
                <a:spLocks noChangeArrowheads="1"/>
              </p:cNvSpPr>
              <p:nvPr/>
            </p:nvSpPr>
            <p:spPr bwMode="auto">
              <a:xfrm>
                <a:off x="907" y="3596"/>
                <a:ext cx="59" cy="39"/>
              </a:xfrm>
              <a:prstGeom prst="rect">
                <a:avLst/>
              </a:prstGeom>
              <a:solidFill>
                <a:srgbClr val="FF6F00"/>
              </a:solidFill>
              <a:ln w="0">
                <a:solidFill>
                  <a:srgbClr val="FF6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0" name="Rectangle 7206"/>
              <p:cNvSpPr>
                <a:spLocks noChangeArrowheads="1"/>
              </p:cNvSpPr>
              <p:nvPr/>
            </p:nvSpPr>
            <p:spPr bwMode="auto">
              <a:xfrm>
                <a:off x="907" y="3635"/>
                <a:ext cx="59" cy="36"/>
              </a:xfrm>
              <a:prstGeom prst="rect">
                <a:avLst/>
              </a:prstGeom>
              <a:solidFill>
                <a:srgbClr val="FCDE00"/>
              </a:solidFill>
              <a:ln w="0">
                <a:solidFill>
                  <a:srgbClr val="FC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1" name="Rectangle 7207"/>
              <p:cNvSpPr>
                <a:spLocks noChangeArrowheads="1"/>
              </p:cNvSpPr>
              <p:nvPr/>
            </p:nvSpPr>
            <p:spPr bwMode="auto">
              <a:xfrm>
                <a:off x="907" y="3671"/>
                <a:ext cx="59" cy="39"/>
              </a:xfrm>
              <a:prstGeom prst="rect">
                <a:avLst/>
              </a:prstGeom>
              <a:solidFill>
                <a:srgbClr val="3EF654"/>
              </a:solidFill>
              <a:ln w="0">
                <a:solidFill>
                  <a:srgbClr val="3E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2" name="Rectangle 7208"/>
              <p:cNvSpPr>
                <a:spLocks noChangeArrowheads="1"/>
              </p:cNvSpPr>
              <p:nvPr/>
            </p:nvSpPr>
            <p:spPr bwMode="auto">
              <a:xfrm>
                <a:off x="966" y="2765"/>
                <a:ext cx="61" cy="36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3" name="Rectangle 7209"/>
              <p:cNvSpPr>
                <a:spLocks noChangeArrowheads="1"/>
              </p:cNvSpPr>
              <p:nvPr/>
            </p:nvSpPr>
            <p:spPr bwMode="auto">
              <a:xfrm>
                <a:off x="966" y="2801"/>
                <a:ext cx="61" cy="39"/>
              </a:xfrm>
              <a:prstGeom prst="rect">
                <a:avLst/>
              </a:prstGeom>
              <a:solidFill>
                <a:srgbClr val="1DEB6A"/>
              </a:solidFill>
              <a:ln w="0">
                <a:solidFill>
                  <a:srgbClr val="1D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4" name="Rectangle 7210"/>
              <p:cNvSpPr>
                <a:spLocks noChangeArrowheads="1"/>
              </p:cNvSpPr>
              <p:nvPr/>
            </p:nvSpPr>
            <p:spPr bwMode="auto">
              <a:xfrm>
                <a:off x="966" y="2840"/>
                <a:ext cx="61" cy="39"/>
              </a:xfrm>
              <a:prstGeom prst="rect">
                <a:avLst/>
              </a:prstGeom>
              <a:solidFill>
                <a:srgbClr val="1FEB69"/>
              </a:solidFill>
              <a:ln w="0">
                <a:solidFill>
                  <a:srgbClr val="1FEB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5" name="Rectangle 7211"/>
              <p:cNvSpPr>
                <a:spLocks noChangeArrowheads="1"/>
              </p:cNvSpPr>
              <p:nvPr/>
            </p:nvSpPr>
            <p:spPr bwMode="auto">
              <a:xfrm>
                <a:off x="966" y="2879"/>
                <a:ext cx="61" cy="36"/>
              </a:xfrm>
              <a:prstGeom prst="rect">
                <a:avLst/>
              </a:prstGeom>
              <a:solidFill>
                <a:srgbClr val="22EC67"/>
              </a:solidFill>
              <a:ln w="0">
                <a:solidFill>
                  <a:srgbClr val="22EC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6" name="Rectangle 7212"/>
              <p:cNvSpPr>
                <a:spLocks noChangeArrowheads="1"/>
              </p:cNvSpPr>
              <p:nvPr/>
            </p:nvSpPr>
            <p:spPr bwMode="auto">
              <a:xfrm>
                <a:off x="966" y="2915"/>
                <a:ext cx="61" cy="39"/>
              </a:xfrm>
              <a:prstGeom prst="rect">
                <a:avLst/>
              </a:prstGeom>
              <a:solidFill>
                <a:srgbClr val="26EE65"/>
              </a:solidFill>
              <a:ln w="0">
                <a:solidFill>
                  <a:srgbClr val="26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7" name="Rectangle 7213"/>
              <p:cNvSpPr>
                <a:spLocks noChangeArrowheads="1"/>
              </p:cNvSpPr>
              <p:nvPr/>
            </p:nvSpPr>
            <p:spPr bwMode="auto">
              <a:xfrm>
                <a:off x="966" y="2954"/>
                <a:ext cx="61" cy="37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8" name="Rectangle 7214"/>
              <p:cNvSpPr>
                <a:spLocks noChangeArrowheads="1"/>
              </p:cNvSpPr>
              <p:nvPr/>
            </p:nvSpPr>
            <p:spPr bwMode="auto">
              <a:xfrm>
                <a:off x="966" y="2991"/>
                <a:ext cx="61" cy="39"/>
              </a:xfrm>
              <a:prstGeom prst="rect">
                <a:avLst/>
              </a:prstGeom>
              <a:solidFill>
                <a:srgbClr val="34F35B"/>
              </a:solidFill>
              <a:ln w="0">
                <a:solidFill>
                  <a:srgbClr val="34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89" name="Rectangle 7215"/>
              <p:cNvSpPr>
                <a:spLocks noChangeArrowheads="1"/>
              </p:cNvSpPr>
              <p:nvPr/>
            </p:nvSpPr>
            <p:spPr bwMode="auto">
              <a:xfrm>
                <a:off x="966" y="3030"/>
                <a:ext cx="61" cy="36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0" name="Rectangle 7216"/>
              <p:cNvSpPr>
                <a:spLocks noChangeArrowheads="1"/>
              </p:cNvSpPr>
              <p:nvPr/>
            </p:nvSpPr>
            <p:spPr bwMode="auto">
              <a:xfrm>
                <a:off x="966" y="3066"/>
                <a:ext cx="61" cy="39"/>
              </a:xfrm>
              <a:prstGeom prst="rect">
                <a:avLst/>
              </a:prstGeom>
              <a:solidFill>
                <a:srgbClr val="4AF94C"/>
              </a:solidFill>
              <a:ln w="0">
                <a:solidFill>
                  <a:srgbClr val="4A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1" name="Rectangle 7217"/>
              <p:cNvSpPr>
                <a:spLocks noChangeArrowheads="1"/>
              </p:cNvSpPr>
              <p:nvPr/>
            </p:nvSpPr>
            <p:spPr bwMode="auto">
              <a:xfrm>
                <a:off x="966" y="3105"/>
                <a:ext cx="61" cy="36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2" name="Rectangle 7218"/>
              <p:cNvSpPr>
                <a:spLocks noChangeArrowheads="1"/>
              </p:cNvSpPr>
              <p:nvPr/>
            </p:nvSpPr>
            <p:spPr bwMode="auto">
              <a:xfrm>
                <a:off x="966" y="3141"/>
                <a:ext cx="61" cy="39"/>
              </a:xfrm>
              <a:prstGeom prst="rect">
                <a:avLst/>
              </a:prstGeom>
              <a:solidFill>
                <a:srgbClr val="6FFE34"/>
              </a:solidFill>
              <a:ln w="0">
                <a:solidFill>
                  <a:srgbClr val="6F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3" name="Rectangle 7219"/>
              <p:cNvSpPr>
                <a:spLocks noChangeArrowheads="1"/>
              </p:cNvSpPr>
              <p:nvPr/>
            </p:nvSpPr>
            <p:spPr bwMode="auto">
              <a:xfrm>
                <a:off x="966" y="3180"/>
                <a:ext cx="61" cy="39"/>
              </a:xfrm>
              <a:prstGeom prst="rect">
                <a:avLst/>
              </a:prstGeom>
              <a:solidFill>
                <a:srgbClr val="89FF23"/>
              </a:solidFill>
              <a:ln w="0">
                <a:solidFill>
                  <a:srgbClr val="89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4" name="Rectangle 7220"/>
              <p:cNvSpPr>
                <a:spLocks noChangeArrowheads="1"/>
              </p:cNvSpPr>
              <p:nvPr/>
            </p:nvSpPr>
            <p:spPr bwMode="auto">
              <a:xfrm>
                <a:off x="966" y="3219"/>
                <a:ext cx="61" cy="37"/>
              </a:xfrm>
              <a:prstGeom prst="rect">
                <a:avLst/>
              </a:prstGeom>
              <a:solidFill>
                <a:srgbClr val="A8FB0E"/>
              </a:solidFill>
              <a:ln w="0">
                <a:solidFill>
                  <a:srgbClr val="A8FB0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5" name="Rectangle 7221"/>
              <p:cNvSpPr>
                <a:spLocks noChangeArrowheads="1"/>
              </p:cNvSpPr>
              <p:nvPr/>
            </p:nvSpPr>
            <p:spPr bwMode="auto">
              <a:xfrm>
                <a:off x="966" y="3256"/>
                <a:ext cx="61" cy="39"/>
              </a:xfrm>
              <a:prstGeom prst="rect">
                <a:avLst/>
              </a:prstGeom>
              <a:solidFill>
                <a:srgbClr val="CEF200"/>
              </a:solidFill>
              <a:ln w="0">
                <a:solidFill>
                  <a:srgbClr val="CE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6" name="Rectangle 7222"/>
              <p:cNvSpPr>
                <a:spLocks noChangeArrowheads="1"/>
              </p:cNvSpPr>
              <p:nvPr/>
            </p:nvSpPr>
            <p:spPr bwMode="auto">
              <a:xfrm>
                <a:off x="966" y="3295"/>
                <a:ext cx="61" cy="36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7" name="Rectangle 7223"/>
              <p:cNvSpPr>
                <a:spLocks noChangeArrowheads="1"/>
              </p:cNvSpPr>
              <p:nvPr/>
            </p:nvSpPr>
            <p:spPr bwMode="auto">
              <a:xfrm>
                <a:off x="966" y="3331"/>
                <a:ext cx="61" cy="39"/>
              </a:xfrm>
              <a:prstGeom prst="rect">
                <a:avLst/>
              </a:prstGeom>
              <a:solidFill>
                <a:srgbClr val="FFC300"/>
              </a:solidFill>
              <a:ln w="0">
                <a:solidFill>
                  <a:srgbClr val="FFC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8" name="Rectangle 7224"/>
              <p:cNvSpPr>
                <a:spLocks noChangeArrowheads="1"/>
              </p:cNvSpPr>
              <p:nvPr/>
            </p:nvSpPr>
            <p:spPr bwMode="auto">
              <a:xfrm>
                <a:off x="966" y="3370"/>
                <a:ext cx="61" cy="36"/>
              </a:xfrm>
              <a:prstGeom prst="rect">
                <a:avLst/>
              </a:prstGeom>
              <a:solidFill>
                <a:srgbClr val="FF9B00"/>
              </a:solidFill>
              <a:ln w="0">
                <a:solidFill>
                  <a:srgbClr val="FF9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899" name="Rectangle 7225"/>
              <p:cNvSpPr>
                <a:spLocks noChangeArrowheads="1"/>
              </p:cNvSpPr>
              <p:nvPr/>
            </p:nvSpPr>
            <p:spPr bwMode="auto">
              <a:xfrm>
                <a:off x="966" y="3406"/>
                <a:ext cx="61" cy="39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0" name="Rectangle 7226"/>
              <p:cNvSpPr>
                <a:spLocks noChangeArrowheads="1"/>
              </p:cNvSpPr>
              <p:nvPr/>
            </p:nvSpPr>
            <p:spPr bwMode="auto">
              <a:xfrm>
                <a:off x="966" y="3445"/>
                <a:ext cx="61" cy="37"/>
              </a:xfrm>
              <a:prstGeom prst="rect">
                <a:avLst/>
              </a:prstGeom>
              <a:solidFill>
                <a:srgbClr val="FF3D00"/>
              </a:solidFill>
              <a:ln w="0">
                <a:solidFill>
                  <a:srgbClr val="FF3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1" name="Rectangle 7227"/>
              <p:cNvSpPr>
                <a:spLocks noChangeArrowheads="1"/>
              </p:cNvSpPr>
              <p:nvPr/>
            </p:nvSpPr>
            <p:spPr bwMode="auto">
              <a:xfrm>
                <a:off x="966" y="3482"/>
                <a:ext cx="61" cy="39"/>
              </a:xfrm>
              <a:prstGeom prst="rect">
                <a:avLst/>
              </a:prstGeom>
              <a:solidFill>
                <a:srgbClr val="FF1900"/>
              </a:solidFill>
              <a:ln w="0">
                <a:solidFill>
                  <a:srgbClr val="FF1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2" name="Rectangle 7228"/>
              <p:cNvSpPr>
                <a:spLocks noChangeArrowheads="1"/>
              </p:cNvSpPr>
              <p:nvPr/>
            </p:nvSpPr>
            <p:spPr bwMode="auto">
              <a:xfrm>
                <a:off x="966" y="3521"/>
                <a:ext cx="61" cy="39"/>
              </a:xfrm>
              <a:prstGeom prst="rect">
                <a:avLst/>
              </a:prstGeom>
              <a:solidFill>
                <a:srgbClr val="FF0E00"/>
              </a:solidFill>
              <a:ln w="0">
                <a:solidFill>
                  <a:srgbClr val="FF0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3" name="Rectangle 7229"/>
              <p:cNvSpPr>
                <a:spLocks noChangeArrowheads="1"/>
              </p:cNvSpPr>
              <p:nvPr/>
            </p:nvSpPr>
            <p:spPr bwMode="auto">
              <a:xfrm>
                <a:off x="966" y="3560"/>
                <a:ext cx="61" cy="36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4" name="Rectangle 7230"/>
              <p:cNvSpPr>
                <a:spLocks noChangeArrowheads="1"/>
              </p:cNvSpPr>
              <p:nvPr/>
            </p:nvSpPr>
            <p:spPr bwMode="auto">
              <a:xfrm>
                <a:off x="966" y="3596"/>
                <a:ext cx="61" cy="39"/>
              </a:xfrm>
              <a:prstGeom prst="rect">
                <a:avLst/>
              </a:prstGeom>
              <a:solidFill>
                <a:srgbClr val="FF7C00"/>
              </a:solidFill>
              <a:ln w="0">
                <a:solidFill>
                  <a:srgbClr val="FF7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5" name="Rectangle 7231"/>
              <p:cNvSpPr>
                <a:spLocks noChangeArrowheads="1"/>
              </p:cNvSpPr>
              <p:nvPr/>
            </p:nvSpPr>
            <p:spPr bwMode="auto">
              <a:xfrm>
                <a:off x="966" y="3635"/>
                <a:ext cx="61" cy="36"/>
              </a:xfrm>
              <a:prstGeom prst="rect">
                <a:avLst/>
              </a:prstGeom>
              <a:solidFill>
                <a:srgbClr val="F4E200"/>
              </a:solidFill>
              <a:ln w="0">
                <a:solidFill>
                  <a:srgbClr val="F4E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6" name="Rectangle 7232"/>
              <p:cNvSpPr>
                <a:spLocks noChangeArrowheads="1"/>
              </p:cNvSpPr>
              <p:nvPr/>
            </p:nvSpPr>
            <p:spPr bwMode="auto">
              <a:xfrm>
                <a:off x="966" y="3671"/>
                <a:ext cx="61" cy="39"/>
              </a:xfrm>
              <a:prstGeom prst="rect">
                <a:avLst/>
              </a:prstGeom>
              <a:solidFill>
                <a:srgbClr val="3CF555"/>
              </a:solidFill>
              <a:ln w="0">
                <a:solidFill>
                  <a:srgbClr val="3CF5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7" name="Rectangle 7233"/>
              <p:cNvSpPr>
                <a:spLocks noChangeArrowheads="1"/>
              </p:cNvSpPr>
              <p:nvPr/>
            </p:nvSpPr>
            <p:spPr bwMode="auto">
              <a:xfrm>
                <a:off x="1027" y="2765"/>
                <a:ext cx="59" cy="36"/>
              </a:xfrm>
              <a:prstGeom prst="rect">
                <a:avLst/>
              </a:prstGeom>
              <a:solidFill>
                <a:srgbClr val="29EF62"/>
              </a:solidFill>
              <a:ln w="0">
                <a:solidFill>
                  <a:srgbClr val="29EF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8" name="Rectangle 7234"/>
              <p:cNvSpPr>
                <a:spLocks noChangeArrowheads="1"/>
              </p:cNvSpPr>
              <p:nvPr/>
            </p:nvSpPr>
            <p:spPr bwMode="auto">
              <a:xfrm>
                <a:off x="1027" y="2801"/>
                <a:ext cx="59" cy="39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09" name="Rectangle 7235"/>
              <p:cNvSpPr>
                <a:spLocks noChangeArrowheads="1"/>
              </p:cNvSpPr>
              <p:nvPr/>
            </p:nvSpPr>
            <p:spPr bwMode="auto">
              <a:xfrm>
                <a:off x="1027" y="2840"/>
                <a:ext cx="59" cy="39"/>
              </a:xfrm>
              <a:prstGeom prst="rect">
                <a:avLst/>
              </a:prstGeom>
              <a:solidFill>
                <a:srgbClr val="2FF15F"/>
              </a:solidFill>
              <a:ln w="0">
                <a:solidFill>
                  <a:srgbClr val="2F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0" name="Rectangle 7236"/>
              <p:cNvSpPr>
                <a:spLocks noChangeArrowheads="1"/>
              </p:cNvSpPr>
              <p:nvPr/>
            </p:nvSpPr>
            <p:spPr bwMode="auto">
              <a:xfrm>
                <a:off x="1027" y="2879"/>
                <a:ext cx="59" cy="36"/>
              </a:xfrm>
              <a:prstGeom prst="rect">
                <a:avLst/>
              </a:prstGeom>
              <a:solidFill>
                <a:srgbClr val="33F35B"/>
              </a:solidFill>
              <a:ln w="0">
                <a:solidFill>
                  <a:srgbClr val="33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1" name="Rectangle 7237"/>
              <p:cNvSpPr>
                <a:spLocks noChangeArrowheads="1"/>
              </p:cNvSpPr>
              <p:nvPr/>
            </p:nvSpPr>
            <p:spPr bwMode="auto">
              <a:xfrm>
                <a:off x="1027" y="2915"/>
                <a:ext cx="59" cy="39"/>
              </a:xfrm>
              <a:prstGeom prst="rect">
                <a:avLst/>
              </a:prstGeom>
              <a:solidFill>
                <a:srgbClr val="3AF557"/>
              </a:solidFill>
              <a:ln w="0">
                <a:solidFill>
                  <a:srgbClr val="3A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2" name="Rectangle 7238"/>
              <p:cNvSpPr>
                <a:spLocks noChangeArrowheads="1"/>
              </p:cNvSpPr>
              <p:nvPr/>
            </p:nvSpPr>
            <p:spPr bwMode="auto">
              <a:xfrm>
                <a:off x="1027" y="2954"/>
                <a:ext cx="59" cy="37"/>
              </a:xfrm>
              <a:prstGeom prst="rect">
                <a:avLst/>
              </a:prstGeom>
              <a:solidFill>
                <a:srgbClr val="42F752"/>
              </a:solidFill>
              <a:ln w="0">
                <a:solidFill>
                  <a:srgbClr val="42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3" name="Rectangle 7239"/>
              <p:cNvSpPr>
                <a:spLocks noChangeArrowheads="1"/>
              </p:cNvSpPr>
              <p:nvPr/>
            </p:nvSpPr>
            <p:spPr bwMode="auto">
              <a:xfrm>
                <a:off x="1027" y="2991"/>
                <a:ext cx="59" cy="39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4" name="Rectangle 7240"/>
              <p:cNvSpPr>
                <a:spLocks noChangeArrowheads="1"/>
              </p:cNvSpPr>
              <p:nvPr/>
            </p:nvSpPr>
            <p:spPr bwMode="auto">
              <a:xfrm>
                <a:off x="1027" y="3030"/>
                <a:ext cx="59" cy="36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5" name="Rectangle 7241"/>
              <p:cNvSpPr>
                <a:spLocks noChangeArrowheads="1"/>
              </p:cNvSpPr>
              <p:nvPr/>
            </p:nvSpPr>
            <p:spPr bwMode="auto">
              <a:xfrm>
                <a:off x="1027" y="3066"/>
                <a:ext cx="59" cy="39"/>
              </a:xfrm>
              <a:prstGeom prst="rect">
                <a:avLst/>
              </a:prstGeom>
              <a:solidFill>
                <a:srgbClr val="67FE39"/>
              </a:solidFill>
              <a:ln w="0">
                <a:solidFill>
                  <a:srgbClr val="67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6" name="Rectangle 7242"/>
              <p:cNvSpPr>
                <a:spLocks noChangeArrowheads="1"/>
              </p:cNvSpPr>
              <p:nvPr/>
            </p:nvSpPr>
            <p:spPr bwMode="auto">
              <a:xfrm>
                <a:off x="1027" y="3105"/>
                <a:ext cx="59" cy="36"/>
              </a:xfrm>
              <a:prstGeom prst="rect">
                <a:avLst/>
              </a:prstGeom>
              <a:solidFill>
                <a:srgbClr val="79FF2D"/>
              </a:solidFill>
              <a:ln w="0">
                <a:solidFill>
                  <a:srgbClr val="79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7" name="Rectangle 7243"/>
              <p:cNvSpPr>
                <a:spLocks noChangeArrowheads="1"/>
              </p:cNvSpPr>
              <p:nvPr/>
            </p:nvSpPr>
            <p:spPr bwMode="auto">
              <a:xfrm>
                <a:off x="1027" y="3141"/>
                <a:ext cx="59" cy="39"/>
              </a:xfrm>
              <a:prstGeom prst="rect">
                <a:avLst/>
              </a:prstGeom>
              <a:solidFill>
                <a:srgbClr val="8FFF1F"/>
              </a:solidFill>
              <a:ln w="0">
                <a:solidFill>
                  <a:srgbClr val="8F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8" name="Rectangle 7244"/>
              <p:cNvSpPr>
                <a:spLocks noChangeArrowheads="1"/>
              </p:cNvSpPr>
              <p:nvPr/>
            </p:nvSpPr>
            <p:spPr bwMode="auto">
              <a:xfrm>
                <a:off x="1027" y="3180"/>
                <a:ext cx="59" cy="39"/>
              </a:xfrm>
              <a:prstGeom prst="rect">
                <a:avLst/>
              </a:prstGeom>
              <a:solidFill>
                <a:srgbClr val="A9FB0D"/>
              </a:solidFill>
              <a:ln w="0">
                <a:solidFill>
                  <a:srgbClr val="A9FB0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19" name="Rectangle 7245"/>
              <p:cNvSpPr>
                <a:spLocks noChangeArrowheads="1"/>
              </p:cNvSpPr>
              <p:nvPr/>
            </p:nvSpPr>
            <p:spPr bwMode="auto">
              <a:xfrm>
                <a:off x="1027" y="3219"/>
                <a:ext cx="59" cy="37"/>
              </a:xfrm>
              <a:prstGeom prst="rect">
                <a:avLst/>
              </a:prstGeom>
              <a:solidFill>
                <a:srgbClr val="C7F400"/>
              </a:solidFill>
              <a:ln w="0">
                <a:solidFill>
                  <a:srgbClr val="C7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0" name="Rectangle 7246"/>
              <p:cNvSpPr>
                <a:spLocks noChangeArrowheads="1"/>
              </p:cNvSpPr>
              <p:nvPr/>
            </p:nvSpPr>
            <p:spPr bwMode="auto">
              <a:xfrm>
                <a:off x="1027" y="3256"/>
                <a:ext cx="59" cy="39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1" name="Rectangle 7247"/>
              <p:cNvSpPr>
                <a:spLocks noChangeArrowheads="1"/>
              </p:cNvSpPr>
              <p:nvPr/>
            </p:nvSpPr>
            <p:spPr bwMode="auto">
              <a:xfrm>
                <a:off x="1027" y="3295"/>
                <a:ext cx="59" cy="36"/>
              </a:xfrm>
              <a:prstGeom prst="rect">
                <a:avLst/>
              </a:prstGeom>
              <a:solidFill>
                <a:srgbClr val="FFD200"/>
              </a:solidFill>
              <a:ln w="0">
                <a:solidFill>
                  <a:srgbClr val="FFD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2" name="Rectangle 7248"/>
              <p:cNvSpPr>
                <a:spLocks noChangeArrowheads="1"/>
              </p:cNvSpPr>
              <p:nvPr/>
            </p:nvSpPr>
            <p:spPr bwMode="auto">
              <a:xfrm>
                <a:off x="1027" y="3331"/>
                <a:ext cx="59" cy="39"/>
              </a:xfrm>
              <a:prstGeom prst="rect">
                <a:avLst/>
              </a:prstGeom>
              <a:solidFill>
                <a:srgbClr val="FFB500"/>
              </a:solidFill>
              <a:ln w="0">
                <a:solidFill>
                  <a:srgbClr val="FFB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3" name="Rectangle 7249"/>
              <p:cNvSpPr>
                <a:spLocks noChangeArrowheads="1"/>
              </p:cNvSpPr>
              <p:nvPr/>
            </p:nvSpPr>
            <p:spPr bwMode="auto">
              <a:xfrm>
                <a:off x="1027" y="3370"/>
                <a:ext cx="59" cy="36"/>
              </a:xfrm>
              <a:prstGeom prst="rect">
                <a:avLst/>
              </a:prstGeom>
              <a:solidFill>
                <a:srgbClr val="FF9100"/>
              </a:solidFill>
              <a:ln w="0">
                <a:solidFill>
                  <a:srgbClr val="FF9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4" name="Rectangle 7250"/>
              <p:cNvSpPr>
                <a:spLocks noChangeArrowheads="1"/>
              </p:cNvSpPr>
              <p:nvPr/>
            </p:nvSpPr>
            <p:spPr bwMode="auto">
              <a:xfrm>
                <a:off x="1027" y="3406"/>
                <a:ext cx="59" cy="39"/>
              </a:xfrm>
              <a:prstGeom prst="rect">
                <a:avLst/>
              </a:prstGeom>
              <a:solidFill>
                <a:srgbClr val="FF6A00"/>
              </a:solidFill>
              <a:ln w="0">
                <a:solidFill>
                  <a:srgbClr val="FF6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5" name="Rectangle 7251"/>
              <p:cNvSpPr>
                <a:spLocks noChangeArrowheads="1"/>
              </p:cNvSpPr>
              <p:nvPr/>
            </p:nvSpPr>
            <p:spPr bwMode="auto">
              <a:xfrm>
                <a:off x="1027" y="3445"/>
                <a:ext cx="59" cy="37"/>
              </a:xfrm>
              <a:prstGeom prst="rect">
                <a:avLst/>
              </a:prstGeom>
              <a:solidFill>
                <a:srgbClr val="FF4500"/>
              </a:solidFill>
              <a:ln w="0">
                <a:solidFill>
                  <a:srgbClr val="FF4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6" name="Rectangle 7252"/>
              <p:cNvSpPr>
                <a:spLocks noChangeArrowheads="1"/>
              </p:cNvSpPr>
              <p:nvPr/>
            </p:nvSpPr>
            <p:spPr bwMode="auto">
              <a:xfrm>
                <a:off x="1027" y="3482"/>
                <a:ext cx="59" cy="39"/>
              </a:xfrm>
              <a:prstGeom prst="rect">
                <a:avLst/>
              </a:prstGeom>
              <a:solidFill>
                <a:srgbClr val="FF2C00"/>
              </a:solidFill>
              <a:ln w="0">
                <a:solidFill>
                  <a:srgbClr val="FF2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7" name="Rectangle 7253"/>
              <p:cNvSpPr>
                <a:spLocks noChangeArrowheads="1"/>
              </p:cNvSpPr>
              <p:nvPr/>
            </p:nvSpPr>
            <p:spPr bwMode="auto">
              <a:xfrm>
                <a:off x="1027" y="3521"/>
                <a:ext cx="59" cy="39"/>
              </a:xfrm>
              <a:prstGeom prst="rect">
                <a:avLst/>
              </a:prstGeom>
              <a:solidFill>
                <a:srgbClr val="FF2A00"/>
              </a:solidFill>
              <a:ln w="0">
                <a:solidFill>
                  <a:srgbClr val="FF2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8" name="Rectangle 7254"/>
              <p:cNvSpPr>
                <a:spLocks noChangeArrowheads="1"/>
              </p:cNvSpPr>
              <p:nvPr/>
            </p:nvSpPr>
            <p:spPr bwMode="auto">
              <a:xfrm>
                <a:off x="1027" y="3560"/>
                <a:ext cx="59" cy="36"/>
              </a:xfrm>
              <a:prstGeom prst="rect">
                <a:avLst/>
              </a:prstGeom>
              <a:solidFill>
                <a:srgbClr val="FF4A00"/>
              </a:solidFill>
              <a:ln w="0">
                <a:solidFill>
                  <a:srgbClr val="FF4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29" name="Rectangle 7255"/>
              <p:cNvSpPr>
                <a:spLocks noChangeArrowheads="1"/>
              </p:cNvSpPr>
              <p:nvPr/>
            </p:nvSpPr>
            <p:spPr bwMode="auto">
              <a:xfrm>
                <a:off x="1027" y="3596"/>
                <a:ext cx="59" cy="39"/>
              </a:xfrm>
              <a:prstGeom prst="rect">
                <a:avLst/>
              </a:prstGeom>
              <a:solidFill>
                <a:srgbClr val="FF9400"/>
              </a:solidFill>
              <a:ln w="0">
                <a:solidFill>
                  <a:srgbClr val="FF9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0" name="Rectangle 7256"/>
              <p:cNvSpPr>
                <a:spLocks noChangeArrowheads="1"/>
              </p:cNvSpPr>
              <p:nvPr/>
            </p:nvSpPr>
            <p:spPr bwMode="auto">
              <a:xfrm>
                <a:off x="1027" y="3635"/>
                <a:ext cx="59" cy="36"/>
              </a:xfrm>
              <a:prstGeom prst="rect">
                <a:avLst/>
              </a:prstGeom>
              <a:solidFill>
                <a:srgbClr val="E2EA00"/>
              </a:solidFill>
              <a:ln w="0">
                <a:solidFill>
                  <a:srgbClr val="E2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1" name="Rectangle 7257"/>
              <p:cNvSpPr>
                <a:spLocks noChangeArrowheads="1"/>
              </p:cNvSpPr>
              <p:nvPr/>
            </p:nvSpPr>
            <p:spPr bwMode="auto">
              <a:xfrm>
                <a:off x="1027" y="3671"/>
                <a:ext cx="59" cy="39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2" name="Rectangle 7258"/>
              <p:cNvSpPr>
                <a:spLocks noChangeArrowheads="1"/>
              </p:cNvSpPr>
              <p:nvPr/>
            </p:nvSpPr>
            <p:spPr bwMode="auto">
              <a:xfrm>
                <a:off x="1086" y="2765"/>
                <a:ext cx="58" cy="36"/>
              </a:xfrm>
              <a:prstGeom prst="rect">
                <a:avLst/>
              </a:prstGeom>
              <a:solidFill>
                <a:srgbClr val="32F25C"/>
              </a:solidFill>
              <a:ln w="0">
                <a:solidFill>
                  <a:srgbClr val="32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3" name="Rectangle 7259"/>
              <p:cNvSpPr>
                <a:spLocks noChangeArrowheads="1"/>
              </p:cNvSpPr>
              <p:nvPr/>
            </p:nvSpPr>
            <p:spPr bwMode="auto">
              <a:xfrm>
                <a:off x="1086" y="2801"/>
                <a:ext cx="58" cy="39"/>
              </a:xfrm>
              <a:prstGeom prst="rect">
                <a:avLst/>
              </a:prstGeom>
              <a:solidFill>
                <a:srgbClr val="36F35A"/>
              </a:solidFill>
              <a:ln w="0">
                <a:solidFill>
                  <a:srgbClr val="36F3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4" name="Rectangle 7260"/>
              <p:cNvSpPr>
                <a:spLocks noChangeArrowheads="1"/>
              </p:cNvSpPr>
              <p:nvPr/>
            </p:nvSpPr>
            <p:spPr bwMode="auto">
              <a:xfrm>
                <a:off x="1086" y="2840"/>
                <a:ext cx="58" cy="39"/>
              </a:xfrm>
              <a:prstGeom prst="rect">
                <a:avLst/>
              </a:prstGeom>
              <a:solidFill>
                <a:srgbClr val="3BF557"/>
              </a:solidFill>
              <a:ln w="0">
                <a:solidFill>
                  <a:srgbClr val="3B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5" name="Rectangle 7261"/>
              <p:cNvSpPr>
                <a:spLocks noChangeArrowheads="1"/>
              </p:cNvSpPr>
              <p:nvPr/>
            </p:nvSpPr>
            <p:spPr bwMode="auto">
              <a:xfrm>
                <a:off x="1086" y="2879"/>
                <a:ext cx="58" cy="36"/>
              </a:xfrm>
              <a:prstGeom prst="rect">
                <a:avLst/>
              </a:prstGeom>
              <a:solidFill>
                <a:srgbClr val="41F753"/>
              </a:solidFill>
              <a:ln w="0">
                <a:solidFill>
                  <a:srgbClr val="41F7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6" name="Rectangle 7262"/>
              <p:cNvSpPr>
                <a:spLocks noChangeArrowheads="1"/>
              </p:cNvSpPr>
              <p:nvPr/>
            </p:nvSpPr>
            <p:spPr bwMode="auto">
              <a:xfrm>
                <a:off x="1086" y="2915"/>
                <a:ext cx="58" cy="39"/>
              </a:xfrm>
              <a:prstGeom prst="rect">
                <a:avLst/>
              </a:prstGeom>
              <a:solidFill>
                <a:srgbClr val="48F84E"/>
              </a:solidFill>
              <a:ln w="0">
                <a:solidFill>
                  <a:srgbClr val="48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7" name="Rectangle 7263"/>
              <p:cNvSpPr>
                <a:spLocks noChangeArrowheads="1"/>
              </p:cNvSpPr>
              <p:nvPr/>
            </p:nvSpPr>
            <p:spPr bwMode="auto">
              <a:xfrm>
                <a:off x="1086" y="2954"/>
                <a:ext cx="58" cy="37"/>
              </a:xfrm>
              <a:prstGeom prst="rect">
                <a:avLst/>
              </a:prstGeom>
              <a:solidFill>
                <a:srgbClr val="51FA48"/>
              </a:solidFill>
              <a:ln w="0">
                <a:solidFill>
                  <a:srgbClr val="51FA4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8" name="Rectangle 7264"/>
              <p:cNvSpPr>
                <a:spLocks noChangeArrowheads="1"/>
              </p:cNvSpPr>
              <p:nvPr/>
            </p:nvSpPr>
            <p:spPr bwMode="auto">
              <a:xfrm>
                <a:off x="1086" y="2991"/>
                <a:ext cx="58" cy="39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39" name="Rectangle 7265"/>
              <p:cNvSpPr>
                <a:spLocks noChangeArrowheads="1"/>
              </p:cNvSpPr>
              <p:nvPr/>
            </p:nvSpPr>
            <p:spPr bwMode="auto">
              <a:xfrm>
                <a:off x="1086" y="3030"/>
                <a:ext cx="58" cy="36"/>
              </a:xfrm>
              <a:prstGeom prst="rect">
                <a:avLst/>
              </a:prstGeom>
              <a:solidFill>
                <a:srgbClr val="6BFE37"/>
              </a:solidFill>
              <a:ln w="0">
                <a:solidFill>
                  <a:srgbClr val="6B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0" name="Rectangle 7266"/>
              <p:cNvSpPr>
                <a:spLocks noChangeArrowheads="1"/>
              </p:cNvSpPr>
              <p:nvPr/>
            </p:nvSpPr>
            <p:spPr bwMode="auto">
              <a:xfrm>
                <a:off x="1086" y="3066"/>
                <a:ext cx="58" cy="39"/>
              </a:xfrm>
              <a:prstGeom prst="rect">
                <a:avLst/>
              </a:prstGeom>
              <a:solidFill>
                <a:srgbClr val="7BFF2C"/>
              </a:solidFill>
              <a:ln w="0">
                <a:solidFill>
                  <a:srgbClr val="7BFF2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1" name="Rectangle 7267"/>
              <p:cNvSpPr>
                <a:spLocks noChangeArrowheads="1"/>
              </p:cNvSpPr>
              <p:nvPr/>
            </p:nvSpPr>
            <p:spPr bwMode="auto">
              <a:xfrm>
                <a:off x="1086" y="3105"/>
                <a:ext cx="58" cy="36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2" name="Rectangle 7268"/>
              <p:cNvSpPr>
                <a:spLocks noChangeArrowheads="1"/>
              </p:cNvSpPr>
              <p:nvPr/>
            </p:nvSpPr>
            <p:spPr bwMode="auto">
              <a:xfrm>
                <a:off x="1086" y="3141"/>
                <a:ext cx="58" cy="39"/>
              </a:xfrm>
              <a:prstGeom prst="rect">
                <a:avLst/>
              </a:prstGeom>
              <a:solidFill>
                <a:srgbClr val="A4FC10"/>
              </a:solidFill>
              <a:ln w="0">
                <a:solidFill>
                  <a:srgbClr val="A4FC1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3" name="Rectangle 7269"/>
              <p:cNvSpPr>
                <a:spLocks noChangeArrowheads="1"/>
              </p:cNvSpPr>
              <p:nvPr/>
            </p:nvSpPr>
            <p:spPr bwMode="auto">
              <a:xfrm>
                <a:off x="1086" y="3180"/>
                <a:ext cx="58" cy="39"/>
              </a:xfrm>
              <a:prstGeom prst="rect">
                <a:avLst/>
              </a:prstGeom>
              <a:solidFill>
                <a:srgbClr val="BDF700"/>
              </a:solidFill>
              <a:ln w="0">
                <a:solidFill>
                  <a:srgbClr val="BDF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4" name="Rectangle 7270"/>
              <p:cNvSpPr>
                <a:spLocks noChangeArrowheads="1"/>
              </p:cNvSpPr>
              <p:nvPr/>
            </p:nvSpPr>
            <p:spPr bwMode="auto">
              <a:xfrm>
                <a:off x="1086" y="3219"/>
                <a:ext cx="58" cy="37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5" name="Rectangle 7271"/>
              <p:cNvSpPr>
                <a:spLocks noChangeArrowheads="1"/>
              </p:cNvSpPr>
              <p:nvPr/>
            </p:nvSpPr>
            <p:spPr bwMode="auto">
              <a:xfrm>
                <a:off x="1086" y="3256"/>
                <a:ext cx="58" cy="39"/>
              </a:xfrm>
              <a:prstGeom prst="rect">
                <a:avLst/>
              </a:prstGeom>
              <a:solidFill>
                <a:srgbClr val="FBDF00"/>
              </a:solidFill>
              <a:ln w="0">
                <a:solidFill>
                  <a:srgbClr val="FBD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6" name="Rectangle 7272"/>
              <p:cNvSpPr>
                <a:spLocks noChangeArrowheads="1"/>
              </p:cNvSpPr>
              <p:nvPr/>
            </p:nvSpPr>
            <p:spPr bwMode="auto">
              <a:xfrm>
                <a:off x="1086" y="3295"/>
                <a:ext cx="58" cy="36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7" name="Rectangle 7273"/>
              <p:cNvSpPr>
                <a:spLocks noChangeArrowheads="1"/>
              </p:cNvSpPr>
              <p:nvPr/>
            </p:nvSpPr>
            <p:spPr bwMode="auto">
              <a:xfrm>
                <a:off x="1086" y="3331"/>
                <a:ext cx="58" cy="39"/>
              </a:xfrm>
              <a:prstGeom prst="rect">
                <a:avLst/>
              </a:prstGeom>
              <a:solidFill>
                <a:srgbClr val="FFB100"/>
              </a:solidFill>
              <a:ln w="0">
                <a:solidFill>
                  <a:srgbClr val="FFB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8" name="Rectangle 7274"/>
              <p:cNvSpPr>
                <a:spLocks noChangeArrowheads="1"/>
              </p:cNvSpPr>
              <p:nvPr/>
            </p:nvSpPr>
            <p:spPr bwMode="auto">
              <a:xfrm>
                <a:off x="1086" y="3370"/>
                <a:ext cx="58" cy="36"/>
              </a:xfrm>
              <a:prstGeom prst="rect">
                <a:avLst/>
              </a:prstGeom>
              <a:solidFill>
                <a:srgbClr val="FF9300"/>
              </a:solidFill>
              <a:ln w="0">
                <a:solidFill>
                  <a:srgbClr val="FF9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49" name="Rectangle 7275"/>
              <p:cNvSpPr>
                <a:spLocks noChangeArrowheads="1"/>
              </p:cNvSpPr>
              <p:nvPr/>
            </p:nvSpPr>
            <p:spPr bwMode="auto">
              <a:xfrm>
                <a:off x="1086" y="3406"/>
                <a:ext cx="58" cy="39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0" name="Rectangle 7276"/>
              <p:cNvSpPr>
                <a:spLocks noChangeArrowheads="1"/>
              </p:cNvSpPr>
              <p:nvPr/>
            </p:nvSpPr>
            <p:spPr bwMode="auto">
              <a:xfrm>
                <a:off x="1086" y="3445"/>
                <a:ext cx="58" cy="37"/>
              </a:xfrm>
              <a:prstGeom prst="rect">
                <a:avLst/>
              </a:prstGeom>
              <a:solidFill>
                <a:srgbClr val="FF5900"/>
              </a:solidFill>
              <a:ln w="0">
                <a:solidFill>
                  <a:srgbClr val="FF5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1" name="Rectangle 7277"/>
              <p:cNvSpPr>
                <a:spLocks noChangeArrowheads="1"/>
              </p:cNvSpPr>
              <p:nvPr/>
            </p:nvSpPr>
            <p:spPr bwMode="auto">
              <a:xfrm>
                <a:off x="1086" y="3482"/>
                <a:ext cx="58" cy="39"/>
              </a:xfrm>
              <a:prstGeom prst="rect">
                <a:avLst/>
              </a:prstGeom>
              <a:solidFill>
                <a:srgbClr val="FF4A00"/>
              </a:solidFill>
              <a:ln w="0">
                <a:solidFill>
                  <a:srgbClr val="FF4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2" name="Rectangle 7278"/>
              <p:cNvSpPr>
                <a:spLocks noChangeArrowheads="1"/>
              </p:cNvSpPr>
              <p:nvPr/>
            </p:nvSpPr>
            <p:spPr bwMode="auto">
              <a:xfrm>
                <a:off x="1086" y="3521"/>
                <a:ext cx="58" cy="39"/>
              </a:xfrm>
              <a:prstGeom prst="rect">
                <a:avLst/>
              </a:prstGeom>
              <a:solidFill>
                <a:srgbClr val="FF4E00"/>
              </a:solidFill>
              <a:ln w="0">
                <a:solidFill>
                  <a:srgbClr val="FF4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3" name="Rectangle 7279"/>
              <p:cNvSpPr>
                <a:spLocks noChangeArrowheads="1"/>
              </p:cNvSpPr>
              <p:nvPr/>
            </p:nvSpPr>
            <p:spPr bwMode="auto">
              <a:xfrm>
                <a:off x="1086" y="3560"/>
                <a:ext cx="58" cy="36"/>
              </a:xfrm>
              <a:prstGeom prst="rect">
                <a:avLst/>
              </a:prstGeom>
              <a:solidFill>
                <a:srgbClr val="FF7000"/>
              </a:solidFill>
              <a:ln w="0">
                <a:solidFill>
                  <a:srgbClr val="FF7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954" name="Rectangle 7280"/>
              <p:cNvSpPr>
                <a:spLocks noChangeArrowheads="1"/>
              </p:cNvSpPr>
              <p:nvPr/>
            </p:nvSpPr>
            <p:spPr bwMode="auto">
              <a:xfrm>
                <a:off x="1086" y="3596"/>
                <a:ext cx="58" cy="39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19" name="Group 7482"/>
            <p:cNvGrpSpPr>
              <a:grpSpLocks/>
            </p:cNvGrpSpPr>
            <p:nvPr/>
          </p:nvGrpSpPr>
          <p:grpSpPr bwMode="auto">
            <a:xfrm>
              <a:off x="1086" y="2765"/>
              <a:ext cx="533" cy="945"/>
              <a:chOff x="1086" y="2765"/>
              <a:chExt cx="533" cy="945"/>
            </a:xfrm>
          </p:grpSpPr>
          <p:sp>
            <p:nvSpPr>
              <p:cNvPr id="54555" name="Rectangle 7282"/>
              <p:cNvSpPr>
                <a:spLocks noChangeArrowheads="1"/>
              </p:cNvSpPr>
              <p:nvPr/>
            </p:nvSpPr>
            <p:spPr bwMode="auto">
              <a:xfrm>
                <a:off x="1086" y="3635"/>
                <a:ext cx="58" cy="36"/>
              </a:xfrm>
              <a:prstGeom prst="rect">
                <a:avLst/>
              </a:prstGeom>
              <a:solidFill>
                <a:srgbClr val="CBF300"/>
              </a:solidFill>
              <a:ln w="0">
                <a:solidFill>
                  <a:srgbClr val="CB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6" name="Rectangle 7283"/>
              <p:cNvSpPr>
                <a:spLocks noChangeArrowheads="1"/>
              </p:cNvSpPr>
              <p:nvPr/>
            </p:nvSpPr>
            <p:spPr bwMode="auto">
              <a:xfrm>
                <a:off x="1086" y="3671"/>
                <a:ext cx="58" cy="39"/>
              </a:xfrm>
              <a:prstGeom prst="rect">
                <a:avLst/>
              </a:prstGeom>
              <a:solidFill>
                <a:srgbClr val="2FF15F"/>
              </a:solidFill>
              <a:ln w="0">
                <a:solidFill>
                  <a:srgbClr val="2F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7" name="Rectangle 7284"/>
              <p:cNvSpPr>
                <a:spLocks noChangeArrowheads="1"/>
              </p:cNvSpPr>
              <p:nvPr/>
            </p:nvSpPr>
            <p:spPr bwMode="auto">
              <a:xfrm>
                <a:off x="1144" y="2765"/>
                <a:ext cx="59" cy="36"/>
              </a:xfrm>
              <a:prstGeom prst="rect">
                <a:avLst/>
              </a:prstGeom>
              <a:solidFill>
                <a:srgbClr val="38F459"/>
              </a:solidFill>
              <a:ln w="0">
                <a:solidFill>
                  <a:srgbClr val="38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8" name="Rectangle 7285"/>
              <p:cNvSpPr>
                <a:spLocks noChangeArrowheads="1"/>
              </p:cNvSpPr>
              <p:nvPr/>
            </p:nvSpPr>
            <p:spPr bwMode="auto">
              <a:xfrm>
                <a:off x="1144" y="2801"/>
                <a:ext cx="59" cy="39"/>
              </a:xfrm>
              <a:prstGeom prst="rect">
                <a:avLst/>
              </a:prstGeom>
              <a:solidFill>
                <a:srgbClr val="3DF655"/>
              </a:solidFill>
              <a:ln w="0">
                <a:solidFill>
                  <a:srgbClr val="3D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9" name="Rectangle 7286"/>
              <p:cNvSpPr>
                <a:spLocks noChangeArrowheads="1"/>
              </p:cNvSpPr>
              <p:nvPr/>
            </p:nvSpPr>
            <p:spPr bwMode="auto">
              <a:xfrm>
                <a:off x="1144" y="2840"/>
                <a:ext cx="59" cy="39"/>
              </a:xfrm>
              <a:prstGeom prst="rect">
                <a:avLst/>
              </a:prstGeom>
              <a:solidFill>
                <a:srgbClr val="43F751"/>
              </a:solidFill>
              <a:ln w="0">
                <a:solidFill>
                  <a:srgbClr val="43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0" name="Rectangle 7287"/>
              <p:cNvSpPr>
                <a:spLocks noChangeArrowheads="1"/>
              </p:cNvSpPr>
              <p:nvPr/>
            </p:nvSpPr>
            <p:spPr bwMode="auto">
              <a:xfrm>
                <a:off x="1144" y="2879"/>
                <a:ext cx="59" cy="36"/>
              </a:xfrm>
              <a:prstGeom prst="rect">
                <a:avLst/>
              </a:prstGeom>
              <a:solidFill>
                <a:srgbClr val="4AF94D"/>
              </a:solidFill>
              <a:ln w="0">
                <a:solidFill>
                  <a:srgbClr val="4A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1" name="Rectangle 7288"/>
              <p:cNvSpPr>
                <a:spLocks noChangeArrowheads="1"/>
              </p:cNvSpPr>
              <p:nvPr/>
            </p:nvSpPr>
            <p:spPr bwMode="auto">
              <a:xfrm>
                <a:off x="1144" y="2915"/>
                <a:ext cx="59" cy="39"/>
              </a:xfrm>
              <a:prstGeom prst="rect">
                <a:avLst/>
              </a:prstGeom>
              <a:solidFill>
                <a:srgbClr val="52FB47"/>
              </a:solidFill>
              <a:ln w="0">
                <a:solidFill>
                  <a:srgbClr val="52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2" name="Rectangle 7289"/>
              <p:cNvSpPr>
                <a:spLocks noChangeArrowheads="1"/>
              </p:cNvSpPr>
              <p:nvPr/>
            </p:nvSpPr>
            <p:spPr bwMode="auto">
              <a:xfrm>
                <a:off x="1144" y="2954"/>
                <a:ext cx="59" cy="37"/>
              </a:xfrm>
              <a:prstGeom prst="rect">
                <a:avLst/>
              </a:prstGeom>
              <a:solidFill>
                <a:srgbClr val="5CFC40"/>
              </a:solidFill>
              <a:ln w="0">
                <a:solidFill>
                  <a:srgbClr val="5C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3" name="Rectangle 7290"/>
              <p:cNvSpPr>
                <a:spLocks noChangeArrowheads="1"/>
              </p:cNvSpPr>
              <p:nvPr/>
            </p:nvSpPr>
            <p:spPr bwMode="auto">
              <a:xfrm>
                <a:off x="1144" y="2991"/>
                <a:ext cx="59" cy="39"/>
              </a:xfrm>
              <a:prstGeom prst="rect">
                <a:avLst/>
              </a:prstGeom>
              <a:solidFill>
                <a:srgbClr val="68FE38"/>
              </a:solidFill>
              <a:ln w="0">
                <a:solidFill>
                  <a:srgbClr val="68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4" name="Rectangle 7291"/>
              <p:cNvSpPr>
                <a:spLocks noChangeArrowheads="1"/>
              </p:cNvSpPr>
              <p:nvPr/>
            </p:nvSpPr>
            <p:spPr bwMode="auto">
              <a:xfrm>
                <a:off x="1144" y="3030"/>
                <a:ext cx="59" cy="36"/>
              </a:xfrm>
              <a:prstGeom prst="rect">
                <a:avLst/>
              </a:prstGeom>
              <a:solidFill>
                <a:srgbClr val="77FF2F"/>
              </a:solidFill>
              <a:ln w="0">
                <a:solidFill>
                  <a:srgbClr val="77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5" name="Rectangle 7292"/>
              <p:cNvSpPr>
                <a:spLocks noChangeArrowheads="1"/>
              </p:cNvSpPr>
              <p:nvPr/>
            </p:nvSpPr>
            <p:spPr bwMode="auto">
              <a:xfrm>
                <a:off x="1144" y="3066"/>
                <a:ext cx="59" cy="39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6" name="Rectangle 7293"/>
              <p:cNvSpPr>
                <a:spLocks noChangeArrowheads="1"/>
              </p:cNvSpPr>
              <p:nvPr/>
            </p:nvSpPr>
            <p:spPr bwMode="auto">
              <a:xfrm>
                <a:off x="1144" y="3105"/>
                <a:ext cx="59" cy="36"/>
              </a:xfrm>
              <a:prstGeom prst="rect">
                <a:avLst/>
              </a:prstGeom>
              <a:solidFill>
                <a:srgbClr val="9BFD17"/>
              </a:solidFill>
              <a:ln w="0">
                <a:solidFill>
                  <a:srgbClr val="9BFD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7" name="Rectangle 7294"/>
              <p:cNvSpPr>
                <a:spLocks noChangeArrowheads="1"/>
              </p:cNvSpPr>
              <p:nvPr/>
            </p:nvSpPr>
            <p:spPr bwMode="auto">
              <a:xfrm>
                <a:off x="1144" y="3141"/>
                <a:ext cx="59" cy="39"/>
              </a:xfrm>
              <a:prstGeom prst="rect">
                <a:avLst/>
              </a:prstGeom>
              <a:solidFill>
                <a:srgbClr val="B0FA08"/>
              </a:solidFill>
              <a:ln w="0">
                <a:solidFill>
                  <a:srgbClr val="B0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8" name="Rectangle 7295"/>
              <p:cNvSpPr>
                <a:spLocks noChangeArrowheads="1"/>
              </p:cNvSpPr>
              <p:nvPr/>
            </p:nvSpPr>
            <p:spPr bwMode="auto">
              <a:xfrm>
                <a:off x="1144" y="3180"/>
                <a:ext cx="59" cy="39"/>
              </a:xfrm>
              <a:prstGeom prst="rect">
                <a:avLst/>
              </a:prstGeom>
              <a:solidFill>
                <a:srgbClr val="C9F400"/>
              </a:solidFill>
              <a:ln w="0">
                <a:solidFill>
                  <a:srgbClr val="C9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69" name="Rectangle 7296"/>
              <p:cNvSpPr>
                <a:spLocks noChangeArrowheads="1"/>
              </p:cNvSpPr>
              <p:nvPr/>
            </p:nvSpPr>
            <p:spPr bwMode="auto">
              <a:xfrm>
                <a:off x="1144" y="3219"/>
                <a:ext cx="59" cy="37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0" name="Rectangle 7297"/>
              <p:cNvSpPr>
                <a:spLocks noChangeArrowheads="1"/>
              </p:cNvSpPr>
              <p:nvPr/>
            </p:nvSpPr>
            <p:spPr bwMode="auto">
              <a:xfrm>
                <a:off x="1144" y="3256"/>
                <a:ext cx="59" cy="39"/>
              </a:xfrm>
              <a:prstGeom prst="rect">
                <a:avLst/>
              </a:prstGeom>
              <a:solidFill>
                <a:srgbClr val="FFDC00"/>
              </a:solidFill>
              <a:ln w="0">
                <a:solidFill>
                  <a:srgbClr val="FFD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1" name="Rectangle 7298"/>
              <p:cNvSpPr>
                <a:spLocks noChangeArrowheads="1"/>
              </p:cNvSpPr>
              <p:nvPr/>
            </p:nvSpPr>
            <p:spPr bwMode="auto">
              <a:xfrm>
                <a:off x="1144" y="3295"/>
                <a:ext cx="59" cy="36"/>
              </a:xfrm>
              <a:prstGeom prst="rect">
                <a:avLst/>
              </a:prstGeom>
              <a:solidFill>
                <a:srgbClr val="FFCA00"/>
              </a:solidFill>
              <a:ln w="0">
                <a:solidFill>
                  <a:srgbClr val="FFC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2" name="Rectangle 7299"/>
              <p:cNvSpPr>
                <a:spLocks noChangeArrowheads="1"/>
              </p:cNvSpPr>
              <p:nvPr/>
            </p:nvSpPr>
            <p:spPr bwMode="auto">
              <a:xfrm>
                <a:off x="1144" y="3331"/>
                <a:ext cx="59" cy="39"/>
              </a:xfrm>
              <a:prstGeom prst="rect">
                <a:avLst/>
              </a:prstGeom>
              <a:solidFill>
                <a:srgbClr val="FFB400"/>
              </a:solidFill>
              <a:ln w="0">
                <a:solidFill>
                  <a:srgbClr val="FFB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3" name="Rectangle 7300"/>
              <p:cNvSpPr>
                <a:spLocks noChangeArrowheads="1"/>
              </p:cNvSpPr>
              <p:nvPr/>
            </p:nvSpPr>
            <p:spPr bwMode="auto">
              <a:xfrm>
                <a:off x="1144" y="3370"/>
                <a:ext cx="59" cy="36"/>
              </a:xfrm>
              <a:prstGeom prst="rect">
                <a:avLst/>
              </a:prstGeom>
              <a:solidFill>
                <a:srgbClr val="FF9C00"/>
              </a:solidFill>
              <a:ln w="0">
                <a:solidFill>
                  <a:srgbClr val="FF9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4" name="Rectangle 7301"/>
              <p:cNvSpPr>
                <a:spLocks noChangeArrowheads="1"/>
              </p:cNvSpPr>
              <p:nvPr/>
            </p:nvSpPr>
            <p:spPr bwMode="auto">
              <a:xfrm>
                <a:off x="1144" y="3406"/>
                <a:ext cx="59" cy="39"/>
              </a:xfrm>
              <a:prstGeom prst="rect">
                <a:avLst/>
              </a:prstGeom>
              <a:solidFill>
                <a:srgbClr val="FF8500"/>
              </a:solidFill>
              <a:ln w="0">
                <a:solidFill>
                  <a:srgbClr val="FF8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5" name="Rectangle 7302"/>
              <p:cNvSpPr>
                <a:spLocks noChangeArrowheads="1"/>
              </p:cNvSpPr>
              <p:nvPr/>
            </p:nvSpPr>
            <p:spPr bwMode="auto">
              <a:xfrm>
                <a:off x="1144" y="3445"/>
                <a:ext cx="59" cy="37"/>
              </a:xfrm>
              <a:prstGeom prst="rect">
                <a:avLst/>
              </a:prstGeom>
              <a:solidFill>
                <a:srgbClr val="FF7300"/>
              </a:solidFill>
              <a:ln w="0">
                <a:solidFill>
                  <a:srgbClr val="FF7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6" name="Rectangle 7303"/>
              <p:cNvSpPr>
                <a:spLocks noChangeArrowheads="1"/>
              </p:cNvSpPr>
              <p:nvPr/>
            </p:nvSpPr>
            <p:spPr bwMode="auto">
              <a:xfrm>
                <a:off x="1144" y="3482"/>
                <a:ext cx="59" cy="39"/>
              </a:xfrm>
              <a:prstGeom prst="rect">
                <a:avLst/>
              </a:prstGeom>
              <a:solidFill>
                <a:srgbClr val="FF6C00"/>
              </a:solidFill>
              <a:ln w="0">
                <a:solidFill>
                  <a:srgbClr val="FF6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7" name="Rectangle 7304"/>
              <p:cNvSpPr>
                <a:spLocks noChangeArrowheads="1"/>
              </p:cNvSpPr>
              <p:nvPr/>
            </p:nvSpPr>
            <p:spPr bwMode="auto">
              <a:xfrm>
                <a:off x="1144" y="3521"/>
                <a:ext cx="59" cy="39"/>
              </a:xfrm>
              <a:prstGeom prst="rect">
                <a:avLst/>
              </a:prstGeom>
              <a:solidFill>
                <a:srgbClr val="FF7600"/>
              </a:solidFill>
              <a:ln w="0">
                <a:solidFill>
                  <a:srgbClr val="FF7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8" name="Rectangle 7305"/>
              <p:cNvSpPr>
                <a:spLocks noChangeArrowheads="1"/>
              </p:cNvSpPr>
              <p:nvPr/>
            </p:nvSpPr>
            <p:spPr bwMode="auto">
              <a:xfrm>
                <a:off x="1144" y="3560"/>
                <a:ext cx="59" cy="36"/>
              </a:xfrm>
              <a:prstGeom prst="rect">
                <a:avLst/>
              </a:prstGeom>
              <a:solidFill>
                <a:srgbClr val="FF9600"/>
              </a:solidFill>
              <a:ln w="0">
                <a:solidFill>
                  <a:srgbClr val="FF9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79" name="Rectangle 7306"/>
              <p:cNvSpPr>
                <a:spLocks noChangeArrowheads="1"/>
              </p:cNvSpPr>
              <p:nvPr/>
            </p:nvSpPr>
            <p:spPr bwMode="auto">
              <a:xfrm>
                <a:off x="1144" y="3596"/>
                <a:ext cx="59" cy="39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0" name="Rectangle 7307"/>
              <p:cNvSpPr>
                <a:spLocks noChangeArrowheads="1"/>
              </p:cNvSpPr>
              <p:nvPr/>
            </p:nvSpPr>
            <p:spPr bwMode="auto">
              <a:xfrm>
                <a:off x="1144" y="3635"/>
                <a:ext cx="59" cy="36"/>
              </a:xfrm>
              <a:prstGeom prst="rect">
                <a:avLst/>
              </a:prstGeom>
              <a:solidFill>
                <a:srgbClr val="B1FA08"/>
              </a:solidFill>
              <a:ln w="0">
                <a:solidFill>
                  <a:srgbClr val="B1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1" name="Rectangle 7308"/>
              <p:cNvSpPr>
                <a:spLocks noChangeArrowheads="1"/>
              </p:cNvSpPr>
              <p:nvPr/>
            </p:nvSpPr>
            <p:spPr bwMode="auto">
              <a:xfrm>
                <a:off x="1144" y="3671"/>
                <a:ext cx="59" cy="39"/>
              </a:xfrm>
              <a:prstGeom prst="rect">
                <a:avLst/>
              </a:prstGeom>
              <a:solidFill>
                <a:srgbClr val="26EE65"/>
              </a:solidFill>
              <a:ln w="0">
                <a:solidFill>
                  <a:srgbClr val="26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2" name="Rectangle 7309"/>
              <p:cNvSpPr>
                <a:spLocks noChangeArrowheads="1"/>
              </p:cNvSpPr>
              <p:nvPr/>
            </p:nvSpPr>
            <p:spPr bwMode="auto">
              <a:xfrm>
                <a:off x="1203" y="2765"/>
                <a:ext cx="59" cy="36"/>
              </a:xfrm>
              <a:prstGeom prst="rect">
                <a:avLst/>
              </a:prstGeom>
              <a:solidFill>
                <a:srgbClr val="3BF556"/>
              </a:solidFill>
              <a:ln w="0">
                <a:solidFill>
                  <a:srgbClr val="3B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3" name="Rectangle 7310"/>
              <p:cNvSpPr>
                <a:spLocks noChangeArrowheads="1"/>
              </p:cNvSpPr>
              <p:nvPr/>
            </p:nvSpPr>
            <p:spPr bwMode="auto">
              <a:xfrm>
                <a:off x="1203" y="2801"/>
                <a:ext cx="59" cy="39"/>
              </a:xfrm>
              <a:prstGeom prst="rect">
                <a:avLst/>
              </a:prstGeom>
              <a:solidFill>
                <a:srgbClr val="41F752"/>
              </a:solidFill>
              <a:ln w="0">
                <a:solidFill>
                  <a:srgbClr val="41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4" name="Rectangle 7311"/>
              <p:cNvSpPr>
                <a:spLocks noChangeArrowheads="1"/>
              </p:cNvSpPr>
              <p:nvPr/>
            </p:nvSpPr>
            <p:spPr bwMode="auto">
              <a:xfrm>
                <a:off x="1203" y="2840"/>
                <a:ext cx="59" cy="39"/>
              </a:xfrm>
              <a:prstGeom prst="rect">
                <a:avLst/>
              </a:prstGeom>
              <a:solidFill>
                <a:srgbClr val="48F84E"/>
              </a:solidFill>
              <a:ln w="0">
                <a:solidFill>
                  <a:srgbClr val="48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5" name="Rectangle 7312"/>
              <p:cNvSpPr>
                <a:spLocks noChangeArrowheads="1"/>
              </p:cNvSpPr>
              <p:nvPr/>
            </p:nvSpPr>
            <p:spPr bwMode="auto">
              <a:xfrm>
                <a:off x="1203" y="2879"/>
                <a:ext cx="59" cy="36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6" name="Rectangle 7313"/>
              <p:cNvSpPr>
                <a:spLocks noChangeArrowheads="1"/>
              </p:cNvSpPr>
              <p:nvPr/>
            </p:nvSpPr>
            <p:spPr bwMode="auto">
              <a:xfrm>
                <a:off x="1203" y="2915"/>
                <a:ext cx="59" cy="39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7" name="Rectangle 7314"/>
              <p:cNvSpPr>
                <a:spLocks noChangeArrowheads="1"/>
              </p:cNvSpPr>
              <p:nvPr/>
            </p:nvSpPr>
            <p:spPr bwMode="auto">
              <a:xfrm>
                <a:off x="1203" y="2954"/>
                <a:ext cx="59" cy="37"/>
              </a:xfrm>
              <a:prstGeom prst="rect">
                <a:avLst/>
              </a:prstGeom>
              <a:solidFill>
                <a:srgbClr val="63FD3C"/>
              </a:solidFill>
              <a:ln w="0">
                <a:solidFill>
                  <a:srgbClr val="63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8" name="Rectangle 7315"/>
              <p:cNvSpPr>
                <a:spLocks noChangeArrowheads="1"/>
              </p:cNvSpPr>
              <p:nvPr/>
            </p:nvSpPr>
            <p:spPr bwMode="auto">
              <a:xfrm>
                <a:off x="1203" y="2991"/>
                <a:ext cx="59" cy="39"/>
              </a:xfrm>
              <a:prstGeom prst="rect">
                <a:avLst/>
              </a:prstGeom>
              <a:solidFill>
                <a:srgbClr val="6FFE34"/>
              </a:solidFill>
              <a:ln w="0">
                <a:solidFill>
                  <a:srgbClr val="6F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89" name="Rectangle 7316"/>
              <p:cNvSpPr>
                <a:spLocks noChangeArrowheads="1"/>
              </p:cNvSpPr>
              <p:nvPr/>
            </p:nvSpPr>
            <p:spPr bwMode="auto">
              <a:xfrm>
                <a:off x="1203" y="3030"/>
                <a:ext cx="59" cy="36"/>
              </a:xfrm>
              <a:prstGeom prst="rect">
                <a:avLst/>
              </a:prstGeom>
              <a:solidFill>
                <a:srgbClr val="7DFF2A"/>
              </a:solidFill>
              <a:ln w="0">
                <a:solidFill>
                  <a:srgbClr val="7D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0" name="Rectangle 7317"/>
              <p:cNvSpPr>
                <a:spLocks noChangeArrowheads="1"/>
              </p:cNvSpPr>
              <p:nvPr/>
            </p:nvSpPr>
            <p:spPr bwMode="auto">
              <a:xfrm>
                <a:off x="1203" y="3066"/>
                <a:ext cx="59" cy="39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1" name="Rectangle 7318"/>
              <p:cNvSpPr>
                <a:spLocks noChangeArrowheads="1"/>
              </p:cNvSpPr>
              <p:nvPr/>
            </p:nvSpPr>
            <p:spPr bwMode="auto">
              <a:xfrm>
                <a:off x="1203" y="3105"/>
                <a:ext cx="59" cy="36"/>
              </a:xfrm>
              <a:prstGeom prst="rect">
                <a:avLst/>
              </a:prstGeom>
              <a:solidFill>
                <a:srgbClr val="A1FD13"/>
              </a:solidFill>
              <a:ln w="0">
                <a:solidFill>
                  <a:srgbClr val="A1FD1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2" name="Rectangle 7319"/>
              <p:cNvSpPr>
                <a:spLocks noChangeArrowheads="1"/>
              </p:cNvSpPr>
              <p:nvPr/>
            </p:nvSpPr>
            <p:spPr bwMode="auto">
              <a:xfrm>
                <a:off x="1203" y="3141"/>
                <a:ext cx="59" cy="39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3" name="Rectangle 7320"/>
              <p:cNvSpPr>
                <a:spLocks noChangeArrowheads="1"/>
              </p:cNvSpPr>
              <p:nvPr/>
            </p:nvSpPr>
            <p:spPr bwMode="auto">
              <a:xfrm>
                <a:off x="1203" y="3180"/>
                <a:ext cx="59" cy="39"/>
              </a:xfrm>
              <a:prstGeom prst="rect">
                <a:avLst/>
              </a:prstGeom>
              <a:solidFill>
                <a:srgbClr val="CCF300"/>
              </a:solidFill>
              <a:ln w="0">
                <a:solidFill>
                  <a:srgbClr val="CC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4" name="Rectangle 7321"/>
              <p:cNvSpPr>
                <a:spLocks noChangeArrowheads="1"/>
              </p:cNvSpPr>
              <p:nvPr/>
            </p:nvSpPr>
            <p:spPr bwMode="auto">
              <a:xfrm>
                <a:off x="1203" y="3219"/>
                <a:ext cx="59" cy="37"/>
              </a:xfrm>
              <a:prstGeom prst="rect">
                <a:avLst/>
              </a:prstGeom>
              <a:solidFill>
                <a:srgbClr val="E4E900"/>
              </a:solidFill>
              <a:ln w="0">
                <a:solidFill>
                  <a:srgbClr val="E4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5" name="Rectangle 7322"/>
              <p:cNvSpPr>
                <a:spLocks noChangeArrowheads="1"/>
              </p:cNvSpPr>
              <p:nvPr/>
            </p:nvSpPr>
            <p:spPr bwMode="auto">
              <a:xfrm>
                <a:off x="1203" y="3256"/>
                <a:ext cx="59" cy="39"/>
              </a:xfrm>
              <a:prstGeom prst="rect">
                <a:avLst/>
              </a:prstGeom>
              <a:solidFill>
                <a:srgbClr val="FEDD00"/>
              </a:solidFill>
              <a:ln w="0">
                <a:solidFill>
                  <a:srgbClr val="FED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6" name="Rectangle 7323"/>
              <p:cNvSpPr>
                <a:spLocks noChangeArrowheads="1"/>
              </p:cNvSpPr>
              <p:nvPr/>
            </p:nvSpPr>
            <p:spPr bwMode="auto">
              <a:xfrm>
                <a:off x="1203" y="3295"/>
                <a:ext cx="59" cy="36"/>
              </a:xfrm>
              <a:prstGeom prst="rect">
                <a:avLst/>
              </a:prstGeom>
              <a:solidFill>
                <a:srgbClr val="FFCE00"/>
              </a:solidFill>
              <a:ln w="0">
                <a:solidFill>
                  <a:srgbClr val="FFC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7" name="Rectangle 7324"/>
              <p:cNvSpPr>
                <a:spLocks noChangeArrowheads="1"/>
              </p:cNvSpPr>
              <p:nvPr/>
            </p:nvSpPr>
            <p:spPr bwMode="auto">
              <a:xfrm>
                <a:off x="1203" y="3331"/>
                <a:ext cx="59" cy="39"/>
              </a:xfrm>
              <a:prstGeom prst="rect">
                <a:avLst/>
              </a:prstGeom>
              <a:solidFill>
                <a:srgbClr val="FFBC00"/>
              </a:solidFill>
              <a:ln w="0">
                <a:solidFill>
                  <a:srgbClr val="FFB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8" name="Rectangle 7325"/>
              <p:cNvSpPr>
                <a:spLocks noChangeArrowheads="1"/>
              </p:cNvSpPr>
              <p:nvPr/>
            </p:nvSpPr>
            <p:spPr bwMode="auto">
              <a:xfrm>
                <a:off x="1203" y="3370"/>
                <a:ext cx="59" cy="36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99" name="Rectangle 7326"/>
              <p:cNvSpPr>
                <a:spLocks noChangeArrowheads="1"/>
              </p:cNvSpPr>
              <p:nvPr/>
            </p:nvSpPr>
            <p:spPr bwMode="auto">
              <a:xfrm>
                <a:off x="1203" y="3406"/>
                <a:ext cx="59" cy="39"/>
              </a:xfrm>
              <a:prstGeom prst="rect">
                <a:avLst/>
              </a:prstGeom>
              <a:solidFill>
                <a:srgbClr val="FF9A00"/>
              </a:solidFill>
              <a:ln w="0">
                <a:solidFill>
                  <a:srgbClr val="FF9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0" name="Rectangle 7327"/>
              <p:cNvSpPr>
                <a:spLocks noChangeArrowheads="1"/>
              </p:cNvSpPr>
              <p:nvPr/>
            </p:nvSpPr>
            <p:spPr bwMode="auto">
              <a:xfrm>
                <a:off x="1203" y="3445"/>
                <a:ext cx="59" cy="37"/>
              </a:xfrm>
              <a:prstGeom prst="rect">
                <a:avLst/>
              </a:prstGeom>
              <a:solidFill>
                <a:srgbClr val="FF8F00"/>
              </a:solidFill>
              <a:ln w="0">
                <a:solidFill>
                  <a:srgbClr val="FF8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1" name="Rectangle 7328"/>
              <p:cNvSpPr>
                <a:spLocks noChangeArrowheads="1"/>
              </p:cNvSpPr>
              <p:nvPr/>
            </p:nvSpPr>
            <p:spPr bwMode="auto">
              <a:xfrm>
                <a:off x="1203" y="3482"/>
                <a:ext cx="59" cy="39"/>
              </a:xfrm>
              <a:prstGeom prst="rect">
                <a:avLst/>
              </a:prstGeom>
              <a:solidFill>
                <a:srgbClr val="FF8E00"/>
              </a:solidFill>
              <a:ln w="0">
                <a:solidFill>
                  <a:srgbClr val="FF8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2" name="Freeform 7329"/>
              <p:cNvSpPr>
                <a:spLocks/>
              </p:cNvSpPr>
              <p:nvPr/>
            </p:nvSpPr>
            <p:spPr bwMode="auto">
              <a:xfrm>
                <a:off x="1203" y="3521"/>
                <a:ext cx="59" cy="39"/>
              </a:xfrm>
              <a:custGeom>
                <a:avLst/>
                <a:gdLst>
                  <a:gd name="T0" fmla="*/ 0 w 59"/>
                  <a:gd name="T1" fmla="*/ 39 h 39"/>
                  <a:gd name="T2" fmla="*/ 59 w 59"/>
                  <a:gd name="T3" fmla="*/ 36 h 39"/>
                  <a:gd name="T4" fmla="*/ 59 w 59"/>
                  <a:gd name="T5" fmla="*/ 0 h 39"/>
                  <a:gd name="T6" fmla="*/ 0 w 59"/>
                  <a:gd name="T7" fmla="*/ 0 h 39"/>
                  <a:gd name="T8" fmla="*/ 0 w 59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9"/>
                  <a:gd name="T17" fmla="*/ 59 w 5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9">
                    <a:moveTo>
                      <a:pt x="0" y="39"/>
                    </a:moveTo>
                    <a:lnTo>
                      <a:pt x="59" y="36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9B00"/>
              </a:solidFill>
              <a:ln w="0">
                <a:solidFill>
                  <a:srgbClr val="FF9B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3" name="Freeform 7330"/>
              <p:cNvSpPr>
                <a:spLocks/>
              </p:cNvSpPr>
              <p:nvPr/>
            </p:nvSpPr>
            <p:spPr bwMode="auto">
              <a:xfrm>
                <a:off x="1203" y="3557"/>
                <a:ext cx="59" cy="39"/>
              </a:xfrm>
              <a:custGeom>
                <a:avLst/>
                <a:gdLst>
                  <a:gd name="T0" fmla="*/ 0 w 59"/>
                  <a:gd name="T1" fmla="*/ 39 h 39"/>
                  <a:gd name="T2" fmla="*/ 59 w 59"/>
                  <a:gd name="T3" fmla="*/ 39 h 39"/>
                  <a:gd name="T4" fmla="*/ 59 w 59"/>
                  <a:gd name="T5" fmla="*/ 0 h 39"/>
                  <a:gd name="T6" fmla="*/ 0 w 59"/>
                  <a:gd name="T7" fmla="*/ 3 h 39"/>
                  <a:gd name="T8" fmla="*/ 0 w 59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9"/>
                  <a:gd name="T17" fmla="*/ 59 w 5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9">
                    <a:moveTo>
                      <a:pt x="0" y="39"/>
                    </a:moveTo>
                    <a:lnTo>
                      <a:pt x="59" y="39"/>
                    </a:lnTo>
                    <a:lnTo>
                      <a:pt x="59" y="0"/>
                    </a:lnTo>
                    <a:lnTo>
                      <a:pt x="0" y="3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B800"/>
              </a:solidFill>
              <a:ln w="0">
                <a:solidFill>
                  <a:srgbClr val="FFB8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4" name="Rectangle 7331"/>
              <p:cNvSpPr>
                <a:spLocks noChangeArrowheads="1"/>
              </p:cNvSpPr>
              <p:nvPr/>
            </p:nvSpPr>
            <p:spPr bwMode="auto">
              <a:xfrm>
                <a:off x="1203" y="3596"/>
                <a:ext cx="59" cy="39"/>
              </a:xfrm>
              <a:prstGeom prst="rect">
                <a:avLst/>
              </a:prstGeom>
              <a:solidFill>
                <a:srgbClr val="F8E000"/>
              </a:solidFill>
              <a:ln w="0">
                <a:solidFill>
                  <a:srgbClr val="F8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5" name="Freeform 7332"/>
              <p:cNvSpPr>
                <a:spLocks/>
              </p:cNvSpPr>
              <p:nvPr/>
            </p:nvSpPr>
            <p:spPr bwMode="auto">
              <a:xfrm>
                <a:off x="1203" y="3635"/>
                <a:ext cx="61" cy="36"/>
              </a:xfrm>
              <a:custGeom>
                <a:avLst/>
                <a:gdLst>
                  <a:gd name="T0" fmla="*/ 0 w 61"/>
                  <a:gd name="T1" fmla="*/ 36 h 36"/>
                  <a:gd name="T2" fmla="*/ 61 w 61"/>
                  <a:gd name="T3" fmla="*/ 36 h 36"/>
                  <a:gd name="T4" fmla="*/ 59 w 61"/>
                  <a:gd name="T5" fmla="*/ 0 h 36"/>
                  <a:gd name="T6" fmla="*/ 0 w 61"/>
                  <a:gd name="T7" fmla="*/ 0 h 36"/>
                  <a:gd name="T8" fmla="*/ 0 w 61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36"/>
                  <a:gd name="T17" fmla="*/ 61 w 61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36">
                    <a:moveTo>
                      <a:pt x="0" y="36"/>
                    </a:moveTo>
                    <a:lnTo>
                      <a:pt x="61" y="36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7FE19"/>
              </a:solidFill>
              <a:ln w="0">
                <a:solidFill>
                  <a:srgbClr val="97FE1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6" name="Rectangle 7333"/>
              <p:cNvSpPr>
                <a:spLocks noChangeArrowheads="1"/>
              </p:cNvSpPr>
              <p:nvPr/>
            </p:nvSpPr>
            <p:spPr bwMode="auto">
              <a:xfrm>
                <a:off x="1203" y="3671"/>
                <a:ext cx="61" cy="39"/>
              </a:xfrm>
              <a:prstGeom prst="rect">
                <a:avLst/>
              </a:prstGeom>
              <a:solidFill>
                <a:srgbClr val="1DEA6B"/>
              </a:solidFill>
              <a:ln w="0">
                <a:solidFill>
                  <a:srgbClr val="1D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7" name="Rectangle 7334"/>
              <p:cNvSpPr>
                <a:spLocks noChangeArrowheads="1"/>
              </p:cNvSpPr>
              <p:nvPr/>
            </p:nvSpPr>
            <p:spPr bwMode="auto">
              <a:xfrm>
                <a:off x="1262" y="2765"/>
                <a:ext cx="61" cy="36"/>
              </a:xfrm>
              <a:prstGeom prst="rect">
                <a:avLst/>
              </a:prstGeom>
              <a:solidFill>
                <a:srgbClr val="3DF555"/>
              </a:solidFill>
              <a:ln w="0">
                <a:solidFill>
                  <a:srgbClr val="3DF5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8" name="Rectangle 7335"/>
              <p:cNvSpPr>
                <a:spLocks noChangeArrowheads="1"/>
              </p:cNvSpPr>
              <p:nvPr/>
            </p:nvSpPr>
            <p:spPr bwMode="auto">
              <a:xfrm>
                <a:off x="1262" y="2801"/>
                <a:ext cx="61" cy="39"/>
              </a:xfrm>
              <a:prstGeom prst="rect">
                <a:avLst/>
              </a:prstGeom>
              <a:solidFill>
                <a:srgbClr val="43F751"/>
              </a:solidFill>
              <a:ln w="0">
                <a:solidFill>
                  <a:srgbClr val="43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09" name="Rectangle 7336"/>
              <p:cNvSpPr>
                <a:spLocks noChangeArrowheads="1"/>
              </p:cNvSpPr>
              <p:nvPr/>
            </p:nvSpPr>
            <p:spPr bwMode="auto">
              <a:xfrm>
                <a:off x="1262" y="2840"/>
                <a:ext cx="61" cy="39"/>
              </a:xfrm>
              <a:prstGeom prst="rect">
                <a:avLst/>
              </a:prstGeom>
              <a:solidFill>
                <a:srgbClr val="4AF94D"/>
              </a:solidFill>
              <a:ln w="0">
                <a:solidFill>
                  <a:srgbClr val="4A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0" name="Rectangle 7337"/>
              <p:cNvSpPr>
                <a:spLocks noChangeArrowheads="1"/>
              </p:cNvSpPr>
              <p:nvPr/>
            </p:nvSpPr>
            <p:spPr bwMode="auto">
              <a:xfrm>
                <a:off x="1262" y="2879"/>
                <a:ext cx="61" cy="36"/>
              </a:xfrm>
              <a:prstGeom prst="rect">
                <a:avLst/>
              </a:prstGeom>
              <a:solidFill>
                <a:srgbClr val="52FB47"/>
              </a:solidFill>
              <a:ln w="0">
                <a:solidFill>
                  <a:srgbClr val="52FB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1" name="Rectangle 7338"/>
              <p:cNvSpPr>
                <a:spLocks noChangeArrowheads="1"/>
              </p:cNvSpPr>
              <p:nvPr/>
            </p:nvSpPr>
            <p:spPr bwMode="auto">
              <a:xfrm>
                <a:off x="1262" y="2915"/>
                <a:ext cx="61" cy="39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2" name="Rectangle 7339"/>
              <p:cNvSpPr>
                <a:spLocks noChangeArrowheads="1"/>
              </p:cNvSpPr>
              <p:nvPr/>
            </p:nvSpPr>
            <p:spPr bwMode="auto">
              <a:xfrm>
                <a:off x="1262" y="2954"/>
                <a:ext cx="61" cy="37"/>
              </a:xfrm>
              <a:prstGeom prst="rect">
                <a:avLst/>
              </a:prstGeom>
              <a:solidFill>
                <a:srgbClr val="65FE3A"/>
              </a:solidFill>
              <a:ln w="0">
                <a:solidFill>
                  <a:srgbClr val="65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3" name="Rectangle 7340"/>
              <p:cNvSpPr>
                <a:spLocks noChangeArrowheads="1"/>
              </p:cNvSpPr>
              <p:nvPr/>
            </p:nvSpPr>
            <p:spPr bwMode="auto">
              <a:xfrm>
                <a:off x="1262" y="2991"/>
                <a:ext cx="61" cy="39"/>
              </a:xfrm>
              <a:prstGeom prst="rect">
                <a:avLst/>
              </a:prstGeom>
              <a:solidFill>
                <a:srgbClr val="72FF32"/>
              </a:solidFill>
              <a:ln w="0">
                <a:solidFill>
                  <a:srgbClr val="72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4" name="Rectangle 7341"/>
              <p:cNvSpPr>
                <a:spLocks noChangeArrowheads="1"/>
              </p:cNvSpPr>
              <p:nvPr/>
            </p:nvSpPr>
            <p:spPr bwMode="auto">
              <a:xfrm>
                <a:off x="1262" y="3030"/>
                <a:ext cx="61" cy="36"/>
              </a:xfrm>
              <a:prstGeom prst="rect">
                <a:avLst/>
              </a:prstGeom>
              <a:solidFill>
                <a:srgbClr val="80FF29"/>
              </a:solidFill>
              <a:ln w="0">
                <a:solidFill>
                  <a:srgbClr val="80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5" name="Rectangle 7342"/>
              <p:cNvSpPr>
                <a:spLocks noChangeArrowheads="1"/>
              </p:cNvSpPr>
              <p:nvPr/>
            </p:nvSpPr>
            <p:spPr bwMode="auto">
              <a:xfrm>
                <a:off x="1262" y="3066"/>
                <a:ext cx="61" cy="39"/>
              </a:xfrm>
              <a:prstGeom prst="rect">
                <a:avLst/>
              </a:prstGeom>
              <a:solidFill>
                <a:srgbClr val="8FFE1E"/>
              </a:solidFill>
              <a:ln w="0">
                <a:solidFill>
                  <a:srgbClr val="8F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6" name="Rectangle 7343"/>
              <p:cNvSpPr>
                <a:spLocks noChangeArrowheads="1"/>
              </p:cNvSpPr>
              <p:nvPr/>
            </p:nvSpPr>
            <p:spPr bwMode="auto">
              <a:xfrm>
                <a:off x="1262" y="3105"/>
                <a:ext cx="61" cy="36"/>
              </a:xfrm>
              <a:prstGeom prst="rect">
                <a:avLst/>
              </a:prstGeom>
              <a:solidFill>
                <a:srgbClr val="A1FD12"/>
              </a:solidFill>
              <a:ln w="0">
                <a:solidFill>
                  <a:srgbClr val="A1FD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7" name="Rectangle 7344"/>
              <p:cNvSpPr>
                <a:spLocks noChangeArrowheads="1"/>
              </p:cNvSpPr>
              <p:nvPr/>
            </p:nvSpPr>
            <p:spPr bwMode="auto">
              <a:xfrm>
                <a:off x="1262" y="3141"/>
                <a:ext cx="61" cy="39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8" name="Rectangle 7345"/>
              <p:cNvSpPr>
                <a:spLocks noChangeArrowheads="1"/>
              </p:cNvSpPr>
              <p:nvPr/>
            </p:nvSpPr>
            <p:spPr bwMode="auto">
              <a:xfrm>
                <a:off x="1262" y="3180"/>
                <a:ext cx="61" cy="39"/>
              </a:xfrm>
              <a:prstGeom prst="rect">
                <a:avLst/>
              </a:prstGeom>
              <a:solidFill>
                <a:srgbClr val="C9F300"/>
              </a:solidFill>
              <a:ln w="0">
                <a:solidFill>
                  <a:srgbClr val="C9F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19" name="Rectangle 7346"/>
              <p:cNvSpPr>
                <a:spLocks noChangeArrowheads="1"/>
              </p:cNvSpPr>
              <p:nvPr/>
            </p:nvSpPr>
            <p:spPr bwMode="auto">
              <a:xfrm>
                <a:off x="1262" y="3219"/>
                <a:ext cx="61" cy="37"/>
              </a:xfrm>
              <a:prstGeom prst="rect">
                <a:avLst/>
              </a:prstGeom>
              <a:solidFill>
                <a:srgbClr val="DFEC00"/>
              </a:solidFill>
              <a:ln w="0">
                <a:solidFill>
                  <a:srgbClr val="DFE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0" name="Rectangle 7347"/>
              <p:cNvSpPr>
                <a:spLocks noChangeArrowheads="1"/>
              </p:cNvSpPr>
              <p:nvPr/>
            </p:nvSpPr>
            <p:spPr bwMode="auto">
              <a:xfrm>
                <a:off x="1262" y="3256"/>
                <a:ext cx="61" cy="39"/>
              </a:xfrm>
              <a:prstGeom prst="rect">
                <a:avLst/>
              </a:prstGeom>
              <a:solidFill>
                <a:srgbClr val="F6E100"/>
              </a:solidFill>
              <a:ln w="0">
                <a:solidFill>
                  <a:srgbClr val="F6E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1" name="Rectangle 7348"/>
              <p:cNvSpPr>
                <a:spLocks noChangeArrowheads="1"/>
              </p:cNvSpPr>
              <p:nvPr/>
            </p:nvSpPr>
            <p:spPr bwMode="auto">
              <a:xfrm>
                <a:off x="1262" y="3295"/>
                <a:ext cx="61" cy="36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2" name="Rectangle 7349"/>
              <p:cNvSpPr>
                <a:spLocks noChangeArrowheads="1"/>
              </p:cNvSpPr>
              <p:nvPr/>
            </p:nvSpPr>
            <p:spPr bwMode="auto">
              <a:xfrm>
                <a:off x="1262" y="3331"/>
                <a:ext cx="61" cy="39"/>
              </a:xfrm>
              <a:prstGeom prst="rect">
                <a:avLst/>
              </a:prstGeom>
              <a:solidFill>
                <a:srgbClr val="FFC800"/>
              </a:solidFill>
              <a:ln w="0">
                <a:solidFill>
                  <a:srgbClr val="FFC8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3" name="Rectangle 7350"/>
              <p:cNvSpPr>
                <a:spLocks noChangeArrowheads="1"/>
              </p:cNvSpPr>
              <p:nvPr/>
            </p:nvSpPr>
            <p:spPr bwMode="auto">
              <a:xfrm>
                <a:off x="1262" y="3370"/>
                <a:ext cx="61" cy="36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4" name="Rectangle 7351"/>
              <p:cNvSpPr>
                <a:spLocks noChangeArrowheads="1"/>
              </p:cNvSpPr>
              <p:nvPr/>
            </p:nvSpPr>
            <p:spPr bwMode="auto">
              <a:xfrm>
                <a:off x="1262" y="3406"/>
                <a:ext cx="61" cy="39"/>
              </a:xfrm>
              <a:prstGeom prst="rect">
                <a:avLst/>
              </a:prstGeom>
              <a:solidFill>
                <a:srgbClr val="FFB000"/>
              </a:solidFill>
              <a:ln w="0">
                <a:solidFill>
                  <a:srgbClr val="FFB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5" name="Rectangle 7352"/>
              <p:cNvSpPr>
                <a:spLocks noChangeArrowheads="1"/>
              </p:cNvSpPr>
              <p:nvPr/>
            </p:nvSpPr>
            <p:spPr bwMode="auto">
              <a:xfrm>
                <a:off x="1262" y="3445"/>
                <a:ext cx="61" cy="37"/>
              </a:xfrm>
              <a:prstGeom prst="rect">
                <a:avLst/>
              </a:prstGeom>
              <a:solidFill>
                <a:srgbClr val="FFAA00"/>
              </a:solidFill>
              <a:ln w="0">
                <a:solidFill>
                  <a:srgbClr val="FFA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6" name="Rectangle 7353"/>
              <p:cNvSpPr>
                <a:spLocks noChangeArrowheads="1"/>
              </p:cNvSpPr>
              <p:nvPr/>
            </p:nvSpPr>
            <p:spPr bwMode="auto">
              <a:xfrm>
                <a:off x="1262" y="3482"/>
                <a:ext cx="61" cy="39"/>
              </a:xfrm>
              <a:prstGeom prst="rect">
                <a:avLst/>
              </a:prstGeom>
              <a:solidFill>
                <a:srgbClr val="FFAD00"/>
              </a:solidFill>
              <a:ln w="0">
                <a:solidFill>
                  <a:srgbClr val="FFAD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7" name="Rectangle 7354"/>
              <p:cNvSpPr>
                <a:spLocks noChangeArrowheads="1"/>
              </p:cNvSpPr>
              <p:nvPr/>
            </p:nvSpPr>
            <p:spPr bwMode="auto">
              <a:xfrm>
                <a:off x="1262" y="3521"/>
                <a:ext cx="61" cy="36"/>
              </a:xfrm>
              <a:prstGeom prst="rect">
                <a:avLst/>
              </a:prstGeom>
              <a:solidFill>
                <a:srgbClr val="FFBA00"/>
              </a:solidFill>
              <a:ln w="0">
                <a:solidFill>
                  <a:srgbClr val="FFB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8" name="Rectangle 7355"/>
              <p:cNvSpPr>
                <a:spLocks noChangeArrowheads="1"/>
              </p:cNvSpPr>
              <p:nvPr/>
            </p:nvSpPr>
            <p:spPr bwMode="auto">
              <a:xfrm>
                <a:off x="1262" y="3557"/>
                <a:ext cx="61" cy="39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29" name="Rectangle 7356"/>
              <p:cNvSpPr>
                <a:spLocks noChangeArrowheads="1"/>
              </p:cNvSpPr>
              <p:nvPr/>
            </p:nvSpPr>
            <p:spPr bwMode="auto">
              <a:xfrm>
                <a:off x="1262" y="3596"/>
                <a:ext cx="61" cy="39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0" name="Freeform 7357"/>
              <p:cNvSpPr>
                <a:spLocks/>
              </p:cNvSpPr>
              <p:nvPr/>
            </p:nvSpPr>
            <p:spPr bwMode="auto">
              <a:xfrm>
                <a:off x="1262" y="3635"/>
                <a:ext cx="61" cy="36"/>
              </a:xfrm>
              <a:custGeom>
                <a:avLst/>
                <a:gdLst>
                  <a:gd name="T0" fmla="*/ 2 w 61"/>
                  <a:gd name="T1" fmla="*/ 36 h 36"/>
                  <a:gd name="T2" fmla="*/ 61 w 61"/>
                  <a:gd name="T3" fmla="*/ 36 h 36"/>
                  <a:gd name="T4" fmla="*/ 61 w 61"/>
                  <a:gd name="T5" fmla="*/ 0 h 36"/>
                  <a:gd name="T6" fmla="*/ 0 w 61"/>
                  <a:gd name="T7" fmla="*/ 0 h 36"/>
                  <a:gd name="T8" fmla="*/ 2 w 61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36"/>
                  <a:gd name="T17" fmla="*/ 61 w 61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36">
                    <a:moveTo>
                      <a:pt x="2" y="36"/>
                    </a:moveTo>
                    <a:lnTo>
                      <a:pt x="61" y="36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2" y="36"/>
                    </a:lnTo>
                    <a:close/>
                  </a:path>
                </a:pathLst>
              </a:custGeom>
              <a:solidFill>
                <a:srgbClr val="7FFF29"/>
              </a:solidFill>
              <a:ln w="0">
                <a:solidFill>
                  <a:srgbClr val="7FFF2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1" name="Rectangle 7358"/>
              <p:cNvSpPr>
                <a:spLocks noChangeArrowheads="1"/>
              </p:cNvSpPr>
              <p:nvPr/>
            </p:nvSpPr>
            <p:spPr bwMode="auto">
              <a:xfrm>
                <a:off x="1264" y="3671"/>
                <a:ext cx="59" cy="39"/>
              </a:xfrm>
              <a:prstGeom prst="rect">
                <a:avLst/>
              </a:prstGeom>
              <a:solidFill>
                <a:srgbClr val="14E771"/>
              </a:solidFill>
              <a:ln w="0">
                <a:solidFill>
                  <a:srgbClr val="14E77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2" name="Rectangle 7359"/>
              <p:cNvSpPr>
                <a:spLocks noChangeArrowheads="1"/>
              </p:cNvSpPr>
              <p:nvPr/>
            </p:nvSpPr>
            <p:spPr bwMode="auto">
              <a:xfrm>
                <a:off x="1323" y="2765"/>
                <a:ext cx="59" cy="36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3" name="Rectangle 7360"/>
              <p:cNvSpPr>
                <a:spLocks noChangeArrowheads="1"/>
              </p:cNvSpPr>
              <p:nvPr/>
            </p:nvSpPr>
            <p:spPr bwMode="auto">
              <a:xfrm>
                <a:off x="1323" y="2801"/>
                <a:ext cx="59" cy="39"/>
              </a:xfrm>
              <a:prstGeom prst="rect">
                <a:avLst/>
              </a:prstGeom>
              <a:solidFill>
                <a:srgbClr val="42F752"/>
              </a:solidFill>
              <a:ln w="0">
                <a:solidFill>
                  <a:srgbClr val="42F75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4" name="Rectangle 7361"/>
              <p:cNvSpPr>
                <a:spLocks noChangeArrowheads="1"/>
              </p:cNvSpPr>
              <p:nvPr/>
            </p:nvSpPr>
            <p:spPr bwMode="auto">
              <a:xfrm>
                <a:off x="1323" y="2840"/>
                <a:ext cx="59" cy="39"/>
              </a:xfrm>
              <a:prstGeom prst="rect">
                <a:avLst/>
              </a:prstGeom>
              <a:solidFill>
                <a:srgbClr val="49F94D"/>
              </a:solidFill>
              <a:ln w="0">
                <a:solidFill>
                  <a:srgbClr val="49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5" name="Rectangle 7362"/>
              <p:cNvSpPr>
                <a:spLocks noChangeArrowheads="1"/>
              </p:cNvSpPr>
              <p:nvPr/>
            </p:nvSpPr>
            <p:spPr bwMode="auto">
              <a:xfrm>
                <a:off x="1323" y="2879"/>
                <a:ext cx="59" cy="36"/>
              </a:xfrm>
              <a:prstGeom prst="rect">
                <a:avLst/>
              </a:prstGeom>
              <a:solidFill>
                <a:srgbClr val="52FA47"/>
              </a:solidFill>
              <a:ln w="0">
                <a:solidFill>
                  <a:srgbClr val="52FA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6" name="Rectangle 7363"/>
              <p:cNvSpPr>
                <a:spLocks noChangeArrowheads="1"/>
              </p:cNvSpPr>
              <p:nvPr/>
            </p:nvSpPr>
            <p:spPr bwMode="auto">
              <a:xfrm>
                <a:off x="1323" y="2915"/>
                <a:ext cx="59" cy="39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7" name="Rectangle 7364"/>
              <p:cNvSpPr>
                <a:spLocks noChangeArrowheads="1"/>
              </p:cNvSpPr>
              <p:nvPr/>
            </p:nvSpPr>
            <p:spPr bwMode="auto">
              <a:xfrm>
                <a:off x="1323" y="2954"/>
                <a:ext cx="59" cy="37"/>
              </a:xfrm>
              <a:prstGeom prst="rect">
                <a:avLst/>
              </a:prstGeom>
              <a:solidFill>
                <a:srgbClr val="65FE3A"/>
              </a:solidFill>
              <a:ln w="0">
                <a:solidFill>
                  <a:srgbClr val="65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8" name="Rectangle 7365"/>
              <p:cNvSpPr>
                <a:spLocks noChangeArrowheads="1"/>
              </p:cNvSpPr>
              <p:nvPr/>
            </p:nvSpPr>
            <p:spPr bwMode="auto">
              <a:xfrm>
                <a:off x="1323" y="2991"/>
                <a:ext cx="59" cy="39"/>
              </a:xfrm>
              <a:prstGeom prst="rect">
                <a:avLst/>
              </a:prstGeom>
              <a:solidFill>
                <a:srgbClr val="71FF33"/>
              </a:solidFill>
              <a:ln w="0">
                <a:solidFill>
                  <a:srgbClr val="71FF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39" name="Rectangle 7366"/>
              <p:cNvSpPr>
                <a:spLocks noChangeArrowheads="1"/>
              </p:cNvSpPr>
              <p:nvPr/>
            </p:nvSpPr>
            <p:spPr bwMode="auto">
              <a:xfrm>
                <a:off x="1323" y="3030"/>
                <a:ext cx="59" cy="36"/>
              </a:xfrm>
              <a:prstGeom prst="rect">
                <a:avLst/>
              </a:prstGeom>
              <a:solidFill>
                <a:srgbClr val="7EFF2A"/>
              </a:solidFill>
              <a:ln w="0">
                <a:solidFill>
                  <a:srgbClr val="7E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0" name="Rectangle 7367"/>
              <p:cNvSpPr>
                <a:spLocks noChangeArrowheads="1"/>
              </p:cNvSpPr>
              <p:nvPr/>
            </p:nvSpPr>
            <p:spPr bwMode="auto">
              <a:xfrm>
                <a:off x="1323" y="3066"/>
                <a:ext cx="59" cy="39"/>
              </a:xfrm>
              <a:prstGeom prst="rect">
                <a:avLst/>
              </a:prstGeom>
              <a:solidFill>
                <a:srgbClr val="8DFF20"/>
              </a:solidFill>
              <a:ln w="0">
                <a:solidFill>
                  <a:srgbClr val="8D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1" name="Rectangle 7368"/>
              <p:cNvSpPr>
                <a:spLocks noChangeArrowheads="1"/>
              </p:cNvSpPr>
              <p:nvPr/>
            </p:nvSpPr>
            <p:spPr bwMode="auto">
              <a:xfrm>
                <a:off x="1323" y="3105"/>
                <a:ext cx="59" cy="36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2" name="Rectangle 7369"/>
              <p:cNvSpPr>
                <a:spLocks noChangeArrowheads="1"/>
              </p:cNvSpPr>
              <p:nvPr/>
            </p:nvSpPr>
            <p:spPr bwMode="auto">
              <a:xfrm>
                <a:off x="1323" y="3141"/>
                <a:ext cx="59" cy="39"/>
              </a:xfrm>
              <a:prstGeom prst="rect">
                <a:avLst/>
              </a:prstGeom>
              <a:solidFill>
                <a:srgbClr val="AFFA09"/>
              </a:solidFill>
              <a:ln w="0">
                <a:solidFill>
                  <a:srgbClr val="AFFA0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3" name="Rectangle 7370"/>
              <p:cNvSpPr>
                <a:spLocks noChangeArrowheads="1"/>
              </p:cNvSpPr>
              <p:nvPr/>
            </p:nvSpPr>
            <p:spPr bwMode="auto">
              <a:xfrm>
                <a:off x="1323" y="3180"/>
                <a:ext cx="59" cy="39"/>
              </a:xfrm>
              <a:prstGeom prst="rect">
                <a:avLst/>
              </a:prstGeom>
              <a:solidFill>
                <a:srgbClr val="C2F600"/>
              </a:solidFill>
              <a:ln w="0">
                <a:solidFill>
                  <a:srgbClr val="C2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4" name="Rectangle 7371"/>
              <p:cNvSpPr>
                <a:spLocks noChangeArrowheads="1"/>
              </p:cNvSpPr>
              <p:nvPr/>
            </p:nvSpPr>
            <p:spPr bwMode="auto">
              <a:xfrm>
                <a:off x="1323" y="3219"/>
                <a:ext cx="59" cy="37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5" name="Rectangle 7372"/>
              <p:cNvSpPr>
                <a:spLocks noChangeArrowheads="1"/>
              </p:cNvSpPr>
              <p:nvPr/>
            </p:nvSpPr>
            <p:spPr bwMode="auto">
              <a:xfrm>
                <a:off x="1323" y="3256"/>
                <a:ext cx="59" cy="39"/>
              </a:xfrm>
              <a:prstGeom prst="rect">
                <a:avLst/>
              </a:prstGeom>
              <a:solidFill>
                <a:srgbClr val="E9E700"/>
              </a:solidFill>
              <a:ln w="0">
                <a:solidFill>
                  <a:srgbClr val="E9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6" name="Rectangle 7373"/>
              <p:cNvSpPr>
                <a:spLocks noChangeArrowheads="1"/>
              </p:cNvSpPr>
              <p:nvPr/>
            </p:nvSpPr>
            <p:spPr bwMode="auto">
              <a:xfrm>
                <a:off x="1323" y="3295"/>
                <a:ext cx="59" cy="36"/>
              </a:xfrm>
              <a:prstGeom prst="rect">
                <a:avLst/>
              </a:prstGeom>
              <a:solidFill>
                <a:srgbClr val="FDDE00"/>
              </a:solidFill>
              <a:ln w="0">
                <a:solidFill>
                  <a:srgbClr val="FDD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7" name="Rectangle 7374"/>
              <p:cNvSpPr>
                <a:spLocks noChangeArrowheads="1"/>
              </p:cNvSpPr>
              <p:nvPr/>
            </p:nvSpPr>
            <p:spPr bwMode="auto">
              <a:xfrm>
                <a:off x="1323" y="3331"/>
                <a:ext cx="59" cy="39"/>
              </a:xfrm>
              <a:prstGeom prst="rect">
                <a:avLst/>
              </a:prstGeom>
              <a:solidFill>
                <a:srgbClr val="FFD400"/>
              </a:solidFill>
              <a:ln w="0">
                <a:solidFill>
                  <a:srgbClr val="FFD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8" name="Rectangle 7375"/>
              <p:cNvSpPr>
                <a:spLocks noChangeArrowheads="1"/>
              </p:cNvSpPr>
              <p:nvPr/>
            </p:nvSpPr>
            <p:spPr bwMode="auto">
              <a:xfrm>
                <a:off x="1323" y="3370"/>
                <a:ext cx="59" cy="36"/>
              </a:xfrm>
              <a:prstGeom prst="rect">
                <a:avLst/>
              </a:prstGeom>
              <a:solidFill>
                <a:srgbClr val="FFCB00"/>
              </a:solidFill>
              <a:ln w="0">
                <a:solidFill>
                  <a:srgbClr val="FFCB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49" name="Rectangle 7376"/>
              <p:cNvSpPr>
                <a:spLocks noChangeArrowheads="1"/>
              </p:cNvSpPr>
              <p:nvPr/>
            </p:nvSpPr>
            <p:spPr bwMode="auto">
              <a:xfrm>
                <a:off x="1323" y="3406"/>
                <a:ext cx="59" cy="39"/>
              </a:xfrm>
              <a:prstGeom prst="rect">
                <a:avLst/>
              </a:prstGeom>
              <a:solidFill>
                <a:srgbClr val="FFC400"/>
              </a:solidFill>
              <a:ln w="0">
                <a:solidFill>
                  <a:srgbClr val="FFC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0" name="Rectangle 7377"/>
              <p:cNvSpPr>
                <a:spLocks noChangeArrowheads="1"/>
              </p:cNvSpPr>
              <p:nvPr/>
            </p:nvSpPr>
            <p:spPr bwMode="auto">
              <a:xfrm>
                <a:off x="1323" y="3445"/>
                <a:ext cx="59" cy="37"/>
              </a:xfrm>
              <a:prstGeom prst="rect">
                <a:avLst/>
              </a:prstGeom>
              <a:solidFill>
                <a:srgbClr val="FFC200"/>
              </a:solidFill>
              <a:ln w="0">
                <a:solidFill>
                  <a:srgbClr val="FFC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1" name="Rectangle 7378"/>
              <p:cNvSpPr>
                <a:spLocks noChangeArrowheads="1"/>
              </p:cNvSpPr>
              <p:nvPr/>
            </p:nvSpPr>
            <p:spPr bwMode="auto">
              <a:xfrm>
                <a:off x="1323" y="3482"/>
                <a:ext cx="59" cy="39"/>
              </a:xfrm>
              <a:prstGeom prst="rect">
                <a:avLst/>
              </a:prstGeom>
              <a:solidFill>
                <a:srgbClr val="FFC700"/>
              </a:solidFill>
              <a:ln w="0">
                <a:solidFill>
                  <a:srgbClr val="FFC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2" name="Rectangle 7379"/>
              <p:cNvSpPr>
                <a:spLocks noChangeArrowheads="1"/>
              </p:cNvSpPr>
              <p:nvPr/>
            </p:nvSpPr>
            <p:spPr bwMode="auto">
              <a:xfrm>
                <a:off x="1323" y="3521"/>
                <a:ext cx="59" cy="36"/>
              </a:xfrm>
              <a:prstGeom prst="rect">
                <a:avLst/>
              </a:prstGeom>
              <a:solidFill>
                <a:srgbClr val="FFD300"/>
              </a:solidFill>
              <a:ln w="0">
                <a:solidFill>
                  <a:srgbClr val="FFD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3" name="Rectangle 7380"/>
              <p:cNvSpPr>
                <a:spLocks noChangeArrowheads="1"/>
              </p:cNvSpPr>
              <p:nvPr/>
            </p:nvSpPr>
            <p:spPr bwMode="auto">
              <a:xfrm>
                <a:off x="1323" y="3557"/>
                <a:ext cx="59" cy="39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4" name="Rectangle 7381"/>
              <p:cNvSpPr>
                <a:spLocks noChangeArrowheads="1"/>
              </p:cNvSpPr>
              <p:nvPr/>
            </p:nvSpPr>
            <p:spPr bwMode="auto">
              <a:xfrm>
                <a:off x="1323" y="3596"/>
                <a:ext cx="59" cy="39"/>
              </a:xfrm>
              <a:prstGeom prst="rect">
                <a:avLst/>
              </a:prstGeom>
              <a:solidFill>
                <a:srgbClr val="B5F905"/>
              </a:solidFill>
              <a:ln w="0">
                <a:solidFill>
                  <a:srgbClr val="B5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5" name="Rectangle 7382"/>
              <p:cNvSpPr>
                <a:spLocks noChangeArrowheads="1"/>
              </p:cNvSpPr>
              <p:nvPr/>
            </p:nvSpPr>
            <p:spPr bwMode="auto">
              <a:xfrm>
                <a:off x="1323" y="3635"/>
                <a:ext cx="59" cy="36"/>
              </a:xfrm>
              <a:prstGeom prst="rect">
                <a:avLst/>
              </a:prstGeom>
              <a:solidFill>
                <a:srgbClr val="69FE38"/>
              </a:solidFill>
              <a:ln w="0">
                <a:solidFill>
                  <a:srgbClr val="69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6" name="Rectangle 7383"/>
              <p:cNvSpPr>
                <a:spLocks noChangeArrowheads="1"/>
              </p:cNvSpPr>
              <p:nvPr/>
            </p:nvSpPr>
            <p:spPr bwMode="auto">
              <a:xfrm>
                <a:off x="1323" y="3671"/>
                <a:ext cx="59" cy="39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7" name="Rectangle 7384"/>
              <p:cNvSpPr>
                <a:spLocks noChangeArrowheads="1"/>
              </p:cNvSpPr>
              <p:nvPr/>
            </p:nvSpPr>
            <p:spPr bwMode="auto">
              <a:xfrm>
                <a:off x="1382" y="2765"/>
                <a:ext cx="58" cy="36"/>
              </a:xfrm>
              <a:prstGeom prst="rect">
                <a:avLst/>
              </a:prstGeom>
              <a:solidFill>
                <a:srgbClr val="3AF557"/>
              </a:solidFill>
              <a:ln w="0">
                <a:solidFill>
                  <a:srgbClr val="3A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8" name="Rectangle 7385"/>
              <p:cNvSpPr>
                <a:spLocks noChangeArrowheads="1"/>
              </p:cNvSpPr>
              <p:nvPr/>
            </p:nvSpPr>
            <p:spPr bwMode="auto">
              <a:xfrm>
                <a:off x="1382" y="2801"/>
                <a:ext cx="58" cy="39"/>
              </a:xfrm>
              <a:prstGeom prst="rect">
                <a:avLst/>
              </a:prstGeom>
              <a:solidFill>
                <a:srgbClr val="40F653"/>
              </a:solidFill>
              <a:ln w="0">
                <a:solidFill>
                  <a:srgbClr val="40F6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59" name="Rectangle 7386"/>
              <p:cNvSpPr>
                <a:spLocks noChangeArrowheads="1"/>
              </p:cNvSpPr>
              <p:nvPr/>
            </p:nvSpPr>
            <p:spPr bwMode="auto">
              <a:xfrm>
                <a:off x="1382" y="2840"/>
                <a:ext cx="58" cy="39"/>
              </a:xfrm>
              <a:prstGeom prst="rect">
                <a:avLst/>
              </a:prstGeom>
              <a:solidFill>
                <a:srgbClr val="47F84E"/>
              </a:solidFill>
              <a:ln w="0">
                <a:solidFill>
                  <a:srgbClr val="47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0" name="Rectangle 7387"/>
              <p:cNvSpPr>
                <a:spLocks noChangeArrowheads="1"/>
              </p:cNvSpPr>
              <p:nvPr/>
            </p:nvSpPr>
            <p:spPr bwMode="auto">
              <a:xfrm>
                <a:off x="1382" y="2879"/>
                <a:ext cx="58" cy="36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1" name="Rectangle 7388"/>
              <p:cNvSpPr>
                <a:spLocks noChangeArrowheads="1"/>
              </p:cNvSpPr>
              <p:nvPr/>
            </p:nvSpPr>
            <p:spPr bwMode="auto">
              <a:xfrm>
                <a:off x="1382" y="2915"/>
                <a:ext cx="58" cy="39"/>
              </a:xfrm>
              <a:prstGeom prst="rect">
                <a:avLst/>
              </a:prstGeom>
              <a:solidFill>
                <a:srgbClr val="58FC43"/>
              </a:solidFill>
              <a:ln w="0">
                <a:solidFill>
                  <a:srgbClr val="58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2" name="Rectangle 7389"/>
              <p:cNvSpPr>
                <a:spLocks noChangeArrowheads="1"/>
              </p:cNvSpPr>
              <p:nvPr/>
            </p:nvSpPr>
            <p:spPr bwMode="auto">
              <a:xfrm>
                <a:off x="1382" y="2954"/>
                <a:ext cx="58" cy="37"/>
              </a:xfrm>
              <a:prstGeom prst="rect">
                <a:avLst/>
              </a:prstGeom>
              <a:solidFill>
                <a:srgbClr val="62FD3C"/>
              </a:solidFill>
              <a:ln w="0">
                <a:solidFill>
                  <a:srgbClr val="62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3" name="Rectangle 7390"/>
              <p:cNvSpPr>
                <a:spLocks noChangeArrowheads="1"/>
              </p:cNvSpPr>
              <p:nvPr/>
            </p:nvSpPr>
            <p:spPr bwMode="auto">
              <a:xfrm>
                <a:off x="1382" y="2991"/>
                <a:ext cx="58" cy="39"/>
              </a:xfrm>
              <a:prstGeom prst="rect">
                <a:avLst/>
              </a:prstGeom>
              <a:solidFill>
                <a:srgbClr val="6DFE35"/>
              </a:solidFill>
              <a:ln w="0">
                <a:solidFill>
                  <a:srgbClr val="6D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4" name="Rectangle 7391"/>
              <p:cNvSpPr>
                <a:spLocks noChangeArrowheads="1"/>
              </p:cNvSpPr>
              <p:nvPr/>
            </p:nvSpPr>
            <p:spPr bwMode="auto">
              <a:xfrm>
                <a:off x="1382" y="3030"/>
                <a:ext cx="58" cy="36"/>
              </a:xfrm>
              <a:prstGeom prst="rect">
                <a:avLst/>
              </a:prstGeom>
              <a:solidFill>
                <a:srgbClr val="7AFF2D"/>
              </a:solidFill>
              <a:ln w="0">
                <a:solidFill>
                  <a:srgbClr val="7A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5" name="Rectangle 7392"/>
              <p:cNvSpPr>
                <a:spLocks noChangeArrowheads="1"/>
              </p:cNvSpPr>
              <p:nvPr/>
            </p:nvSpPr>
            <p:spPr bwMode="auto">
              <a:xfrm>
                <a:off x="1382" y="3066"/>
                <a:ext cx="58" cy="39"/>
              </a:xfrm>
              <a:prstGeom prst="rect">
                <a:avLst/>
              </a:prstGeom>
              <a:solidFill>
                <a:srgbClr val="87FF23"/>
              </a:solidFill>
              <a:ln w="0">
                <a:solidFill>
                  <a:srgbClr val="87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6" name="Rectangle 7393"/>
              <p:cNvSpPr>
                <a:spLocks noChangeArrowheads="1"/>
              </p:cNvSpPr>
              <p:nvPr/>
            </p:nvSpPr>
            <p:spPr bwMode="auto">
              <a:xfrm>
                <a:off x="1382" y="3105"/>
                <a:ext cx="58" cy="36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7" name="Rectangle 7394"/>
              <p:cNvSpPr>
                <a:spLocks noChangeArrowheads="1"/>
              </p:cNvSpPr>
              <p:nvPr/>
            </p:nvSpPr>
            <p:spPr bwMode="auto">
              <a:xfrm>
                <a:off x="1382" y="3141"/>
                <a:ext cx="58" cy="39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8" name="Rectangle 7395"/>
              <p:cNvSpPr>
                <a:spLocks noChangeArrowheads="1"/>
              </p:cNvSpPr>
              <p:nvPr/>
            </p:nvSpPr>
            <p:spPr bwMode="auto">
              <a:xfrm>
                <a:off x="1382" y="3180"/>
                <a:ext cx="58" cy="39"/>
              </a:xfrm>
              <a:prstGeom prst="rect">
                <a:avLst/>
              </a:prstGeom>
              <a:solidFill>
                <a:srgbClr val="B7F804"/>
              </a:solidFill>
              <a:ln w="0">
                <a:solidFill>
                  <a:srgbClr val="B7F8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69" name="Rectangle 7396"/>
              <p:cNvSpPr>
                <a:spLocks noChangeArrowheads="1"/>
              </p:cNvSpPr>
              <p:nvPr/>
            </p:nvSpPr>
            <p:spPr bwMode="auto">
              <a:xfrm>
                <a:off x="1382" y="3219"/>
                <a:ext cx="58" cy="37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0" name="Rectangle 7397"/>
              <p:cNvSpPr>
                <a:spLocks noChangeArrowheads="1"/>
              </p:cNvSpPr>
              <p:nvPr/>
            </p:nvSpPr>
            <p:spPr bwMode="auto">
              <a:xfrm>
                <a:off x="1382" y="3256"/>
                <a:ext cx="58" cy="39"/>
              </a:xfrm>
              <a:prstGeom prst="rect">
                <a:avLst/>
              </a:prstGeom>
              <a:solidFill>
                <a:srgbClr val="DAEE00"/>
              </a:solidFill>
              <a:ln w="0">
                <a:solidFill>
                  <a:srgbClr val="DA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1" name="Rectangle 7398"/>
              <p:cNvSpPr>
                <a:spLocks noChangeArrowheads="1"/>
              </p:cNvSpPr>
              <p:nvPr/>
            </p:nvSpPr>
            <p:spPr bwMode="auto">
              <a:xfrm>
                <a:off x="1382" y="3295"/>
                <a:ext cx="58" cy="36"/>
              </a:xfrm>
              <a:prstGeom prst="rect">
                <a:avLst/>
              </a:prstGeom>
              <a:solidFill>
                <a:srgbClr val="EAE700"/>
              </a:solidFill>
              <a:ln w="0">
                <a:solidFill>
                  <a:srgbClr val="EAE7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2" name="Rectangle 7399"/>
              <p:cNvSpPr>
                <a:spLocks noChangeArrowheads="1"/>
              </p:cNvSpPr>
              <p:nvPr/>
            </p:nvSpPr>
            <p:spPr bwMode="auto">
              <a:xfrm>
                <a:off x="1382" y="3331"/>
                <a:ext cx="58" cy="39"/>
              </a:xfrm>
              <a:prstGeom prst="rect">
                <a:avLst/>
              </a:prstGeom>
              <a:solidFill>
                <a:srgbClr val="F9E000"/>
              </a:solidFill>
              <a:ln w="0">
                <a:solidFill>
                  <a:srgbClr val="F9E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3" name="Rectangle 7400"/>
              <p:cNvSpPr>
                <a:spLocks noChangeArrowheads="1"/>
              </p:cNvSpPr>
              <p:nvPr/>
            </p:nvSpPr>
            <p:spPr bwMode="auto">
              <a:xfrm>
                <a:off x="1382" y="3370"/>
                <a:ext cx="58" cy="36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4" name="Rectangle 7401"/>
              <p:cNvSpPr>
                <a:spLocks noChangeArrowheads="1"/>
              </p:cNvSpPr>
              <p:nvPr/>
            </p:nvSpPr>
            <p:spPr bwMode="auto">
              <a:xfrm>
                <a:off x="1382" y="3406"/>
                <a:ext cx="58" cy="39"/>
              </a:xfrm>
              <a:prstGeom prst="rect">
                <a:avLst/>
              </a:prstGeom>
              <a:solidFill>
                <a:srgbClr val="FFD600"/>
              </a:solidFill>
              <a:ln w="0">
                <a:solidFill>
                  <a:srgbClr val="FFD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5" name="Rectangle 7402"/>
              <p:cNvSpPr>
                <a:spLocks noChangeArrowheads="1"/>
              </p:cNvSpPr>
              <p:nvPr/>
            </p:nvSpPr>
            <p:spPr bwMode="auto">
              <a:xfrm>
                <a:off x="1382" y="3445"/>
                <a:ext cx="58" cy="37"/>
              </a:xfrm>
              <a:prstGeom prst="rect">
                <a:avLst/>
              </a:prstGeom>
              <a:solidFill>
                <a:srgbClr val="FFD500"/>
              </a:solidFill>
              <a:ln w="0">
                <a:solidFill>
                  <a:srgbClr val="FFD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6" name="Rectangle 7403"/>
              <p:cNvSpPr>
                <a:spLocks noChangeArrowheads="1"/>
              </p:cNvSpPr>
              <p:nvPr/>
            </p:nvSpPr>
            <p:spPr bwMode="auto">
              <a:xfrm>
                <a:off x="1382" y="3482"/>
                <a:ext cx="58" cy="39"/>
              </a:xfrm>
              <a:prstGeom prst="rect">
                <a:avLst/>
              </a:prstGeom>
              <a:solidFill>
                <a:srgbClr val="FFDA00"/>
              </a:solidFill>
              <a:ln w="0">
                <a:solidFill>
                  <a:srgbClr val="FFD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7" name="Rectangle 7404"/>
              <p:cNvSpPr>
                <a:spLocks noChangeArrowheads="1"/>
              </p:cNvSpPr>
              <p:nvPr/>
            </p:nvSpPr>
            <p:spPr bwMode="auto">
              <a:xfrm>
                <a:off x="1382" y="3521"/>
                <a:ext cx="58" cy="36"/>
              </a:xfrm>
              <a:prstGeom prst="rect">
                <a:avLst/>
              </a:prstGeom>
              <a:solidFill>
                <a:srgbClr val="EFE500"/>
              </a:solidFill>
              <a:ln w="0">
                <a:solidFill>
                  <a:srgbClr val="EFE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8" name="Rectangle 7405"/>
              <p:cNvSpPr>
                <a:spLocks noChangeArrowheads="1"/>
              </p:cNvSpPr>
              <p:nvPr/>
            </p:nvSpPr>
            <p:spPr bwMode="auto">
              <a:xfrm>
                <a:off x="1382" y="3557"/>
                <a:ext cx="58" cy="39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79" name="Rectangle 7406"/>
              <p:cNvSpPr>
                <a:spLocks noChangeArrowheads="1"/>
              </p:cNvSpPr>
              <p:nvPr/>
            </p:nvSpPr>
            <p:spPr bwMode="auto">
              <a:xfrm>
                <a:off x="1382" y="3596"/>
                <a:ext cx="58" cy="39"/>
              </a:xfrm>
              <a:prstGeom prst="rect">
                <a:avLst/>
              </a:prstGeom>
              <a:solidFill>
                <a:srgbClr val="9AFE17"/>
              </a:solidFill>
              <a:ln w="0">
                <a:solidFill>
                  <a:srgbClr val="9AFE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0" name="Rectangle 7407"/>
              <p:cNvSpPr>
                <a:spLocks noChangeArrowheads="1"/>
              </p:cNvSpPr>
              <p:nvPr/>
            </p:nvSpPr>
            <p:spPr bwMode="auto">
              <a:xfrm>
                <a:off x="1382" y="3635"/>
                <a:ext cx="58" cy="36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1" name="Rectangle 7408"/>
              <p:cNvSpPr>
                <a:spLocks noChangeArrowheads="1"/>
              </p:cNvSpPr>
              <p:nvPr/>
            </p:nvSpPr>
            <p:spPr bwMode="auto">
              <a:xfrm>
                <a:off x="1382" y="3671"/>
                <a:ext cx="58" cy="39"/>
              </a:xfrm>
              <a:prstGeom prst="rect">
                <a:avLst/>
              </a:prstGeom>
              <a:solidFill>
                <a:srgbClr val="05E07A"/>
              </a:solidFill>
              <a:ln w="0">
                <a:solidFill>
                  <a:srgbClr val="05E07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2" name="Rectangle 7409"/>
              <p:cNvSpPr>
                <a:spLocks noChangeArrowheads="1"/>
              </p:cNvSpPr>
              <p:nvPr/>
            </p:nvSpPr>
            <p:spPr bwMode="auto">
              <a:xfrm>
                <a:off x="1440" y="2765"/>
                <a:ext cx="59" cy="36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3" name="Rectangle 7410"/>
              <p:cNvSpPr>
                <a:spLocks noChangeArrowheads="1"/>
              </p:cNvSpPr>
              <p:nvPr/>
            </p:nvSpPr>
            <p:spPr bwMode="auto">
              <a:xfrm>
                <a:off x="1440" y="2801"/>
                <a:ext cx="59" cy="39"/>
              </a:xfrm>
              <a:prstGeom prst="rect">
                <a:avLst/>
              </a:prstGeom>
              <a:solidFill>
                <a:srgbClr val="3CF556"/>
              </a:solidFill>
              <a:ln w="0">
                <a:solidFill>
                  <a:srgbClr val="3CF55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4" name="Rectangle 7411"/>
              <p:cNvSpPr>
                <a:spLocks noChangeArrowheads="1"/>
              </p:cNvSpPr>
              <p:nvPr/>
            </p:nvSpPr>
            <p:spPr bwMode="auto">
              <a:xfrm>
                <a:off x="1440" y="2840"/>
                <a:ext cx="59" cy="39"/>
              </a:xfrm>
              <a:prstGeom prst="rect">
                <a:avLst/>
              </a:prstGeom>
              <a:solidFill>
                <a:srgbClr val="43F751"/>
              </a:solidFill>
              <a:ln w="0">
                <a:solidFill>
                  <a:srgbClr val="43F75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5" name="Rectangle 7412"/>
              <p:cNvSpPr>
                <a:spLocks noChangeArrowheads="1"/>
              </p:cNvSpPr>
              <p:nvPr/>
            </p:nvSpPr>
            <p:spPr bwMode="auto">
              <a:xfrm>
                <a:off x="1440" y="2879"/>
                <a:ext cx="59" cy="36"/>
              </a:xfrm>
              <a:prstGeom prst="rect">
                <a:avLst/>
              </a:prstGeom>
              <a:solidFill>
                <a:srgbClr val="4BF94C"/>
              </a:solidFill>
              <a:ln w="0">
                <a:solidFill>
                  <a:srgbClr val="4B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6" name="Rectangle 7413"/>
              <p:cNvSpPr>
                <a:spLocks noChangeArrowheads="1"/>
              </p:cNvSpPr>
              <p:nvPr/>
            </p:nvSpPr>
            <p:spPr bwMode="auto">
              <a:xfrm>
                <a:off x="1440" y="2915"/>
                <a:ext cx="59" cy="39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7" name="Rectangle 7414"/>
              <p:cNvSpPr>
                <a:spLocks noChangeArrowheads="1"/>
              </p:cNvSpPr>
              <p:nvPr/>
            </p:nvSpPr>
            <p:spPr bwMode="auto">
              <a:xfrm>
                <a:off x="1440" y="2954"/>
                <a:ext cx="59" cy="37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8" name="Rectangle 7415"/>
              <p:cNvSpPr>
                <a:spLocks noChangeArrowheads="1"/>
              </p:cNvSpPr>
              <p:nvPr/>
            </p:nvSpPr>
            <p:spPr bwMode="auto">
              <a:xfrm>
                <a:off x="1440" y="2991"/>
                <a:ext cx="59" cy="39"/>
              </a:xfrm>
              <a:prstGeom prst="rect">
                <a:avLst/>
              </a:prstGeom>
              <a:solidFill>
                <a:srgbClr val="68FE39"/>
              </a:solidFill>
              <a:ln w="0">
                <a:solidFill>
                  <a:srgbClr val="68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89" name="Rectangle 7416"/>
              <p:cNvSpPr>
                <a:spLocks noChangeArrowheads="1"/>
              </p:cNvSpPr>
              <p:nvPr/>
            </p:nvSpPr>
            <p:spPr bwMode="auto">
              <a:xfrm>
                <a:off x="1440" y="3030"/>
                <a:ext cx="59" cy="36"/>
              </a:xfrm>
              <a:prstGeom prst="rect">
                <a:avLst/>
              </a:prstGeom>
              <a:solidFill>
                <a:srgbClr val="73FF31"/>
              </a:solidFill>
              <a:ln w="0">
                <a:solidFill>
                  <a:srgbClr val="73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0" name="Rectangle 7417"/>
              <p:cNvSpPr>
                <a:spLocks noChangeArrowheads="1"/>
              </p:cNvSpPr>
              <p:nvPr/>
            </p:nvSpPr>
            <p:spPr bwMode="auto">
              <a:xfrm>
                <a:off x="1440" y="3066"/>
                <a:ext cx="59" cy="39"/>
              </a:xfrm>
              <a:prstGeom prst="rect">
                <a:avLst/>
              </a:prstGeom>
              <a:solidFill>
                <a:srgbClr val="80FF29"/>
              </a:solidFill>
              <a:ln w="0">
                <a:solidFill>
                  <a:srgbClr val="80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1" name="Rectangle 7418"/>
              <p:cNvSpPr>
                <a:spLocks noChangeArrowheads="1"/>
              </p:cNvSpPr>
              <p:nvPr/>
            </p:nvSpPr>
            <p:spPr bwMode="auto">
              <a:xfrm>
                <a:off x="1440" y="3105"/>
                <a:ext cx="59" cy="36"/>
              </a:xfrm>
              <a:prstGeom prst="rect">
                <a:avLst/>
              </a:prstGeom>
              <a:solidFill>
                <a:srgbClr val="8DFF20"/>
              </a:solidFill>
              <a:ln w="0">
                <a:solidFill>
                  <a:srgbClr val="8D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2" name="Rectangle 7419"/>
              <p:cNvSpPr>
                <a:spLocks noChangeArrowheads="1"/>
              </p:cNvSpPr>
              <p:nvPr/>
            </p:nvSpPr>
            <p:spPr bwMode="auto">
              <a:xfrm>
                <a:off x="1440" y="3141"/>
                <a:ext cx="59" cy="39"/>
              </a:xfrm>
              <a:prstGeom prst="rect">
                <a:avLst/>
              </a:prstGeom>
              <a:solidFill>
                <a:srgbClr val="9CFD16"/>
              </a:solidFill>
              <a:ln w="0">
                <a:solidFill>
                  <a:srgbClr val="9C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3" name="Rectangle 7420"/>
              <p:cNvSpPr>
                <a:spLocks noChangeArrowheads="1"/>
              </p:cNvSpPr>
              <p:nvPr/>
            </p:nvSpPr>
            <p:spPr bwMode="auto">
              <a:xfrm>
                <a:off x="1440" y="3180"/>
                <a:ext cx="59" cy="39"/>
              </a:xfrm>
              <a:prstGeom prst="rect">
                <a:avLst/>
              </a:prstGeom>
              <a:solidFill>
                <a:srgbClr val="AAFB0C"/>
              </a:solidFill>
              <a:ln w="0">
                <a:solidFill>
                  <a:srgbClr val="AA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4" name="Rectangle 7421"/>
              <p:cNvSpPr>
                <a:spLocks noChangeArrowheads="1"/>
              </p:cNvSpPr>
              <p:nvPr/>
            </p:nvSpPr>
            <p:spPr bwMode="auto">
              <a:xfrm>
                <a:off x="1440" y="3219"/>
                <a:ext cx="59" cy="37"/>
              </a:xfrm>
              <a:prstGeom prst="rect">
                <a:avLst/>
              </a:prstGeom>
              <a:solidFill>
                <a:srgbClr val="BAF802"/>
              </a:solidFill>
              <a:ln w="0">
                <a:solidFill>
                  <a:srgbClr val="BA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5" name="Rectangle 7422"/>
              <p:cNvSpPr>
                <a:spLocks noChangeArrowheads="1"/>
              </p:cNvSpPr>
              <p:nvPr/>
            </p:nvSpPr>
            <p:spPr bwMode="auto">
              <a:xfrm>
                <a:off x="1440" y="3256"/>
                <a:ext cx="59" cy="39"/>
              </a:xfrm>
              <a:prstGeom prst="rect">
                <a:avLst/>
              </a:prstGeom>
              <a:solidFill>
                <a:srgbClr val="C8F400"/>
              </a:solidFill>
              <a:ln w="0">
                <a:solidFill>
                  <a:srgbClr val="C8F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6" name="Rectangle 7423"/>
              <p:cNvSpPr>
                <a:spLocks noChangeArrowheads="1"/>
              </p:cNvSpPr>
              <p:nvPr/>
            </p:nvSpPr>
            <p:spPr bwMode="auto">
              <a:xfrm>
                <a:off x="1440" y="3295"/>
                <a:ext cx="59" cy="36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7" name="Rectangle 7424"/>
              <p:cNvSpPr>
                <a:spLocks noChangeArrowheads="1"/>
              </p:cNvSpPr>
              <p:nvPr/>
            </p:nvSpPr>
            <p:spPr bwMode="auto">
              <a:xfrm>
                <a:off x="1440" y="3331"/>
                <a:ext cx="59" cy="39"/>
              </a:xfrm>
              <a:prstGeom prst="rect">
                <a:avLst/>
              </a:prstGeom>
              <a:solidFill>
                <a:srgbClr val="E3EA00"/>
              </a:solidFill>
              <a:ln w="0">
                <a:solidFill>
                  <a:srgbClr val="E3EA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8" name="Rectangle 7425"/>
              <p:cNvSpPr>
                <a:spLocks noChangeArrowheads="1"/>
              </p:cNvSpPr>
              <p:nvPr/>
            </p:nvSpPr>
            <p:spPr bwMode="auto">
              <a:xfrm>
                <a:off x="1440" y="3370"/>
                <a:ext cx="59" cy="36"/>
              </a:xfrm>
              <a:prstGeom prst="rect">
                <a:avLst/>
              </a:prstGeom>
              <a:solidFill>
                <a:srgbClr val="ECE600"/>
              </a:solidFill>
              <a:ln w="0">
                <a:solidFill>
                  <a:srgbClr val="EC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699" name="Rectangle 7426"/>
              <p:cNvSpPr>
                <a:spLocks noChangeArrowheads="1"/>
              </p:cNvSpPr>
              <p:nvPr/>
            </p:nvSpPr>
            <p:spPr bwMode="auto">
              <a:xfrm>
                <a:off x="1440" y="3406"/>
                <a:ext cx="59" cy="39"/>
              </a:xfrm>
              <a:prstGeom prst="rect">
                <a:avLst/>
              </a:prstGeom>
              <a:solidFill>
                <a:srgbClr val="F1E400"/>
              </a:solidFill>
              <a:ln w="0">
                <a:solidFill>
                  <a:srgbClr val="F1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0" name="Rectangle 7427"/>
              <p:cNvSpPr>
                <a:spLocks noChangeArrowheads="1"/>
              </p:cNvSpPr>
              <p:nvPr/>
            </p:nvSpPr>
            <p:spPr bwMode="auto">
              <a:xfrm>
                <a:off x="1440" y="3445"/>
                <a:ext cx="59" cy="37"/>
              </a:xfrm>
              <a:prstGeom prst="rect">
                <a:avLst/>
              </a:prstGeom>
              <a:solidFill>
                <a:srgbClr val="F0E400"/>
              </a:solidFill>
              <a:ln w="0">
                <a:solidFill>
                  <a:srgbClr val="F0E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1" name="Rectangle 7428"/>
              <p:cNvSpPr>
                <a:spLocks noChangeArrowheads="1"/>
              </p:cNvSpPr>
              <p:nvPr/>
            </p:nvSpPr>
            <p:spPr bwMode="auto">
              <a:xfrm>
                <a:off x="1440" y="3482"/>
                <a:ext cx="59" cy="39"/>
              </a:xfrm>
              <a:prstGeom prst="rect">
                <a:avLst/>
              </a:prstGeom>
              <a:solidFill>
                <a:srgbClr val="E6E900"/>
              </a:solidFill>
              <a:ln w="0">
                <a:solidFill>
                  <a:srgbClr val="E6E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2" name="Rectangle 7429"/>
              <p:cNvSpPr>
                <a:spLocks noChangeArrowheads="1"/>
              </p:cNvSpPr>
              <p:nvPr/>
            </p:nvSpPr>
            <p:spPr bwMode="auto">
              <a:xfrm>
                <a:off x="1440" y="3521"/>
                <a:ext cx="59" cy="36"/>
              </a:xfrm>
              <a:prstGeom prst="rect">
                <a:avLst/>
              </a:prstGeom>
              <a:solidFill>
                <a:srgbClr val="D2F100"/>
              </a:solidFill>
              <a:ln w="0">
                <a:solidFill>
                  <a:srgbClr val="D2F1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3" name="Rectangle 7430"/>
              <p:cNvSpPr>
                <a:spLocks noChangeArrowheads="1"/>
              </p:cNvSpPr>
              <p:nvPr/>
            </p:nvSpPr>
            <p:spPr bwMode="auto">
              <a:xfrm>
                <a:off x="1440" y="3557"/>
                <a:ext cx="59" cy="39"/>
              </a:xfrm>
              <a:prstGeom prst="rect">
                <a:avLst/>
              </a:prstGeom>
              <a:solidFill>
                <a:srgbClr val="B1FA08"/>
              </a:solidFill>
              <a:ln w="0">
                <a:solidFill>
                  <a:srgbClr val="B1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4" name="Rectangle 7431"/>
              <p:cNvSpPr>
                <a:spLocks noChangeArrowheads="1"/>
              </p:cNvSpPr>
              <p:nvPr/>
            </p:nvSpPr>
            <p:spPr bwMode="auto">
              <a:xfrm>
                <a:off x="1440" y="3596"/>
                <a:ext cx="59" cy="39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5" name="Rectangle 7432"/>
              <p:cNvSpPr>
                <a:spLocks noChangeArrowheads="1"/>
              </p:cNvSpPr>
              <p:nvPr/>
            </p:nvSpPr>
            <p:spPr bwMode="auto">
              <a:xfrm>
                <a:off x="1440" y="3635"/>
                <a:ext cx="59" cy="36"/>
              </a:xfrm>
              <a:prstGeom prst="rect">
                <a:avLst/>
              </a:prstGeom>
              <a:solidFill>
                <a:srgbClr val="46F84F"/>
              </a:solidFill>
              <a:ln w="0">
                <a:solidFill>
                  <a:srgbClr val="46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6" name="Rectangle 7433"/>
              <p:cNvSpPr>
                <a:spLocks noChangeArrowheads="1"/>
              </p:cNvSpPr>
              <p:nvPr/>
            </p:nvSpPr>
            <p:spPr bwMode="auto">
              <a:xfrm>
                <a:off x="1440" y="3671"/>
                <a:ext cx="59" cy="39"/>
              </a:xfrm>
              <a:prstGeom prst="rect">
                <a:avLst/>
              </a:prstGeom>
              <a:solidFill>
                <a:srgbClr val="00DD7E"/>
              </a:solidFill>
              <a:ln w="0">
                <a:solidFill>
                  <a:srgbClr val="00DD7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7" name="Rectangle 7434"/>
              <p:cNvSpPr>
                <a:spLocks noChangeArrowheads="1"/>
              </p:cNvSpPr>
              <p:nvPr/>
            </p:nvSpPr>
            <p:spPr bwMode="auto">
              <a:xfrm>
                <a:off x="1499" y="2765"/>
                <a:ext cx="58" cy="36"/>
              </a:xfrm>
              <a:prstGeom prst="rect">
                <a:avLst/>
              </a:prstGeom>
              <a:solidFill>
                <a:srgbClr val="32F25C"/>
              </a:solidFill>
              <a:ln w="0">
                <a:solidFill>
                  <a:srgbClr val="32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8" name="Freeform 7435"/>
              <p:cNvSpPr>
                <a:spLocks/>
              </p:cNvSpPr>
              <p:nvPr/>
            </p:nvSpPr>
            <p:spPr bwMode="auto">
              <a:xfrm>
                <a:off x="1499" y="2801"/>
                <a:ext cx="61" cy="39"/>
              </a:xfrm>
              <a:custGeom>
                <a:avLst/>
                <a:gdLst>
                  <a:gd name="T0" fmla="*/ 0 w 61"/>
                  <a:gd name="T1" fmla="*/ 39 h 39"/>
                  <a:gd name="T2" fmla="*/ 61 w 61"/>
                  <a:gd name="T3" fmla="*/ 39 h 39"/>
                  <a:gd name="T4" fmla="*/ 58 w 61"/>
                  <a:gd name="T5" fmla="*/ 0 h 39"/>
                  <a:gd name="T6" fmla="*/ 0 w 61"/>
                  <a:gd name="T7" fmla="*/ 0 h 39"/>
                  <a:gd name="T8" fmla="*/ 0 w 61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39"/>
                  <a:gd name="T17" fmla="*/ 61 w 61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39">
                    <a:moveTo>
                      <a:pt x="0" y="39"/>
                    </a:moveTo>
                    <a:lnTo>
                      <a:pt x="61" y="39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8F459"/>
              </a:solidFill>
              <a:ln w="0">
                <a:solidFill>
                  <a:srgbClr val="38F45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09" name="Rectangle 7436"/>
              <p:cNvSpPr>
                <a:spLocks noChangeArrowheads="1"/>
              </p:cNvSpPr>
              <p:nvPr/>
            </p:nvSpPr>
            <p:spPr bwMode="auto">
              <a:xfrm>
                <a:off x="1499" y="2840"/>
                <a:ext cx="61" cy="39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0" name="Rectangle 7437"/>
              <p:cNvSpPr>
                <a:spLocks noChangeArrowheads="1"/>
              </p:cNvSpPr>
              <p:nvPr/>
            </p:nvSpPr>
            <p:spPr bwMode="auto">
              <a:xfrm>
                <a:off x="1499" y="2879"/>
                <a:ext cx="61" cy="36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1" name="Rectangle 7438"/>
              <p:cNvSpPr>
                <a:spLocks noChangeArrowheads="1"/>
              </p:cNvSpPr>
              <p:nvPr/>
            </p:nvSpPr>
            <p:spPr bwMode="auto">
              <a:xfrm>
                <a:off x="1499" y="2915"/>
                <a:ext cx="61" cy="39"/>
              </a:xfrm>
              <a:prstGeom prst="rect">
                <a:avLst/>
              </a:prstGeom>
              <a:solidFill>
                <a:srgbClr val="4DFA4A"/>
              </a:solidFill>
              <a:ln w="0">
                <a:solidFill>
                  <a:srgbClr val="4D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2" name="Rectangle 7439"/>
              <p:cNvSpPr>
                <a:spLocks noChangeArrowheads="1"/>
              </p:cNvSpPr>
              <p:nvPr/>
            </p:nvSpPr>
            <p:spPr bwMode="auto">
              <a:xfrm>
                <a:off x="1499" y="2954"/>
                <a:ext cx="61" cy="37"/>
              </a:xfrm>
              <a:prstGeom prst="rect">
                <a:avLst/>
              </a:prstGeom>
              <a:solidFill>
                <a:srgbClr val="56FB44"/>
              </a:solidFill>
              <a:ln w="0">
                <a:solidFill>
                  <a:srgbClr val="56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3" name="Rectangle 7440"/>
              <p:cNvSpPr>
                <a:spLocks noChangeArrowheads="1"/>
              </p:cNvSpPr>
              <p:nvPr/>
            </p:nvSpPr>
            <p:spPr bwMode="auto">
              <a:xfrm>
                <a:off x="1499" y="2991"/>
                <a:ext cx="61" cy="39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4" name="Rectangle 7441"/>
              <p:cNvSpPr>
                <a:spLocks noChangeArrowheads="1"/>
              </p:cNvSpPr>
              <p:nvPr/>
            </p:nvSpPr>
            <p:spPr bwMode="auto">
              <a:xfrm>
                <a:off x="1499" y="3030"/>
                <a:ext cx="61" cy="36"/>
              </a:xfrm>
              <a:prstGeom prst="rect">
                <a:avLst/>
              </a:prstGeom>
              <a:solidFill>
                <a:srgbClr val="6BFE37"/>
              </a:solidFill>
              <a:ln w="0">
                <a:solidFill>
                  <a:srgbClr val="6B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5" name="Rectangle 7442"/>
              <p:cNvSpPr>
                <a:spLocks noChangeArrowheads="1"/>
              </p:cNvSpPr>
              <p:nvPr/>
            </p:nvSpPr>
            <p:spPr bwMode="auto">
              <a:xfrm>
                <a:off x="1499" y="3066"/>
                <a:ext cx="61" cy="39"/>
              </a:xfrm>
              <a:prstGeom prst="rect">
                <a:avLst/>
              </a:prstGeom>
              <a:solidFill>
                <a:srgbClr val="76FF2F"/>
              </a:solidFill>
              <a:ln w="0">
                <a:solidFill>
                  <a:srgbClr val="76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6" name="Rectangle 7443"/>
              <p:cNvSpPr>
                <a:spLocks noChangeArrowheads="1"/>
              </p:cNvSpPr>
              <p:nvPr/>
            </p:nvSpPr>
            <p:spPr bwMode="auto">
              <a:xfrm>
                <a:off x="1499" y="3105"/>
                <a:ext cx="61" cy="36"/>
              </a:xfrm>
              <a:prstGeom prst="rect">
                <a:avLst/>
              </a:prstGeom>
              <a:solidFill>
                <a:srgbClr val="83FF27"/>
              </a:solidFill>
              <a:ln w="0">
                <a:solidFill>
                  <a:srgbClr val="83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7" name="Rectangle 7444"/>
              <p:cNvSpPr>
                <a:spLocks noChangeArrowheads="1"/>
              </p:cNvSpPr>
              <p:nvPr/>
            </p:nvSpPr>
            <p:spPr bwMode="auto">
              <a:xfrm>
                <a:off x="1499" y="3141"/>
                <a:ext cx="61" cy="39"/>
              </a:xfrm>
              <a:prstGeom prst="rect">
                <a:avLst/>
              </a:prstGeom>
              <a:solidFill>
                <a:srgbClr val="8FFE1E"/>
              </a:solidFill>
              <a:ln w="0">
                <a:solidFill>
                  <a:srgbClr val="8F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8" name="Rectangle 7445"/>
              <p:cNvSpPr>
                <a:spLocks noChangeArrowheads="1"/>
              </p:cNvSpPr>
              <p:nvPr/>
            </p:nvSpPr>
            <p:spPr bwMode="auto">
              <a:xfrm>
                <a:off x="1499" y="3180"/>
                <a:ext cx="61" cy="39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19" name="Rectangle 7446"/>
              <p:cNvSpPr>
                <a:spLocks noChangeArrowheads="1"/>
              </p:cNvSpPr>
              <p:nvPr/>
            </p:nvSpPr>
            <p:spPr bwMode="auto">
              <a:xfrm>
                <a:off x="1499" y="3219"/>
                <a:ext cx="61" cy="37"/>
              </a:xfrm>
              <a:prstGeom prst="rect">
                <a:avLst/>
              </a:prstGeom>
              <a:solidFill>
                <a:srgbClr val="AAFB0C"/>
              </a:solidFill>
              <a:ln w="0">
                <a:solidFill>
                  <a:srgbClr val="AAFB0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0" name="Rectangle 7447"/>
              <p:cNvSpPr>
                <a:spLocks noChangeArrowheads="1"/>
              </p:cNvSpPr>
              <p:nvPr/>
            </p:nvSpPr>
            <p:spPr bwMode="auto">
              <a:xfrm>
                <a:off x="1499" y="3256"/>
                <a:ext cx="61" cy="39"/>
              </a:xfrm>
              <a:prstGeom prst="rect">
                <a:avLst/>
              </a:prstGeom>
              <a:solidFill>
                <a:srgbClr val="B7F804"/>
              </a:solidFill>
              <a:ln w="0">
                <a:solidFill>
                  <a:srgbClr val="B7F80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1" name="Rectangle 7448"/>
              <p:cNvSpPr>
                <a:spLocks noChangeArrowheads="1"/>
              </p:cNvSpPr>
              <p:nvPr/>
            </p:nvSpPr>
            <p:spPr bwMode="auto">
              <a:xfrm>
                <a:off x="1499" y="3295"/>
                <a:ext cx="61" cy="36"/>
              </a:xfrm>
              <a:prstGeom prst="rect">
                <a:avLst/>
              </a:prstGeom>
              <a:solidFill>
                <a:srgbClr val="C3F500"/>
              </a:solidFill>
              <a:ln w="0">
                <a:solidFill>
                  <a:srgbClr val="C3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2" name="Rectangle 7449"/>
              <p:cNvSpPr>
                <a:spLocks noChangeArrowheads="1"/>
              </p:cNvSpPr>
              <p:nvPr/>
            </p:nvSpPr>
            <p:spPr bwMode="auto">
              <a:xfrm>
                <a:off x="1499" y="3331"/>
                <a:ext cx="61" cy="39"/>
              </a:xfrm>
              <a:prstGeom prst="rect">
                <a:avLst/>
              </a:prstGeom>
              <a:solidFill>
                <a:srgbClr val="CDF200"/>
              </a:solidFill>
              <a:ln w="0">
                <a:solidFill>
                  <a:srgbClr val="CD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3" name="Rectangle 7450"/>
              <p:cNvSpPr>
                <a:spLocks noChangeArrowheads="1"/>
              </p:cNvSpPr>
              <p:nvPr/>
            </p:nvSpPr>
            <p:spPr bwMode="auto">
              <a:xfrm>
                <a:off x="1499" y="3370"/>
                <a:ext cx="61" cy="36"/>
              </a:xfrm>
              <a:prstGeom prst="rect">
                <a:avLst/>
              </a:prstGeom>
              <a:solidFill>
                <a:srgbClr val="D5EF00"/>
              </a:solidFill>
              <a:ln w="0">
                <a:solidFill>
                  <a:srgbClr val="D5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4" name="Rectangle 7451"/>
              <p:cNvSpPr>
                <a:spLocks noChangeArrowheads="1"/>
              </p:cNvSpPr>
              <p:nvPr/>
            </p:nvSpPr>
            <p:spPr bwMode="auto">
              <a:xfrm>
                <a:off x="1499" y="3406"/>
                <a:ext cx="61" cy="39"/>
              </a:xfrm>
              <a:prstGeom prst="rect">
                <a:avLst/>
              </a:prstGeom>
              <a:solidFill>
                <a:srgbClr val="D9EE00"/>
              </a:solidFill>
              <a:ln w="0">
                <a:solidFill>
                  <a:srgbClr val="D9EE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5" name="Rectangle 7452"/>
              <p:cNvSpPr>
                <a:spLocks noChangeArrowheads="1"/>
              </p:cNvSpPr>
              <p:nvPr/>
            </p:nvSpPr>
            <p:spPr bwMode="auto">
              <a:xfrm>
                <a:off x="1499" y="3445"/>
                <a:ext cx="61" cy="37"/>
              </a:xfrm>
              <a:prstGeom prst="rect">
                <a:avLst/>
              </a:prstGeom>
              <a:solidFill>
                <a:srgbClr val="D6EF00"/>
              </a:solidFill>
              <a:ln w="0">
                <a:solidFill>
                  <a:srgbClr val="D6E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6" name="Rectangle 7453"/>
              <p:cNvSpPr>
                <a:spLocks noChangeArrowheads="1"/>
              </p:cNvSpPr>
              <p:nvPr/>
            </p:nvSpPr>
            <p:spPr bwMode="auto">
              <a:xfrm>
                <a:off x="1499" y="3482"/>
                <a:ext cx="61" cy="39"/>
              </a:xfrm>
              <a:prstGeom prst="rect">
                <a:avLst/>
              </a:prstGeom>
              <a:solidFill>
                <a:srgbClr val="CCF200"/>
              </a:solidFill>
              <a:ln w="0">
                <a:solidFill>
                  <a:srgbClr val="CCF2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7" name="Rectangle 7454"/>
              <p:cNvSpPr>
                <a:spLocks noChangeArrowheads="1"/>
              </p:cNvSpPr>
              <p:nvPr/>
            </p:nvSpPr>
            <p:spPr bwMode="auto">
              <a:xfrm>
                <a:off x="1499" y="3521"/>
                <a:ext cx="61" cy="36"/>
              </a:xfrm>
              <a:prstGeom prst="rect">
                <a:avLst/>
              </a:prstGeom>
              <a:solidFill>
                <a:srgbClr val="B8F803"/>
              </a:solidFill>
              <a:ln w="0">
                <a:solidFill>
                  <a:srgbClr val="B8F80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8" name="Rectangle 7455"/>
              <p:cNvSpPr>
                <a:spLocks noChangeArrowheads="1"/>
              </p:cNvSpPr>
              <p:nvPr/>
            </p:nvSpPr>
            <p:spPr bwMode="auto">
              <a:xfrm>
                <a:off x="1499" y="3557"/>
                <a:ext cx="61" cy="39"/>
              </a:xfrm>
              <a:prstGeom prst="rect">
                <a:avLst/>
              </a:prstGeom>
              <a:solidFill>
                <a:srgbClr val="9AFE17"/>
              </a:solidFill>
              <a:ln w="0">
                <a:solidFill>
                  <a:srgbClr val="9AFE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29" name="Rectangle 7456"/>
              <p:cNvSpPr>
                <a:spLocks noChangeArrowheads="1"/>
              </p:cNvSpPr>
              <p:nvPr/>
            </p:nvSpPr>
            <p:spPr bwMode="auto">
              <a:xfrm>
                <a:off x="1499" y="3596"/>
                <a:ext cx="61" cy="39"/>
              </a:xfrm>
              <a:prstGeom prst="rect">
                <a:avLst/>
              </a:prstGeom>
              <a:solidFill>
                <a:srgbClr val="6FFE34"/>
              </a:solidFill>
              <a:ln w="0">
                <a:solidFill>
                  <a:srgbClr val="6F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0" name="Rectangle 7457"/>
              <p:cNvSpPr>
                <a:spLocks noChangeArrowheads="1"/>
              </p:cNvSpPr>
              <p:nvPr/>
            </p:nvSpPr>
            <p:spPr bwMode="auto">
              <a:xfrm>
                <a:off x="1499" y="3635"/>
                <a:ext cx="61" cy="36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1" name="Rectangle 7458"/>
              <p:cNvSpPr>
                <a:spLocks noChangeArrowheads="1"/>
              </p:cNvSpPr>
              <p:nvPr/>
            </p:nvSpPr>
            <p:spPr bwMode="auto">
              <a:xfrm>
                <a:off x="1499" y="3671"/>
                <a:ext cx="61" cy="39"/>
              </a:xfrm>
              <a:prstGeom prst="rect">
                <a:avLst/>
              </a:prstGeom>
              <a:solidFill>
                <a:srgbClr val="00DA81"/>
              </a:solidFill>
              <a:ln w="0">
                <a:solidFill>
                  <a:srgbClr val="00DA8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2" name="Rectangle 7459"/>
              <p:cNvSpPr>
                <a:spLocks noChangeArrowheads="1"/>
              </p:cNvSpPr>
              <p:nvPr/>
            </p:nvSpPr>
            <p:spPr bwMode="auto">
              <a:xfrm>
                <a:off x="1557" y="2765"/>
                <a:ext cx="62" cy="36"/>
              </a:xfrm>
              <a:prstGeom prst="rect">
                <a:avLst/>
              </a:prstGeom>
              <a:solidFill>
                <a:srgbClr val="2DF160"/>
              </a:solidFill>
              <a:ln w="0">
                <a:solidFill>
                  <a:srgbClr val="2DF1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3" name="Freeform 7460"/>
              <p:cNvSpPr>
                <a:spLocks/>
              </p:cNvSpPr>
              <p:nvPr/>
            </p:nvSpPr>
            <p:spPr bwMode="auto">
              <a:xfrm>
                <a:off x="1557" y="2801"/>
                <a:ext cx="62" cy="39"/>
              </a:xfrm>
              <a:custGeom>
                <a:avLst/>
                <a:gdLst>
                  <a:gd name="T0" fmla="*/ 3 w 62"/>
                  <a:gd name="T1" fmla="*/ 39 h 39"/>
                  <a:gd name="T2" fmla="*/ 62 w 62"/>
                  <a:gd name="T3" fmla="*/ 39 h 39"/>
                  <a:gd name="T4" fmla="*/ 62 w 62"/>
                  <a:gd name="T5" fmla="*/ 0 h 39"/>
                  <a:gd name="T6" fmla="*/ 0 w 62"/>
                  <a:gd name="T7" fmla="*/ 0 h 39"/>
                  <a:gd name="T8" fmla="*/ 3 w 62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9"/>
                  <a:gd name="T17" fmla="*/ 62 w 6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9">
                    <a:moveTo>
                      <a:pt x="3" y="39"/>
                    </a:moveTo>
                    <a:lnTo>
                      <a:pt x="62" y="39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32F25C"/>
              </a:solidFill>
              <a:ln w="0">
                <a:solidFill>
                  <a:srgbClr val="32F25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4" name="Rectangle 7461"/>
              <p:cNvSpPr>
                <a:spLocks noChangeArrowheads="1"/>
              </p:cNvSpPr>
              <p:nvPr/>
            </p:nvSpPr>
            <p:spPr bwMode="auto">
              <a:xfrm>
                <a:off x="1560" y="2840"/>
                <a:ext cx="59" cy="39"/>
              </a:xfrm>
              <a:prstGeom prst="rect">
                <a:avLst/>
              </a:prstGeom>
              <a:solidFill>
                <a:srgbClr val="38F458"/>
              </a:solidFill>
              <a:ln w="0">
                <a:solidFill>
                  <a:srgbClr val="38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5" name="Rectangle 7462"/>
              <p:cNvSpPr>
                <a:spLocks noChangeArrowheads="1"/>
              </p:cNvSpPr>
              <p:nvPr/>
            </p:nvSpPr>
            <p:spPr bwMode="auto">
              <a:xfrm>
                <a:off x="1560" y="2879"/>
                <a:ext cx="59" cy="36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6" name="Rectangle 7463"/>
              <p:cNvSpPr>
                <a:spLocks noChangeArrowheads="1"/>
              </p:cNvSpPr>
              <p:nvPr/>
            </p:nvSpPr>
            <p:spPr bwMode="auto">
              <a:xfrm>
                <a:off x="1560" y="2915"/>
                <a:ext cx="59" cy="39"/>
              </a:xfrm>
              <a:prstGeom prst="rect">
                <a:avLst/>
              </a:prstGeom>
              <a:solidFill>
                <a:srgbClr val="46F84F"/>
              </a:solidFill>
              <a:ln w="0">
                <a:solidFill>
                  <a:srgbClr val="46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7" name="Rectangle 7464"/>
              <p:cNvSpPr>
                <a:spLocks noChangeArrowheads="1"/>
              </p:cNvSpPr>
              <p:nvPr/>
            </p:nvSpPr>
            <p:spPr bwMode="auto">
              <a:xfrm>
                <a:off x="1560" y="2954"/>
                <a:ext cx="59" cy="37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8" name="Rectangle 7465"/>
              <p:cNvSpPr>
                <a:spLocks noChangeArrowheads="1"/>
              </p:cNvSpPr>
              <p:nvPr/>
            </p:nvSpPr>
            <p:spPr bwMode="auto">
              <a:xfrm>
                <a:off x="1560" y="2991"/>
                <a:ext cx="59" cy="39"/>
              </a:xfrm>
              <a:prstGeom prst="rect">
                <a:avLst/>
              </a:prstGeom>
              <a:solidFill>
                <a:srgbClr val="57FC44"/>
              </a:solidFill>
              <a:ln w="0">
                <a:solidFill>
                  <a:srgbClr val="57FC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39" name="Rectangle 7466"/>
              <p:cNvSpPr>
                <a:spLocks noChangeArrowheads="1"/>
              </p:cNvSpPr>
              <p:nvPr/>
            </p:nvSpPr>
            <p:spPr bwMode="auto">
              <a:xfrm>
                <a:off x="1560" y="3030"/>
                <a:ext cx="59" cy="36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0" name="Rectangle 7467"/>
              <p:cNvSpPr>
                <a:spLocks noChangeArrowheads="1"/>
              </p:cNvSpPr>
              <p:nvPr/>
            </p:nvSpPr>
            <p:spPr bwMode="auto">
              <a:xfrm>
                <a:off x="1560" y="3066"/>
                <a:ext cx="59" cy="39"/>
              </a:xfrm>
              <a:prstGeom prst="rect">
                <a:avLst/>
              </a:prstGeom>
              <a:solidFill>
                <a:srgbClr val="6CFE36"/>
              </a:solidFill>
              <a:ln w="0">
                <a:solidFill>
                  <a:srgbClr val="6C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1" name="Rectangle 7468"/>
              <p:cNvSpPr>
                <a:spLocks noChangeArrowheads="1"/>
              </p:cNvSpPr>
              <p:nvPr/>
            </p:nvSpPr>
            <p:spPr bwMode="auto">
              <a:xfrm>
                <a:off x="1560" y="3105"/>
                <a:ext cx="59" cy="36"/>
              </a:xfrm>
              <a:prstGeom prst="rect">
                <a:avLst/>
              </a:prstGeom>
              <a:solidFill>
                <a:srgbClr val="77FF2E"/>
              </a:solidFill>
              <a:ln w="0">
                <a:solidFill>
                  <a:srgbClr val="77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2" name="Rectangle 7469"/>
              <p:cNvSpPr>
                <a:spLocks noChangeArrowheads="1"/>
              </p:cNvSpPr>
              <p:nvPr/>
            </p:nvSpPr>
            <p:spPr bwMode="auto">
              <a:xfrm>
                <a:off x="1560" y="3141"/>
                <a:ext cx="59" cy="39"/>
              </a:xfrm>
              <a:prstGeom prst="rect">
                <a:avLst/>
              </a:prstGeom>
              <a:solidFill>
                <a:srgbClr val="83FF27"/>
              </a:solidFill>
              <a:ln w="0">
                <a:solidFill>
                  <a:srgbClr val="83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3" name="Rectangle 7470"/>
              <p:cNvSpPr>
                <a:spLocks noChangeArrowheads="1"/>
              </p:cNvSpPr>
              <p:nvPr/>
            </p:nvSpPr>
            <p:spPr bwMode="auto">
              <a:xfrm>
                <a:off x="1560" y="3180"/>
                <a:ext cx="59" cy="39"/>
              </a:xfrm>
              <a:prstGeom prst="rect">
                <a:avLst/>
              </a:prstGeom>
              <a:solidFill>
                <a:srgbClr val="8FFF1F"/>
              </a:solidFill>
              <a:ln w="0">
                <a:solidFill>
                  <a:srgbClr val="8F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4" name="Rectangle 7471"/>
              <p:cNvSpPr>
                <a:spLocks noChangeArrowheads="1"/>
              </p:cNvSpPr>
              <p:nvPr/>
            </p:nvSpPr>
            <p:spPr bwMode="auto">
              <a:xfrm>
                <a:off x="1560" y="3219"/>
                <a:ext cx="59" cy="37"/>
              </a:xfrm>
              <a:prstGeom prst="rect">
                <a:avLst/>
              </a:prstGeom>
              <a:solidFill>
                <a:srgbClr val="9AFD17"/>
              </a:solidFill>
              <a:ln w="0">
                <a:solidFill>
                  <a:srgbClr val="9AFD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5" name="Rectangle 7472"/>
              <p:cNvSpPr>
                <a:spLocks noChangeArrowheads="1"/>
              </p:cNvSpPr>
              <p:nvPr/>
            </p:nvSpPr>
            <p:spPr bwMode="auto">
              <a:xfrm>
                <a:off x="1560" y="3256"/>
                <a:ext cx="59" cy="39"/>
              </a:xfrm>
              <a:prstGeom prst="rect">
                <a:avLst/>
              </a:prstGeom>
              <a:solidFill>
                <a:srgbClr val="A6FC0F"/>
              </a:solidFill>
              <a:ln w="0">
                <a:solidFill>
                  <a:srgbClr val="A6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6" name="Rectangle 7473"/>
              <p:cNvSpPr>
                <a:spLocks noChangeArrowheads="1"/>
              </p:cNvSpPr>
              <p:nvPr/>
            </p:nvSpPr>
            <p:spPr bwMode="auto">
              <a:xfrm>
                <a:off x="1560" y="3295"/>
                <a:ext cx="59" cy="36"/>
              </a:xfrm>
              <a:prstGeom prst="rect">
                <a:avLst/>
              </a:prstGeom>
              <a:solidFill>
                <a:srgbClr val="B0FA08"/>
              </a:solidFill>
              <a:ln w="0">
                <a:solidFill>
                  <a:srgbClr val="B0FA0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7" name="Rectangle 7474"/>
              <p:cNvSpPr>
                <a:spLocks noChangeArrowheads="1"/>
              </p:cNvSpPr>
              <p:nvPr/>
            </p:nvSpPr>
            <p:spPr bwMode="auto">
              <a:xfrm>
                <a:off x="1560" y="3331"/>
                <a:ext cx="59" cy="39"/>
              </a:xfrm>
              <a:prstGeom prst="rect">
                <a:avLst/>
              </a:prstGeom>
              <a:solidFill>
                <a:srgbClr val="B9F802"/>
              </a:solidFill>
              <a:ln w="0">
                <a:solidFill>
                  <a:srgbClr val="B9F80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8" name="Rectangle 7475"/>
              <p:cNvSpPr>
                <a:spLocks noChangeArrowheads="1"/>
              </p:cNvSpPr>
              <p:nvPr/>
            </p:nvSpPr>
            <p:spPr bwMode="auto">
              <a:xfrm>
                <a:off x="1560" y="3370"/>
                <a:ext cx="59" cy="36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49" name="Rectangle 7476"/>
              <p:cNvSpPr>
                <a:spLocks noChangeArrowheads="1"/>
              </p:cNvSpPr>
              <p:nvPr/>
            </p:nvSpPr>
            <p:spPr bwMode="auto">
              <a:xfrm>
                <a:off x="1560" y="3406"/>
                <a:ext cx="59" cy="39"/>
              </a:xfrm>
              <a:prstGeom prst="rect">
                <a:avLst/>
              </a:prstGeom>
              <a:solidFill>
                <a:srgbClr val="C2F500"/>
              </a:solidFill>
              <a:ln w="0">
                <a:solidFill>
                  <a:srgbClr val="C2F5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0" name="Rectangle 7477"/>
              <p:cNvSpPr>
                <a:spLocks noChangeArrowheads="1"/>
              </p:cNvSpPr>
              <p:nvPr/>
            </p:nvSpPr>
            <p:spPr bwMode="auto">
              <a:xfrm>
                <a:off x="1560" y="3445"/>
                <a:ext cx="59" cy="37"/>
              </a:xfrm>
              <a:prstGeom prst="rect">
                <a:avLst/>
              </a:prstGeom>
              <a:solidFill>
                <a:srgbClr val="C0F600"/>
              </a:solidFill>
              <a:ln w="0">
                <a:solidFill>
                  <a:srgbClr val="C0F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1" name="Rectangle 7478"/>
              <p:cNvSpPr>
                <a:spLocks noChangeArrowheads="1"/>
              </p:cNvSpPr>
              <p:nvPr/>
            </p:nvSpPr>
            <p:spPr bwMode="auto">
              <a:xfrm>
                <a:off x="1560" y="3482"/>
                <a:ext cx="59" cy="39"/>
              </a:xfrm>
              <a:prstGeom prst="rect">
                <a:avLst/>
              </a:prstGeom>
              <a:solidFill>
                <a:srgbClr val="B6F905"/>
              </a:solidFill>
              <a:ln w="0">
                <a:solidFill>
                  <a:srgbClr val="B6F90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2" name="Rectangle 7479"/>
              <p:cNvSpPr>
                <a:spLocks noChangeArrowheads="1"/>
              </p:cNvSpPr>
              <p:nvPr/>
            </p:nvSpPr>
            <p:spPr bwMode="auto">
              <a:xfrm>
                <a:off x="1560" y="3521"/>
                <a:ext cx="59" cy="36"/>
              </a:xfrm>
              <a:prstGeom prst="rect">
                <a:avLst/>
              </a:prstGeom>
              <a:solidFill>
                <a:srgbClr val="A3FC11"/>
              </a:solidFill>
              <a:ln w="0">
                <a:solidFill>
                  <a:srgbClr val="A3FC1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3" name="Rectangle 7480"/>
              <p:cNvSpPr>
                <a:spLocks noChangeArrowheads="1"/>
              </p:cNvSpPr>
              <p:nvPr/>
            </p:nvSpPr>
            <p:spPr bwMode="auto">
              <a:xfrm>
                <a:off x="1560" y="3557"/>
                <a:ext cx="59" cy="39"/>
              </a:xfrm>
              <a:prstGeom prst="rect">
                <a:avLst/>
              </a:prstGeom>
              <a:solidFill>
                <a:srgbClr val="86FF24"/>
              </a:solidFill>
              <a:ln w="0">
                <a:solidFill>
                  <a:srgbClr val="86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754" name="Rectangle 7481"/>
              <p:cNvSpPr>
                <a:spLocks noChangeArrowheads="1"/>
              </p:cNvSpPr>
              <p:nvPr/>
            </p:nvSpPr>
            <p:spPr bwMode="auto">
              <a:xfrm>
                <a:off x="1560" y="3596"/>
                <a:ext cx="59" cy="39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grpSp>
          <p:nvGrpSpPr>
            <p:cNvPr id="20" name="Group 7683"/>
            <p:cNvGrpSpPr>
              <a:grpSpLocks/>
            </p:cNvGrpSpPr>
            <p:nvPr/>
          </p:nvGrpSpPr>
          <p:grpSpPr bwMode="auto">
            <a:xfrm>
              <a:off x="1560" y="2765"/>
              <a:ext cx="533" cy="945"/>
              <a:chOff x="1560" y="2765"/>
              <a:chExt cx="533" cy="945"/>
            </a:xfrm>
          </p:grpSpPr>
          <p:sp>
            <p:nvSpPr>
              <p:cNvPr id="54355" name="Rectangle 7483"/>
              <p:cNvSpPr>
                <a:spLocks noChangeArrowheads="1"/>
              </p:cNvSpPr>
              <p:nvPr/>
            </p:nvSpPr>
            <p:spPr bwMode="auto">
              <a:xfrm>
                <a:off x="1560" y="3635"/>
                <a:ext cx="59" cy="36"/>
              </a:xfrm>
              <a:prstGeom prst="rect">
                <a:avLst/>
              </a:prstGeom>
              <a:solidFill>
                <a:srgbClr val="2FF15F"/>
              </a:solidFill>
              <a:ln w="0">
                <a:solidFill>
                  <a:srgbClr val="2F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56" name="Rectangle 7484"/>
              <p:cNvSpPr>
                <a:spLocks noChangeArrowheads="1"/>
              </p:cNvSpPr>
              <p:nvPr/>
            </p:nvSpPr>
            <p:spPr bwMode="auto">
              <a:xfrm>
                <a:off x="1560" y="3671"/>
                <a:ext cx="59" cy="39"/>
              </a:xfrm>
              <a:prstGeom prst="rect">
                <a:avLst/>
              </a:prstGeom>
              <a:solidFill>
                <a:srgbClr val="00D883"/>
              </a:solidFill>
              <a:ln w="0">
                <a:solidFill>
                  <a:srgbClr val="00D88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57" name="Rectangle 7485"/>
              <p:cNvSpPr>
                <a:spLocks noChangeArrowheads="1"/>
              </p:cNvSpPr>
              <p:nvPr/>
            </p:nvSpPr>
            <p:spPr bwMode="auto">
              <a:xfrm>
                <a:off x="1619" y="2765"/>
                <a:ext cx="58" cy="36"/>
              </a:xfrm>
              <a:prstGeom prst="rect">
                <a:avLst/>
              </a:prstGeom>
              <a:solidFill>
                <a:srgbClr val="29EF63"/>
              </a:solidFill>
              <a:ln w="0">
                <a:solidFill>
                  <a:srgbClr val="29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58" name="Rectangle 7486"/>
              <p:cNvSpPr>
                <a:spLocks noChangeArrowheads="1"/>
              </p:cNvSpPr>
              <p:nvPr/>
            </p:nvSpPr>
            <p:spPr bwMode="auto">
              <a:xfrm>
                <a:off x="1619" y="2801"/>
                <a:ext cx="58" cy="39"/>
              </a:xfrm>
              <a:prstGeom prst="rect">
                <a:avLst/>
              </a:prstGeom>
              <a:solidFill>
                <a:srgbClr val="2DF060"/>
              </a:solidFill>
              <a:ln w="0">
                <a:solidFill>
                  <a:srgbClr val="2D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59" name="Rectangle 7487"/>
              <p:cNvSpPr>
                <a:spLocks noChangeArrowheads="1"/>
              </p:cNvSpPr>
              <p:nvPr/>
            </p:nvSpPr>
            <p:spPr bwMode="auto">
              <a:xfrm>
                <a:off x="1619" y="2840"/>
                <a:ext cx="58" cy="39"/>
              </a:xfrm>
              <a:prstGeom prst="rect">
                <a:avLst/>
              </a:prstGeom>
              <a:solidFill>
                <a:srgbClr val="32F25D"/>
              </a:solidFill>
              <a:ln w="0">
                <a:solidFill>
                  <a:srgbClr val="32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0" name="Rectangle 7488"/>
              <p:cNvSpPr>
                <a:spLocks noChangeArrowheads="1"/>
              </p:cNvSpPr>
              <p:nvPr/>
            </p:nvSpPr>
            <p:spPr bwMode="auto">
              <a:xfrm>
                <a:off x="1619" y="2879"/>
                <a:ext cx="58" cy="36"/>
              </a:xfrm>
              <a:prstGeom prst="rect">
                <a:avLst/>
              </a:prstGeom>
              <a:solidFill>
                <a:srgbClr val="38F459"/>
              </a:solidFill>
              <a:ln w="0">
                <a:solidFill>
                  <a:srgbClr val="38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1" name="Rectangle 7489"/>
              <p:cNvSpPr>
                <a:spLocks noChangeArrowheads="1"/>
              </p:cNvSpPr>
              <p:nvPr/>
            </p:nvSpPr>
            <p:spPr bwMode="auto">
              <a:xfrm>
                <a:off x="1619" y="2915"/>
                <a:ext cx="58" cy="39"/>
              </a:xfrm>
              <a:prstGeom prst="rect">
                <a:avLst/>
              </a:prstGeom>
              <a:solidFill>
                <a:srgbClr val="3EF654"/>
              </a:solidFill>
              <a:ln w="0">
                <a:solidFill>
                  <a:srgbClr val="3E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2" name="Rectangle 7490"/>
              <p:cNvSpPr>
                <a:spLocks noChangeArrowheads="1"/>
              </p:cNvSpPr>
              <p:nvPr/>
            </p:nvSpPr>
            <p:spPr bwMode="auto">
              <a:xfrm>
                <a:off x="1619" y="2954"/>
                <a:ext cx="58" cy="37"/>
              </a:xfrm>
              <a:prstGeom prst="rect">
                <a:avLst/>
              </a:prstGeom>
              <a:solidFill>
                <a:srgbClr val="46F84F"/>
              </a:solidFill>
              <a:ln w="0">
                <a:solidFill>
                  <a:srgbClr val="46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3" name="Rectangle 7491"/>
              <p:cNvSpPr>
                <a:spLocks noChangeArrowheads="1"/>
              </p:cNvSpPr>
              <p:nvPr/>
            </p:nvSpPr>
            <p:spPr bwMode="auto">
              <a:xfrm>
                <a:off x="1619" y="2991"/>
                <a:ext cx="58" cy="39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4" name="Rectangle 7492"/>
              <p:cNvSpPr>
                <a:spLocks noChangeArrowheads="1"/>
              </p:cNvSpPr>
              <p:nvPr/>
            </p:nvSpPr>
            <p:spPr bwMode="auto">
              <a:xfrm>
                <a:off x="1619" y="3030"/>
                <a:ext cx="58" cy="36"/>
              </a:xfrm>
              <a:prstGeom prst="rect">
                <a:avLst/>
              </a:prstGeom>
              <a:solidFill>
                <a:srgbClr val="57FC44"/>
              </a:solidFill>
              <a:ln w="0">
                <a:solidFill>
                  <a:srgbClr val="57FC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5" name="Rectangle 7493"/>
              <p:cNvSpPr>
                <a:spLocks noChangeArrowheads="1"/>
              </p:cNvSpPr>
              <p:nvPr/>
            </p:nvSpPr>
            <p:spPr bwMode="auto">
              <a:xfrm>
                <a:off x="1619" y="3066"/>
                <a:ext cx="58" cy="39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6" name="Rectangle 7494"/>
              <p:cNvSpPr>
                <a:spLocks noChangeArrowheads="1"/>
              </p:cNvSpPr>
              <p:nvPr/>
            </p:nvSpPr>
            <p:spPr bwMode="auto">
              <a:xfrm>
                <a:off x="1619" y="3105"/>
                <a:ext cx="58" cy="36"/>
              </a:xfrm>
              <a:prstGeom prst="rect">
                <a:avLst/>
              </a:prstGeom>
              <a:solidFill>
                <a:srgbClr val="6BFE36"/>
              </a:solidFill>
              <a:ln w="0">
                <a:solidFill>
                  <a:srgbClr val="6B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7" name="Rectangle 7495"/>
              <p:cNvSpPr>
                <a:spLocks noChangeArrowheads="1"/>
              </p:cNvSpPr>
              <p:nvPr/>
            </p:nvSpPr>
            <p:spPr bwMode="auto">
              <a:xfrm>
                <a:off x="1619" y="3141"/>
                <a:ext cx="58" cy="39"/>
              </a:xfrm>
              <a:prstGeom prst="rect">
                <a:avLst/>
              </a:prstGeom>
              <a:solidFill>
                <a:srgbClr val="76FF2F"/>
              </a:solidFill>
              <a:ln w="0">
                <a:solidFill>
                  <a:srgbClr val="76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8" name="Rectangle 7496"/>
              <p:cNvSpPr>
                <a:spLocks noChangeArrowheads="1"/>
              </p:cNvSpPr>
              <p:nvPr/>
            </p:nvSpPr>
            <p:spPr bwMode="auto">
              <a:xfrm>
                <a:off x="1619" y="3180"/>
                <a:ext cx="58" cy="39"/>
              </a:xfrm>
              <a:prstGeom prst="rect">
                <a:avLst/>
              </a:prstGeom>
              <a:solidFill>
                <a:srgbClr val="81FF28"/>
              </a:solidFill>
              <a:ln w="0">
                <a:solidFill>
                  <a:srgbClr val="81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69" name="Rectangle 7497"/>
              <p:cNvSpPr>
                <a:spLocks noChangeArrowheads="1"/>
              </p:cNvSpPr>
              <p:nvPr/>
            </p:nvSpPr>
            <p:spPr bwMode="auto">
              <a:xfrm>
                <a:off x="1619" y="3219"/>
                <a:ext cx="58" cy="37"/>
              </a:xfrm>
              <a:prstGeom prst="rect">
                <a:avLst/>
              </a:prstGeom>
              <a:solidFill>
                <a:srgbClr val="8CFF21"/>
              </a:solidFill>
              <a:ln w="0">
                <a:solidFill>
                  <a:srgbClr val="8C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0" name="Rectangle 7498"/>
              <p:cNvSpPr>
                <a:spLocks noChangeArrowheads="1"/>
              </p:cNvSpPr>
              <p:nvPr/>
            </p:nvSpPr>
            <p:spPr bwMode="auto">
              <a:xfrm>
                <a:off x="1619" y="3256"/>
                <a:ext cx="58" cy="39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1" name="Rectangle 7499"/>
              <p:cNvSpPr>
                <a:spLocks noChangeArrowheads="1"/>
              </p:cNvSpPr>
              <p:nvPr/>
            </p:nvSpPr>
            <p:spPr bwMode="auto">
              <a:xfrm>
                <a:off x="1619" y="3295"/>
                <a:ext cx="58" cy="36"/>
              </a:xfrm>
              <a:prstGeom prst="rect">
                <a:avLst/>
              </a:prstGeom>
              <a:solidFill>
                <a:srgbClr val="9FFD14"/>
              </a:solidFill>
              <a:ln w="0">
                <a:solidFill>
                  <a:srgbClr val="9FFD1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2" name="Rectangle 7500"/>
              <p:cNvSpPr>
                <a:spLocks noChangeArrowheads="1"/>
              </p:cNvSpPr>
              <p:nvPr/>
            </p:nvSpPr>
            <p:spPr bwMode="auto">
              <a:xfrm>
                <a:off x="1619" y="3331"/>
                <a:ext cx="58" cy="39"/>
              </a:xfrm>
              <a:prstGeom prst="rect">
                <a:avLst/>
              </a:prstGeom>
              <a:solidFill>
                <a:srgbClr val="A7FC0F"/>
              </a:solidFill>
              <a:ln w="0">
                <a:solidFill>
                  <a:srgbClr val="A7FC0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3" name="Rectangle 7501"/>
              <p:cNvSpPr>
                <a:spLocks noChangeArrowheads="1"/>
              </p:cNvSpPr>
              <p:nvPr/>
            </p:nvSpPr>
            <p:spPr bwMode="auto">
              <a:xfrm>
                <a:off x="1619" y="3370"/>
                <a:ext cx="58" cy="36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4" name="Rectangle 7502"/>
              <p:cNvSpPr>
                <a:spLocks noChangeArrowheads="1"/>
              </p:cNvSpPr>
              <p:nvPr/>
            </p:nvSpPr>
            <p:spPr bwMode="auto">
              <a:xfrm>
                <a:off x="1619" y="3406"/>
                <a:ext cx="58" cy="39"/>
              </a:xfrm>
              <a:prstGeom prst="rect">
                <a:avLst/>
              </a:prstGeom>
              <a:solidFill>
                <a:srgbClr val="AEFA0A"/>
              </a:solidFill>
              <a:ln w="0">
                <a:solidFill>
                  <a:srgbClr val="AEFA0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5" name="Rectangle 7503"/>
              <p:cNvSpPr>
                <a:spLocks noChangeArrowheads="1"/>
              </p:cNvSpPr>
              <p:nvPr/>
            </p:nvSpPr>
            <p:spPr bwMode="auto">
              <a:xfrm>
                <a:off x="1619" y="3445"/>
                <a:ext cx="58" cy="37"/>
              </a:xfrm>
              <a:prstGeom prst="rect">
                <a:avLst/>
              </a:prstGeom>
              <a:solidFill>
                <a:srgbClr val="ACFB0B"/>
              </a:solidFill>
              <a:ln w="0">
                <a:solidFill>
                  <a:srgbClr val="ACFB0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6" name="Rectangle 7504"/>
              <p:cNvSpPr>
                <a:spLocks noChangeArrowheads="1"/>
              </p:cNvSpPr>
              <p:nvPr/>
            </p:nvSpPr>
            <p:spPr bwMode="auto">
              <a:xfrm>
                <a:off x="1619" y="3482"/>
                <a:ext cx="58" cy="39"/>
              </a:xfrm>
              <a:prstGeom prst="rect">
                <a:avLst/>
              </a:prstGeom>
              <a:solidFill>
                <a:srgbClr val="A2FC12"/>
              </a:solidFill>
              <a:ln w="0">
                <a:solidFill>
                  <a:srgbClr val="A2FC1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7" name="Rectangle 7505"/>
              <p:cNvSpPr>
                <a:spLocks noChangeArrowheads="1"/>
              </p:cNvSpPr>
              <p:nvPr/>
            </p:nvSpPr>
            <p:spPr bwMode="auto">
              <a:xfrm>
                <a:off x="1619" y="3521"/>
                <a:ext cx="58" cy="36"/>
              </a:xfrm>
              <a:prstGeom prst="rect">
                <a:avLst/>
              </a:prstGeom>
              <a:solidFill>
                <a:srgbClr val="91FE1D"/>
              </a:solidFill>
              <a:ln w="0">
                <a:solidFill>
                  <a:srgbClr val="91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8" name="Rectangle 7506"/>
              <p:cNvSpPr>
                <a:spLocks noChangeArrowheads="1"/>
              </p:cNvSpPr>
              <p:nvPr/>
            </p:nvSpPr>
            <p:spPr bwMode="auto">
              <a:xfrm>
                <a:off x="1619" y="3557"/>
                <a:ext cx="58" cy="39"/>
              </a:xfrm>
              <a:prstGeom prst="rect">
                <a:avLst/>
              </a:prstGeom>
              <a:solidFill>
                <a:srgbClr val="77FF2F"/>
              </a:solidFill>
              <a:ln w="0">
                <a:solidFill>
                  <a:srgbClr val="77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79" name="Rectangle 7507"/>
              <p:cNvSpPr>
                <a:spLocks noChangeArrowheads="1"/>
              </p:cNvSpPr>
              <p:nvPr/>
            </p:nvSpPr>
            <p:spPr bwMode="auto">
              <a:xfrm>
                <a:off x="1619" y="3596"/>
                <a:ext cx="58" cy="39"/>
              </a:xfrm>
              <a:prstGeom prst="rect">
                <a:avLst/>
              </a:prstGeom>
              <a:solidFill>
                <a:srgbClr val="53FB46"/>
              </a:solidFill>
              <a:ln w="0">
                <a:solidFill>
                  <a:srgbClr val="53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0" name="Rectangle 7508"/>
              <p:cNvSpPr>
                <a:spLocks noChangeArrowheads="1"/>
              </p:cNvSpPr>
              <p:nvPr/>
            </p:nvSpPr>
            <p:spPr bwMode="auto">
              <a:xfrm>
                <a:off x="1619" y="3635"/>
                <a:ext cx="58" cy="36"/>
              </a:xfrm>
              <a:prstGeom prst="rect">
                <a:avLst/>
              </a:prstGeom>
              <a:solidFill>
                <a:srgbClr val="26EE64"/>
              </a:solidFill>
              <a:ln w="0">
                <a:solidFill>
                  <a:srgbClr val="26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1" name="Rectangle 7509"/>
              <p:cNvSpPr>
                <a:spLocks noChangeArrowheads="1"/>
              </p:cNvSpPr>
              <p:nvPr/>
            </p:nvSpPr>
            <p:spPr bwMode="auto">
              <a:xfrm>
                <a:off x="1619" y="3671"/>
                <a:ext cx="58" cy="39"/>
              </a:xfrm>
              <a:prstGeom prst="rect">
                <a:avLst/>
              </a:prstGeom>
              <a:solidFill>
                <a:srgbClr val="00D785"/>
              </a:solidFill>
              <a:ln w="0">
                <a:solidFill>
                  <a:srgbClr val="00D78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2" name="Rectangle 7510"/>
              <p:cNvSpPr>
                <a:spLocks noChangeArrowheads="1"/>
              </p:cNvSpPr>
              <p:nvPr/>
            </p:nvSpPr>
            <p:spPr bwMode="auto">
              <a:xfrm>
                <a:off x="1677" y="2765"/>
                <a:ext cx="59" cy="36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3" name="Rectangle 7511"/>
              <p:cNvSpPr>
                <a:spLocks noChangeArrowheads="1"/>
              </p:cNvSpPr>
              <p:nvPr/>
            </p:nvSpPr>
            <p:spPr bwMode="auto">
              <a:xfrm>
                <a:off x="1677" y="2801"/>
                <a:ext cx="59" cy="39"/>
              </a:xfrm>
              <a:prstGeom prst="rect">
                <a:avLst/>
              </a:prstGeom>
              <a:solidFill>
                <a:srgbClr val="28EF63"/>
              </a:solidFill>
              <a:ln w="0">
                <a:solidFill>
                  <a:srgbClr val="28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4" name="Rectangle 7512"/>
              <p:cNvSpPr>
                <a:spLocks noChangeArrowheads="1"/>
              </p:cNvSpPr>
              <p:nvPr/>
            </p:nvSpPr>
            <p:spPr bwMode="auto">
              <a:xfrm>
                <a:off x="1677" y="2840"/>
                <a:ext cx="59" cy="39"/>
              </a:xfrm>
              <a:prstGeom prst="rect">
                <a:avLst/>
              </a:prstGeom>
              <a:solidFill>
                <a:srgbClr val="2CF060"/>
              </a:solidFill>
              <a:ln w="0">
                <a:solidFill>
                  <a:srgbClr val="2C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5" name="Rectangle 7513"/>
              <p:cNvSpPr>
                <a:spLocks noChangeArrowheads="1"/>
              </p:cNvSpPr>
              <p:nvPr/>
            </p:nvSpPr>
            <p:spPr bwMode="auto">
              <a:xfrm>
                <a:off x="1677" y="2879"/>
                <a:ext cx="59" cy="36"/>
              </a:xfrm>
              <a:prstGeom prst="rect">
                <a:avLst/>
              </a:prstGeom>
              <a:solidFill>
                <a:srgbClr val="31F25D"/>
              </a:solidFill>
              <a:ln w="0">
                <a:solidFill>
                  <a:srgbClr val="31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6" name="Rectangle 7514"/>
              <p:cNvSpPr>
                <a:spLocks noChangeArrowheads="1"/>
              </p:cNvSpPr>
              <p:nvPr/>
            </p:nvSpPr>
            <p:spPr bwMode="auto">
              <a:xfrm>
                <a:off x="1677" y="2915"/>
                <a:ext cx="59" cy="39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7" name="Rectangle 7515"/>
              <p:cNvSpPr>
                <a:spLocks noChangeArrowheads="1"/>
              </p:cNvSpPr>
              <p:nvPr/>
            </p:nvSpPr>
            <p:spPr bwMode="auto">
              <a:xfrm>
                <a:off x="1677" y="2954"/>
                <a:ext cx="59" cy="37"/>
              </a:xfrm>
              <a:prstGeom prst="rect">
                <a:avLst/>
              </a:prstGeom>
              <a:solidFill>
                <a:srgbClr val="3EF655"/>
              </a:solidFill>
              <a:ln w="0">
                <a:solidFill>
                  <a:srgbClr val="3E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8" name="Rectangle 7516"/>
              <p:cNvSpPr>
                <a:spLocks noChangeArrowheads="1"/>
              </p:cNvSpPr>
              <p:nvPr/>
            </p:nvSpPr>
            <p:spPr bwMode="auto">
              <a:xfrm>
                <a:off x="1677" y="2991"/>
                <a:ext cx="59" cy="39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89" name="Rectangle 7517"/>
              <p:cNvSpPr>
                <a:spLocks noChangeArrowheads="1"/>
              </p:cNvSpPr>
              <p:nvPr/>
            </p:nvSpPr>
            <p:spPr bwMode="auto">
              <a:xfrm>
                <a:off x="1677" y="3030"/>
                <a:ext cx="59" cy="36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0" name="Rectangle 7518"/>
              <p:cNvSpPr>
                <a:spLocks noChangeArrowheads="1"/>
              </p:cNvSpPr>
              <p:nvPr/>
            </p:nvSpPr>
            <p:spPr bwMode="auto">
              <a:xfrm>
                <a:off x="1677" y="3066"/>
                <a:ext cx="59" cy="39"/>
              </a:xfrm>
              <a:prstGeom prst="rect">
                <a:avLst/>
              </a:prstGeom>
              <a:solidFill>
                <a:srgbClr val="57FB44"/>
              </a:solidFill>
              <a:ln w="0">
                <a:solidFill>
                  <a:srgbClr val="57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1" name="Rectangle 7519"/>
              <p:cNvSpPr>
                <a:spLocks noChangeArrowheads="1"/>
              </p:cNvSpPr>
              <p:nvPr/>
            </p:nvSpPr>
            <p:spPr bwMode="auto">
              <a:xfrm>
                <a:off x="1677" y="3105"/>
                <a:ext cx="59" cy="36"/>
              </a:xfrm>
              <a:prstGeom prst="rect">
                <a:avLst/>
              </a:prstGeom>
              <a:solidFill>
                <a:srgbClr val="60FD3E"/>
              </a:solidFill>
              <a:ln w="0">
                <a:solidFill>
                  <a:srgbClr val="60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2" name="Rectangle 7520"/>
              <p:cNvSpPr>
                <a:spLocks noChangeArrowheads="1"/>
              </p:cNvSpPr>
              <p:nvPr/>
            </p:nvSpPr>
            <p:spPr bwMode="auto">
              <a:xfrm>
                <a:off x="1677" y="3141"/>
                <a:ext cx="59" cy="39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3" name="Rectangle 7521"/>
              <p:cNvSpPr>
                <a:spLocks noChangeArrowheads="1"/>
              </p:cNvSpPr>
              <p:nvPr/>
            </p:nvSpPr>
            <p:spPr bwMode="auto">
              <a:xfrm>
                <a:off x="1677" y="3180"/>
                <a:ext cx="59" cy="39"/>
              </a:xfrm>
              <a:prstGeom prst="rect">
                <a:avLst/>
              </a:prstGeom>
              <a:solidFill>
                <a:srgbClr val="74FF31"/>
              </a:solidFill>
              <a:ln w="0">
                <a:solidFill>
                  <a:srgbClr val="74FF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4" name="Rectangle 7522"/>
              <p:cNvSpPr>
                <a:spLocks noChangeArrowheads="1"/>
              </p:cNvSpPr>
              <p:nvPr/>
            </p:nvSpPr>
            <p:spPr bwMode="auto">
              <a:xfrm>
                <a:off x="1677" y="3219"/>
                <a:ext cx="59" cy="37"/>
              </a:xfrm>
              <a:prstGeom prst="rect">
                <a:avLst/>
              </a:prstGeom>
              <a:solidFill>
                <a:srgbClr val="7EFF2A"/>
              </a:solidFill>
              <a:ln w="0">
                <a:solidFill>
                  <a:srgbClr val="7EFF2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5" name="Rectangle 7523"/>
              <p:cNvSpPr>
                <a:spLocks noChangeArrowheads="1"/>
              </p:cNvSpPr>
              <p:nvPr/>
            </p:nvSpPr>
            <p:spPr bwMode="auto">
              <a:xfrm>
                <a:off x="1677" y="3256"/>
                <a:ext cx="59" cy="39"/>
              </a:xfrm>
              <a:prstGeom prst="rect">
                <a:avLst/>
              </a:prstGeom>
              <a:solidFill>
                <a:srgbClr val="87FF24"/>
              </a:solidFill>
              <a:ln w="0">
                <a:solidFill>
                  <a:srgbClr val="87FF2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6" name="Rectangle 7524"/>
              <p:cNvSpPr>
                <a:spLocks noChangeArrowheads="1"/>
              </p:cNvSpPr>
              <p:nvPr/>
            </p:nvSpPr>
            <p:spPr bwMode="auto">
              <a:xfrm>
                <a:off x="1677" y="3295"/>
                <a:ext cx="59" cy="36"/>
              </a:xfrm>
              <a:prstGeom prst="rect">
                <a:avLst/>
              </a:prstGeom>
              <a:solidFill>
                <a:srgbClr val="8FFE1E"/>
              </a:solidFill>
              <a:ln w="0">
                <a:solidFill>
                  <a:srgbClr val="8FFE1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7" name="Rectangle 7525"/>
              <p:cNvSpPr>
                <a:spLocks noChangeArrowheads="1"/>
              </p:cNvSpPr>
              <p:nvPr/>
            </p:nvSpPr>
            <p:spPr bwMode="auto">
              <a:xfrm>
                <a:off x="1677" y="3331"/>
                <a:ext cx="59" cy="39"/>
              </a:xfrm>
              <a:prstGeom prst="rect">
                <a:avLst/>
              </a:prstGeom>
              <a:solidFill>
                <a:srgbClr val="96FE1A"/>
              </a:solidFill>
              <a:ln w="0">
                <a:solidFill>
                  <a:srgbClr val="96FE1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8" name="Rectangle 7526"/>
              <p:cNvSpPr>
                <a:spLocks noChangeArrowheads="1"/>
              </p:cNvSpPr>
              <p:nvPr/>
            </p:nvSpPr>
            <p:spPr bwMode="auto">
              <a:xfrm>
                <a:off x="1677" y="3370"/>
                <a:ext cx="59" cy="36"/>
              </a:xfrm>
              <a:prstGeom prst="rect">
                <a:avLst/>
              </a:prstGeom>
              <a:solidFill>
                <a:srgbClr val="9BFD16"/>
              </a:solidFill>
              <a:ln w="0">
                <a:solidFill>
                  <a:srgbClr val="9BFD1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399" name="Rectangle 7527"/>
              <p:cNvSpPr>
                <a:spLocks noChangeArrowheads="1"/>
              </p:cNvSpPr>
              <p:nvPr/>
            </p:nvSpPr>
            <p:spPr bwMode="auto">
              <a:xfrm>
                <a:off x="1677" y="3406"/>
                <a:ext cx="59" cy="39"/>
              </a:xfrm>
              <a:prstGeom prst="rect">
                <a:avLst/>
              </a:prstGeom>
              <a:solidFill>
                <a:srgbClr val="9DFD15"/>
              </a:solidFill>
              <a:ln w="0">
                <a:solidFill>
                  <a:srgbClr val="9DFD1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0" name="Rectangle 7528"/>
              <p:cNvSpPr>
                <a:spLocks noChangeArrowheads="1"/>
              </p:cNvSpPr>
              <p:nvPr/>
            </p:nvSpPr>
            <p:spPr bwMode="auto">
              <a:xfrm>
                <a:off x="1677" y="3445"/>
                <a:ext cx="59" cy="37"/>
              </a:xfrm>
              <a:prstGeom prst="rect">
                <a:avLst/>
              </a:prstGeom>
              <a:solidFill>
                <a:srgbClr val="9AFD17"/>
              </a:solidFill>
              <a:ln w="0">
                <a:solidFill>
                  <a:srgbClr val="9AFD1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1" name="Rectangle 7529"/>
              <p:cNvSpPr>
                <a:spLocks noChangeArrowheads="1"/>
              </p:cNvSpPr>
              <p:nvPr/>
            </p:nvSpPr>
            <p:spPr bwMode="auto">
              <a:xfrm>
                <a:off x="1677" y="3482"/>
                <a:ext cx="59" cy="39"/>
              </a:xfrm>
              <a:prstGeom prst="rect">
                <a:avLst/>
              </a:prstGeom>
              <a:solidFill>
                <a:srgbClr val="92FE1D"/>
              </a:solidFill>
              <a:ln w="0">
                <a:solidFill>
                  <a:srgbClr val="92FE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2" name="Rectangle 7530"/>
              <p:cNvSpPr>
                <a:spLocks noChangeArrowheads="1"/>
              </p:cNvSpPr>
              <p:nvPr/>
            </p:nvSpPr>
            <p:spPr bwMode="auto">
              <a:xfrm>
                <a:off x="1677" y="3521"/>
                <a:ext cx="59" cy="36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3" name="Rectangle 7531"/>
              <p:cNvSpPr>
                <a:spLocks noChangeArrowheads="1"/>
              </p:cNvSpPr>
              <p:nvPr/>
            </p:nvSpPr>
            <p:spPr bwMode="auto">
              <a:xfrm>
                <a:off x="1677" y="3557"/>
                <a:ext cx="59" cy="39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4" name="Rectangle 7532"/>
              <p:cNvSpPr>
                <a:spLocks noChangeArrowheads="1"/>
              </p:cNvSpPr>
              <p:nvPr/>
            </p:nvSpPr>
            <p:spPr bwMode="auto">
              <a:xfrm>
                <a:off x="1677" y="3596"/>
                <a:ext cx="59" cy="39"/>
              </a:xfrm>
              <a:prstGeom prst="rect">
                <a:avLst/>
              </a:prstGeom>
              <a:solidFill>
                <a:srgbClr val="49F94D"/>
              </a:solidFill>
              <a:ln w="0">
                <a:solidFill>
                  <a:srgbClr val="49F94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5" name="Rectangle 7533"/>
              <p:cNvSpPr>
                <a:spLocks noChangeArrowheads="1"/>
              </p:cNvSpPr>
              <p:nvPr/>
            </p:nvSpPr>
            <p:spPr bwMode="auto">
              <a:xfrm>
                <a:off x="1677" y="3635"/>
                <a:ext cx="59" cy="36"/>
              </a:xfrm>
              <a:prstGeom prst="rect">
                <a:avLst/>
              </a:prstGeom>
              <a:solidFill>
                <a:srgbClr val="20EB69"/>
              </a:solidFill>
              <a:ln w="0">
                <a:solidFill>
                  <a:srgbClr val="20EB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6" name="Rectangle 7534"/>
              <p:cNvSpPr>
                <a:spLocks noChangeArrowheads="1"/>
              </p:cNvSpPr>
              <p:nvPr/>
            </p:nvSpPr>
            <p:spPr bwMode="auto">
              <a:xfrm>
                <a:off x="1677" y="3671"/>
                <a:ext cx="59" cy="39"/>
              </a:xfrm>
              <a:prstGeom prst="rect">
                <a:avLst/>
              </a:prstGeom>
              <a:solidFill>
                <a:srgbClr val="00D587"/>
              </a:solidFill>
              <a:ln w="0">
                <a:solidFill>
                  <a:srgbClr val="00D58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7" name="Rectangle 7535"/>
              <p:cNvSpPr>
                <a:spLocks noChangeArrowheads="1"/>
              </p:cNvSpPr>
              <p:nvPr/>
            </p:nvSpPr>
            <p:spPr bwMode="auto">
              <a:xfrm>
                <a:off x="1736" y="2765"/>
                <a:ext cx="58" cy="36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8" name="Rectangle 7536"/>
              <p:cNvSpPr>
                <a:spLocks noChangeArrowheads="1"/>
              </p:cNvSpPr>
              <p:nvPr/>
            </p:nvSpPr>
            <p:spPr bwMode="auto">
              <a:xfrm>
                <a:off x="1736" y="2801"/>
                <a:ext cx="58" cy="39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09" name="Rectangle 7537"/>
              <p:cNvSpPr>
                <a:spLocks noChangeArrowheads="1"/>
              </p:cNvSpPr>
              <p:nvPr/>
            </p:nvSpPr>
            <p:spPr bwMode="auto">
              <a:xfrm>
                <a:off x="1736" y="2840"/>
                <a:ext cx="58" cy="39"/>
              </a:xfrm>
              <a:prstGeom prst="rect">
                <a:avLst/>
              </a:prstGeom>
              <a:solidFill>
                <a:srgbClr val="28EF63"/>
              </a:solidFill>
              <a:ln w="0">
                <a:solidFill>
                  <a:srgbClr val="28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0" name="Rectangle 7538"/>
              <p:cNvSpPr>
                <a:spLocks noChangeArrowheads="1"/>
              </p:cNvSpPr>
              <p:nvPr/>
            </p:nvSpPr>
            <p:spPr bwMode="auto">
              <a:xfrm>
                <a:off x="1736" y="2879"/>
                <a:ext cx="58" cy="36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1" name="Rectangle 7539"/>
              <p:cNvSpPr>
                <a:spLocks noChangeArrowheads="1"/>
              </p:cNvSpPr>
              <p:nvPr/>
            </p:nvSpPr>
            <p:spPr bwMode="auto">
              <a:xfrm>
                <a:off x="1736" y="2915"/>
                <a:ext cx="58" cy="39"/>
              </a:xfrm>
              <a:prstGeom prst="rect">
                <a:avLst/>
              </a:prstGeom>
              <a:solidFill>
                <a:srgbClr val="31F25D"/>
              </a:solidFill>
              <a:ln w="0">
                <a:solidFill>
                  <a:srgbClr val="31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2" name="Rectangle 7540"/>
              <p:cNvSpPr>
                <a:spLocks noChangeArrowheads="1"/>
              </p:cNvSpPr>
              <p:nvPr/>
            </p:nvSpPr>
            <p:spPr bwMode="auto">
              <a:xfrm>
                <a:off x="1736" y="2954"/>
                <a:ext cx="58" cy="37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3" name="Rectangle 7541"/>
              <p:cNvSpPr>
                <a:spLocks noChangeArrowheads="1"/>
              </p:cNvSpPr>
              <p:nvPr/>
            </p:nvSpPr>
            <p:spPr bwMode="auto">
              <a:xfrm>
                <a:off x="1736" y="2991"/>
                <a:ext cx="58" cy="39"/>
              </a:xfrm>
              <a:prstGeom prst="rect">
                <a:avLst/>
              </a:prstGeom>
              <a:solidFill>
                <a:srgbClr val="3DF655"/>
              </a:solidFill>
              <a:ln w="0">
                <a:solidFill>
                  <a:srgbClr val="3D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4" name="Rectangle 7542"/>
              <p:cNvSpPr>
                <a:spLocks noChangeArrowheads="1"/>
              </p:cNvSpPr>
              <p:nvPr/>
            </p:nvSpPr>
            <p:spPr bwMode="auto">
              <a:xfrm>
                <a:off x="1736" y="3030"/>
                <a:ext cx="58" cy="36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5" name="Rectangle 7543"/>
              <p:cNvSpPr>
                <a:spLocks noChangeArrowheads="1"/>
              </p:cNvSpPr>
              <p:nvPr/>
            </p:nvSpPr>
            <p:spPr bwMode="auto">
              <a:xfrm>
                <a:off x="1736" y="3066"/>
                <a:ext cx="58" cy="39"/>
              </a:xfrm>
              <a:prstGeom prst="rect">
                <a:avLst/>
              </a:prstGeom>
              <a:solidFill>
                <a:srgbClr val="4DF94B"/>
              </a:solidFill>
              <a:ln w="0">
                <a:solidFill>
                  <a:srgbClr val="4D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6" name="Rectangle 7544"/>
              <p:cNvSpPr>
                <a:spLocks noChangeArrowheads="1"/>
              </p:cNvSpPr>
              <p:nvPr/>
            </p:nvSpPr>
            <p:spPr bwMode="auto">
              <a:xfrm>
                <a:off x="1736" y="3105"/>
                <a:ext cx="58" cy="36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7" name="Rectangle 7545"/>
              <p:cNvSpPr>
                <a:spLocks noChangeArrowheads="1"/>
              </p:cNvSpPr>
              <p:nvPr/>
            </p:nvSpPr>
            <p:spPr bwMode="auto">
              <a:xfrm>
                <a:off x="1736" y="3141"/>
                <a:ext cx="58" cy="39"/>
              </a:xfrm>
              <a:prstGeom prst="rect">
                <a:avLst/>
              </a:prstGeom>
              <a:solidFill>
                <a:srgbClr val="5FFD3F"/>
              </a:solidFill>
              <a:ln w="0">
                <a:solidFill>
                  <a:srgbClr val="5F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8" name="Rectangle 7546"/>
              <p:cNvSpPr>
                <a:spLocks noChangeArrowheads="1"/>
              </p:cNvSpPr>
              <p:nvPr/>
            </p:nvSpPr>
            <p:spPr bwMode="auto">
              <a:xfrm>
                <a:off x="1736" y="3180"/>
                <a:ext cx="58" cy="39"/>
              </a:xfrm>
              <a:prstGeom prst="rect">
                <a:avLst/>
              </a:prstGeom>
              <a:solidFill>
                <a:srgbClr val="68FE39"/>
              </a:solidFill>
              <a:ln w="0">
                <a:solidFill>
                  <a:srgbClr val="68FE3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19" name="Rectangle 7547"/>
              <p:cNvSpPr>
                <a:spLocks noChangeArrowheads="1"/>
              </p:cNvSpPr>
              <p:nvPr/>
            </p:nvSpPr>
            <p:spPr bwMode="auto">
              <a:xfrm>
                <a:off x="1736" y="3219"/>
                <a:ext cx="58" cy="37"/>
              </a:xfrm>
              <a:prstGeom prst="rect">
                <a:avLst/>
              </a:prstGeom>
              <a:solidFill>
                <a:srgbClr val="71FF32"/>
              </a:solidFill>
              <a:ln w="0">
                <a:solidFill>
                  <a:srgbClr val="71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0" name="Rectangle 7548"/>
              <p:cNvSpPr>
                <a:spLocks noChangeArrowheads="1"/>
              </p:cNvSpPr>
              <p:nvPr/>
            </p:nvSpPr>
            <p:spPr bwMode="auto">
              <a:xfrm>
                <a:off x="1736" y="3256"/>
                <a:ext cx="58" cy="39"/>
              </a:xfrm>
              <a:prstGeom prst="rect">
                <a:avLst/>
              </a:prstGeom>
              <a:solidFill>
                <a:srgbClr val="7AFF2D"/>
              </a:solidFill>
              <a:ln w="0">
                <a:solidFill>
                  <a:srgbClr val="7AFF2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1" name="Rectangle 7549"/>
              <p:cNvSpPr>
                <a:spLocks noChangeArrowheads="1"/>
              </p:cNvSpPr>
              <p:nvPr/>
            </p:nvSpPr>
            <p:spPr bwMode="auto">
              <a:xfrm>
                <a:off x="1736" y="3295"/>
                <a:ext cx="58" cy="36"/>
              </a:xfrm>
              <a:prstGeom prst="rect">
                <a:avLst/>
              </a:prstGeom>
              <a:solidFill>
                <a:srgbClr val="82FF27"/>
              </a:solidFill>
              <a:ln w="0">
                <a:solidFill>
                  <a:srgbClr val="82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2" name="Rectangle 7550"/>
              <p:cNvSpPr>
                <a:spLocks noChangeArrowheads="1"/>
              </p:cNvSpPr>
              <p:nvPr/>
            </p:nvSpPr>
            <p:spPr bwMode="auto">
              <a:xfrm>
                <a:off x="1736" y="3331"/>
                <a:ext cx="58" cy="39"/>
              </a:xfrm>
              <a:prstGeom prst="rect">
                <a:avLst/>
              </a:prstGeom>
              <a:solidFill>
                <a:srgbClr val="88FF23"/>
              </a:solidFill>
              <a:ln w="0">
                <a:solidFill>
                  <a:srgbClr val="88FF2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3" name="Rectangle 7551"/>
              <p:cNvSpPr>
                <a:spLocks noChangeArrowheads="1"/>
              </p:cNvSpPr>
              <p:nvPr/>
            </p:nvSpPr>
            <p:spPr bwMode="auto">
              <a:xfrm>
                <a:off x="1736" y="3370"/>
                <a:ext cx="58" cy="36"/>
              </a:xfrm>
              <a:prstGeom prst="rect">
                <a:avLst/>
              </a:prstGeom>
              <a:solidFill>
                <a:srgbClr val="8DFF20"/>
              </a:solidFill>
              <a:ln w="0">
                <a:solidFill>
                  <a:srgbClr val="8DFF2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4" name="Rectangle 7552"/>
              <p:cNvSpPr>
                <a:spLocks noChangeArrowheads="1"/>
              </p:cNvSpPr>
              <p:nvPr/>
            </p:nvSpPr>
            <p:spPr bwMode="auto">
              <a:xfrm>
                <a:off x="1736" y="3406"/>
                <a:ext cx="58" cy="39"/>
              </a:xfrm>
              <a:prstGeom prst="rect">
                <a:avLst/>
              </a:prstGeom>
              <a:solidFill>
                <a:srgbClr val="8EFF1F"/>
              </a:solidFill>
              <a:ln w="0">
                <a:solidFill>
                  <a:srgbClr val="8EFF1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5" name="Rectangle 7553"/>
              <p:cNvSpPr>
                <a:spLocks noChangeArrowheads="1"/>
              </p:cNvSpPr>
              <p:nvPr/>
            </p:nvSpPr>
            <p:spPr bwMode="auto">
              <a:xfrm>
                <a:off x="1736" y="3445"/>
                <a:ext cx="58" cy="37"/>
              </a:xfrm>
              <a:prstGeom prst="rect">
                <a:avLst/>
              </a:prstGeom>
              <a:solidFill>
                <a:srgbClr val="8CFF21"/>
              </a:solidFill>
              <a:ln w="0">
                <a:solidFill>
                  <a:srgbClr val="8CFF2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6" name="Rectangle 7554"/>
              <p:cNvSpPr>
                <a:spLocks noChangeArrowheads="1"/>
              </p:cNvSpPr>
              <p:nvPr/>
            </p:nvSpPr>
            <p:spPr bwMode="auto">
              <a:xfrm>
                <a:off x="1736" y="3482"/>
                <a:ext cx="58" cy="39"/>
              </a:xfrm>
              <a:prstGeom prst="rect">
                <a:avLst/>
              </a:prstGeom>
              <a:solidFill>
                <a:srgbClr val="84FF26"/>
              </a:solidFill>
              <a:ln w="0">
                <a:solidFill>
                  <a:srgbClr val="84FF2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7" name="Rectangle 7555"/>
              <p:cNvSpPr>
                <a:spLocks noChangeArrowheads="1"/>
              </p:cNvSpPr>
              <p:nvPr/>
            </p:nvSpPr>
            <p:spPr bwMode="auto">
              <a:xfrm>
                <a:off x="1736" y="3521"/>
                <a:ext cx="58" cy="36"/>
              </a:xfrm>
              <a:prstGeom prst="rect">
                <a:avLst/>
              </a:prstGeom>
              <a:solidFill>
                <a:srgbClr val="75FF30"/>
              </a:solidFill>
              <a:ln w="0">
                <a:solidFill>
                  <a:srgbClr val="75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8" name="Rectangle 7556"/>
              <p:cNvSpPr>
                <a:spLocks noChangeArrowheads="1"/>
              </p:cNvSpPr>
              <p:nvPr/>
            </p:nvSpPr>
            <p:spPr bwMode="auto">
              <a:xfrm>
                <a:off x="1736" y="3557"/>
                <a:ext cx="58" cy="39"/>
              </a:xfrm>
              <a:prstGeom prst="rect">
                <a:avLst/>
              </a:prstGeom>
              <a:solidFill>
                <a:srgbClr val="5FFD3F"/>
              </a:solidFill>
              <a:ln w="0">
                <a:solidFill>
                  <a:srgbClr val="5F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29" name="Rectangle 7557"/>
              <p:cNvSpPr>
                <a:spLocks noChangeArrowheads="1"/>
              </p:cNvSpPr>
              <p:nvPr/>
            </p:nvSpPr>
            <p:spPr bwMode="auto">
              <a:xfrm>
                <a:off x="1736" y="3596"/>
                <a:ext cx="58" cy="39"/>
              </a:xfrm>
              <a:prstGeom prst="rect">
                <a:avLst/>
              </a:prstGeom>
              <a:solidFill>
                <a:srgbClr val="40F653"/>
              </a:solidFill>
              <a:ln w="0">
                <a:solidFill>
                  <a:srgbClr val="40F6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0" name="Rectangle 7558"/>
              <p:cNvSpPr>
                <a:spLocks noChangeArrowheads="1"/>
              </p:cNvSpPr>
              <p:nvPr/>
            </p:nvSpPr>
            <p:spPr bwMode="auto">
              <a:xfrm>
                <a:off x="1736" y="3635"/>
                <a:ext cx="58" cy="36"/>
              </a:xfrm>
              <a:prstGeom prst="rect">
                <a:avLst/>
              </a:prstGeom>
              <a:solidFill>
                <a:srgbClr val="1AE96C"/>
              </a:solidFill>
              <a:ln w="0">
                <a:solidFill>
                  <a:srgbClr val="1AE9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1" name="Rectangle 7559"/>
              <p:cNvSpPr>
                <a:spLocks noChangeArrowheads="1"/>
              </p:cNvSpPr>
              <p:nvPr/>
            </p:nvSpPr>
            <p:spPr bwMode="auto">
              <a:xfrm>
                <a:off x="1736" y="3671"/>
                <a:ext cx="58" cy="39"/>
              </a:xfrm>
              <a:prstGeom prst="rect">
                <a:avLst/>
              </a:prstGeom>
              <a:solidFill>
                <a:srgbClr val="00D488"/>
              </a:solidFill>
              <a:ln w="0">
                <a:solidFill>
                  <a:srgbClr val="00D48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2" name="Rectangle 7560"/>
              <p:cNvSpPr>
                <a:spLocks noChangeArrowheads="1"/>
              </p:cNvSpPr>
              <p:nvPr/>
            </p:nvSpPr>
            <p:spPr bwMode="auto">
              <a:xfrm>
                <a:off x="1794" y="2765"/>
                <a:ext cx="62" cy="36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3" name="Rectangle 7561"/>
              <p:cNvSpPr>
                <a:spLocks noChangeArrowheads="1"/>
              </p:cNvSpPr>
              <p:nvPr/>
            </p:nvSpPr>
            <p:spPr bwMode="auto">
              <a:xfrm>
                <a:off x="1794" y="2801"/>
                <a:ext cx="62" cy="39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4" name="Rectangle 7562"/>
              <p:cNvSpPr>
                <a:spLocks noChangeArrowheads="1"/>
              </p:cNvSpPr>
              <p:nvPr/>
            </p:nvSpPr>
            <p:spPr bwMode="auto">
              <a:xfrm>
                <a:off x="1794" y="2840"/>
                <a:ext cx="62" cy="39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5" name="Rectangle 7563"/>
              <p:cNvSpPr>
                <a:spLocks noChangeArrowheads="1"/>
              </p:cNvSpPr>
              <p:nvPr/>
            </p:nvSpPr>
            <p:spPr bwMode="auto">
              <a:xfrm>
                <a:off x="1794" y="2879"/>
                <a:ext cx="62" cy="36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6" name="Rectangle 7564"/>
              <p:cNvSpPr>
                <a:spLocks noChangeArrowheads="1"/>
              </p:cNvSpPr>
              <p:nvPr/>
            </p:nvSpPr>
            <p:spPr bwMode="auto">
              <a:xfrm>
                <a:off x="1794" y="2915"/>
                <a:ext cx="62" cy="39"/>
              </a:xfrm>
              <a:prstGeom prst="rect">
                <a:avLst/>
              </a:prstGeom>
              <a:solidFill>
                <a:srgbClr val="2BF061"/>
              </a:solidFill>
              <a:ln w="0">
                <a:solidFill>
                  <a:srgbClr val="2B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7" name="Rectangle 7565"/>
              <p:cNvSpPr>
                <a:spLocks noChangeArrowheads="1"/>
              </p:cNvSpPr>
              <p:nvPr/>
            </p:nvSpPr>
            <p:spPr bwMode="auto">
              <a:xfrm>
                <a:off x="1794" y="2954"/>
                <a:ext cx="62" cy="37"/>
              </a:xfrm>
              <a:prstGeom prst="rect">
                <a:avLst/>
              </a:prstGeom>
              <a:solidFill>
                <a:srgbClr val="30F25E"/>
              </a:solidFill>
              <a:ln w="0">
                <a:solidFill>
                  <a:srgbClr val="30F25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8" name="Rectangle 7566"/>
              <p:cNvSpPr>
                <a:spLocks noChangeArrowheads="1"/>
              </p:cNvSpPr>
              <p:nvPr/>
            </p:nvSpPr>
            <p:spPr bwMode="auto">
              <a:xfrm>
                <a:off x="1794" y="2991"/>
                <a:ext cx="62" cy="39"/>
              </a:xfrm>
              <a:prstGeom prst="rect">
                <a:avLst/>
              </a:prstGeom>
              <a:solidFill>
                <a:srgbClr val="36F45A"/>
              </a:solidFill>
              <a:ln w="0">
                <a:solidFill>
                  <a:srgbClr val="36F4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39" name="Rectangle 7567"/>
              <p:cNvSpPr>
                <a:spLocks noChangeArrowheads="1"/>
              </p:cNvSpPr>
              <p:nvPr/>
            </p:nvSpPr>
            <p:spPr bwMode="auto">
              <a:xfrm>
                <a:off x="1794" y="3030"/>
                <a:ext cx="62" cy="36"/>
              </a:xfrm>
              <a:prstGeom prst="rect">
                <a:avLst/>
              </a:prstGeom>
              <a:solidFill>
                <a:srgbClr val="3DF555"/>
              </a:solidFill>
              <a:ln w="0">
                <a:solidFill>
                  <a:srgbClr val="3DF5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0" name="Rectangle 7568"/>
              <p:cNvSpPr>
                <a:spLocks noChangeArrowheads="1"/>
              </p:cNvSpPr>
              <p:nvPr/>
            </p:nvSpPr>
            <p:spPr bwMode="auto">
              <a:xfrm>
                <a:off x="1794" y="3066"/>
                <a:ext cx="62" cy="39"/>
              </a:xfrm>
              <a:prstGeom prst="rect">
                <a:avLst/>
              </a:prstGeom>
              <a:solidFill>
                <a:srgbClr val="44F750"/>
              </a:solidFill>
              <a:ln w="0">
                <a:solidFill>
                  <a:srgbClr val="44F7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1" name="Rectangle 7569"/>
              <p:cNvSpPr>
                <a:spLocks noChangeArrowheads="1"/>
              </p:cNvSpPr>
              <p:nvPr/>
            </p:nvSpPr>
            <p:spPr bwMode="auto">
              <a:xfrm>
                <a:off x="1794" y="3105"/>
                <a:ext cx="62" cy="36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2" name="Rectangle 7570"/>
              <p:cNvSpPr>
                <a:spLocks noChangeArrowheads="1"/>
              </p:cNvSpPr>
              <p:nvPr/>
            </p:nvSpPr>
            <p:spPr bwMode="auto">
              <a:xfrm>
                <a:off x="1794" y="3141"/>
                <a:ext cx="62" cy="39"/>
              </a:xfrm>
              <a:prstGeom prst="rect">
                <a:avLst/>
              </a:prstGeom>
              <a:solidFill>
                <a:srgbClr val="55FB45"/>
              </a:solidFill>
              <a:ln w="0">
                <a:solidFill>
                  <a:srgbClr val="55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3" name="Rectangle 7571"/>
              <p:cNvSpPr>
                <a:spLocks noChangeArrowheads="1"/>
              </p:cNvSpPr>
              <p:nvPr/>
            </p:nvSpPr>
            <p:spPr bwMode="auto">
              <a:xfrm>
                <a:off x="1794" y="3180"/>
                <a:ext cx="62" cy="39"/>
              </a:xfrm>
              <a:prstGeom prst="rect">
                <a:avLst/>
              </a:prstGeom>
              <a:solidFill>
                <a:srgbClr val="5DFD3F"/>
              </a:solidFill>
              <a:ln w="0">
                <a:solidFill>
                  <a:srgbClr val="5DFD3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4" name="Rectangle 7572"/>
              <p:cNvSpPr>
                <a:spLocks noChangeArrowheads="1"/>
              </p:cNvSpPr>
              <p:nvPr/>
            </p:nvSpPr>
            <p:spPr bwMode="auto">
              <a:xfrm>
                <a:off x="1794" y="3219"/>
                <a:ext cx="62" cy="37"/>
              </a:xfrm>
              <a:prstGeom prst="rect">
                <a:avLst/>
              </a:prstGeom>
              <a:solidFill>
                <a:srgbClr val="66FE3A"/>
              </a:solidFill>
              <a:ln w="0">
                <a:solidFill>
                  <a:srgbClr val="66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5" name="Rectangle 7573"/>
              <p:cNvSpPr>
                <a:spLocks noChangeArrowheads="1"/>
              </p:cNvSpPr>
              <p:nvPr/>
            </p:nvSpPr>
            <p:spPr bwMode="auto">
              <a:xfrm>
                <a:off x="1794" y="3256"/>
                <a:ext cx="62" cy="39"/>
              </a:xfrm>
              <a:prstGeom prst="rect">
                <a:avLst/>
              </a:prstGeom>
              <a:solidFill>
                <a:srgbClr val="6EFE34"/>
              </a:solidFill>
              <a:ln w="0">
                <a:solidFill>
                  <a:srgbClr val="6EFE3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6" name="Rectangle 7574"/>
              <p:cNvSpPr>
                <a:spLocks noChangeArrowheads="1"/>
              </p:cNvSpPr>
              <p:nvPr/>
            </p:nvSpPr>
            <p:spPr bwMode="auto">
              <a:xfrm>
                <a:off x="1794" y="3295"/>
                <a:ext cx="62" cy="36"/>
              </a:xfrm>
              <a:prstGeom prst="rect">
                <a:avLst/>
              </a:prstGeom>
              <a:solidFill>
                <a:srgbClr val="76FF2F"/>
              </a:solidFill>
              <a:ln w="0">
                <a:solidFill>
                  <a:srgbClr val="76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7" name="Rectangle 7575"/>
              <p:cNvSpPr>
                <a:spLocks noChangeArrowheads="1"/>
              </p:cNvSpPr>
              <p:nvPr/>
            </p:nvSpPr>
            <p:spPr bwMode="auto">
              <a:xfrm>
                <a:off x="1794" y="3331"/>
                <a:ext cx="62" cy="39"/>
              </a:xfrm>
              <a:prstGeom prst="rect">
                <a:avLst/>
              </a:prstGeom>
              <a:solidFill>
                <a:srgbClr val="7CFF2B"/>
              </a:solidFill>
              <a:ln w="0">
                <a:solidFill>
                  <a:srgbClr val="7CFF2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8" name="Rectangle 7576"/>
              <p:cNvSpPr>
                <a:spLocks noChangeArrowheads="1"/>
              </p:cNvSpPr>
              <p:nvPr/>
            </p:nvSpPr>
            <p:spPr bwMode="auto">
              <a:xfrm>
                <a:off x="1794" y="3370"/>
                <a:ext cx="62" cy="36"/>
              </a:xfrm>
              <a:prstGeom prst="rect">
                <a:avLst/>
              </a:prstGeom>
              <a:solidFill>
                <a:srgbClr val="80FF28"/>
              </a:solidFill>
              <a:ln w="0">
                <a:solidFill>
                  <a:srgbClr val="80FF2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49" name="Rectangle 7577"/>
              <p:cNvSpPr>
                <a:spLocks noChangeArrowheads="1"/>
              </p:cNvSpPr>
              <p:nvPr/>
            </p:nvSpPr>
            <p:spPr bwMode="auto">
              <a:xfrm>
                <a:off x="1794" y="3406"/>
                <a:ext cx="62" cy="39"/>
              </a:xfrm>
              <a:prstGeom prst="rect">
                <a:avLst/>
              </a:prstGeom>
              <a:solidFill>
                <a:srgbClr val="81FF27"/>
              </a:solidFill>
              <a:ln w="0">
                <a:solidFill>
                  <a:srgbClr val="81FF2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0" name="Rectangle 7578"/>
              <p:cNvSpPr>
                <a:spLocks noChangeArrowheads="1"/>
              </p:cNvSpPr>
              <p:nvPr/>
            </p:nvSpPr>
            <p:spPr bwMode="auto">
              <a:xfrm>
                <a:off x="1794" y="3445"/>
                <a:ext cx="62" cy="37"/>
              </a:xfrm>
              <a:prstGeom prst="rect">
                <a:avLst/>
              </a:prstGeom>
              <a:solidFill>
                <a:srgbClr val="7FFF29"/>
              </a:solidFill>
              <a:ln w="0">
                <a:solidFill>
                  <a:srgbClr val="7FFF2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1" name="Rectangle 7579"/>
              <p:cNvSpPr>
                <a:spLocks noChangeArrowheads="1"/>
              </p:cNvSpPr>
              <p:nvPr/>
            </p:nvSpPr>
            <p:spPr bwMode="auto">
              <a:xfrm>
                <a:off x="1794" y="3482"/>
                <a:ext cx="62" cy="39"/>
              </a:xfrm>
              <a:prstGeom prst="rect">
                <a:avLst/>
              </a:prstGeom>
              <a:solidFill>
                <a:srgbClr val="78FF2E"/>
              </a:solidFill>
              <a:ln w="0">
                <a:solidFill>
                  <a:srgbClr val="78FF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2" name="Rectangle 7580"/>
              <p:cNvSpPr>
                <a:spLocks noChangeArrowheads="1"/>
              </p:cNvSpPr>
              <p:nvPr/>
            </p:nvSpPr>
            <p:spPr bwMode="auto">
              <a:xfrm>
                <a:off x="1794" y="3521"/>
                <a:ext cx="62" cy="36"/>
              </a:xfrm>
              <a:prstGeom prst="rect">
                <a:avLst/>
              </a:prstGeom>
              <a:solidFill>
                <a:srgbClr val="6AFE37"/>
              </a:solidFill>
              <a:ln w="0">
                <a:solidFill>
                  <a:srgbClr val="6AFE3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3" name="Rectangle 7581"/>
              <p:cNvSpPr>
                <a:spLocks noChangeArrowheads="1"/>
              </p:cNvSpPr>
              <p:nvPr/>
            </p:nvSpPr>
            <p:spPr bwMode="auto">
              <a:xfrm>
                <a:off x="1794" y="3557"/>
                <a:ext cx="62" cy="39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4" name="Rectangle 7582"/>
              <p:cNvSpPr>
                <a:spLocks noChangeArrowheads="1"/>
              </p:cNvSpPr>
              <p:nvPr/>
            </p:nvSpPr>
            <p:spPr bwMode="auto">
              <a:xfrm>
                <a:off x="1794" y="3596"/>
                <a:ext cx="62" cy="39"/>
              </a:xfrm>
              <a:prstGeom prst="rect">
                <a:avLst/>
              </a:prstGeom>
              <a:solidFill>
                <a:srgbClr val="39F458"/>
              </a:solidFill>
              <a:ln w="0">
                <a:solidFill>
                  <a:srgbClr val="39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5" name="Rectangle 7583"/>
              <p:cNvSpPr>
                <a:spLocks noChangeArrowheads="1"/>
              </p:cNvSpPr>
              <p:nvPr/>
            </p:nvSpPr>
            <p:spPr bwMode="auto">
              <a:xfrm>
                <a:off x="1794" y="3635"/>
                <a:ext cx="62" cy="36"/>
              </a:xfrm>
              <a:prstGeom prst="rect">
                <a:avLst/>
              </a:prstGeom>
              <a:solidFill>
                <a:srgbClr val="16E76F"/>
              </a:solidFill>
              <a:ln w="0">
                <a:solidFill>
                  <a:srgbClr val="16E7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6" name="Rectangle 7584"/>
              <p:cNvSpPr>
                <a:spLocks noChangeArrowheads="1"/>
              </p:cNvSpPr>
              <p:nvPr/>
            </p:nvSpPr>
            <p:spPr bwMode="auto">
              <a:xfrm>
                <a:off x="1794" y="3671"/>
                <a:ext cx="62" cy="39"/>
              </a:xfrm>
              <a:prstGeom prst="rect">
                <a:avLst/>
              </a:prstGeom>
              <a:solidFill>
                <a:srgbClr val="00D389"/>
              </a:solidFill>
              <a:ln w="0">
                <a:solidFill>
                  <a:srgbClr val="00D38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7" name="Rectangle 7585"/>
              <p:cNvSpPr>
                <a:spLocks noChangeArrowheads="1"/>
              </p:cNvSpPr>
              <p:nvPr/>
            </p:nvSpPr>
            <p:spPr bwMode="auto">
              <a:xfrm>
                <a:off x="1856" y="2765"/>
                <a:ext cx="58" cy="36"/>
              </a:xfrm>
              <a:prstGeom prst="rect">
                <a:avLst/>
              </a:prstGeom>
              <a:solidFill>
                <a:srgbClr val="1BEA6C"/>
              </a:solidFill>
              <a:ln w="0">
                <a:solidFill>
                  <a:srgbClr val="1BEA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8" name="Rectangle 7586"/>
              <p:cNvSpPr>
                <a:spLocks noChangeArrowheads="1"/>
              </p:cNvSpPr>
              <p:nvPr/>
            </p:nvSpPr>
            <p:spPr bwMode="auto">
              <a:xfrm>
                <a:off x="1856" y="2801"/>
                <a:ext cx="58" cy="39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59" name="Rectangle 7587"/>
              <p:cNvSpPr>
                <a:spLocks noChangeArrowheads="1"/>
              </p:cNvSpPr>
              <p:nvPr/>
            </p:nvSpPr>
            <p:spPr bwMode="auto">
              <a:xfrm>
                <a:off x="1856" y="2840"/>
                <a:ext cx="58" cy="39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0" name="Rectangle 7588"/>
              <p:cNvSpPr>
                <a:spLocks noChangeArrowheads="1"/>
              </p:cNvSpPr>
              <p:nvPr/>
            </p:nvSpPr>
            <p:spPr bwMode="auto">
              <a:xfrm>
                <a:off x="1856" y="2879"/>
                <a:ext cx="58" cy="36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1" name="Rectangle 7589"/>
              <p:cNvSpPr>
                <a:spLocks noChangeArrowheads="1"/>
              </p:cNvSpPr>
              <p:nvPr/>
            </p:nvSpPr>
            <p:spPr bwMode="auto">
              <a:xfrm>
                <a:off x="1856" y="2915"/>
                <a:ext cx="58" cy="39"/>
              </a:xfrm>
              <a:prstGeom prst="rect">
                <a:avLst/>
              </a:prstGeom>
              <a:solidFill>
                <a:srgbClr val="27EE64"/>
              </a:solidFill>
              <a:ln w="0">
                <a:solidFill>
                  <a:srgbClr val="27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2" name="Rectangle 7590"/>
              <p:cNvSpPr>
                <a:spLocks noChangeArrowheads="1"/>
              </p:cNvSpPr>
              <p:nvPr/>
            </p:nvSpPr>
            <p:spPr bwMode="auto">
              <a:xfrm>
                <a:off x="1856" y="2954"/>
                <a:ext cx="58" cy="37"/>
              </a:xfrm>
              <a:prstGeom prst="rect">
                <a:avLst/>
              </a:prstGeom>
              <a:solidFill>
                <a:srgbClr val="2CF061"/>
              </a:solidFill>
              <a:ln w="0">
                <a:solidFill>
                  <a:srgbClr val="2CF06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3" name="Rectangle 7591"/>
              <p:cNvSpPr>
                <a:spLocks noChangeArrowheads="1"/>
              </p:cNvSpPr>
              <p:nvPr/>
            </p:nvSpPr>
            <p:spPr bwMode="auto">
              <a:xfrm>
                <a:off x="1856" y="2991"/>
                <a:ext cx="58" cy="39"/>
              </a:xfrm>
              <a:prstGeom prst="rect">
                <a:avLst/>
              </a:prstGeom>
              <a:solidFill>
                <a:srgbClr val="30F25D"/>
              </a:solidFill>
              <a:ln w="0">
                <a:solidFill>
                  <a:srgbClr val="30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4" name="Rectangle 7592"/>
              <p:cNvSpPr>
                <a:spLocks noChangeArrowheads="1"/>
              </p:cNvSpPr>
              <p:nvPr/>
            </p:nvSpPr>
            <p:spPr bwMode="auto">
              <a:xfrm>
                <a:off x="1856" y="3030"/>
                <a:ext cx="58" cy="36"/>
              </a:xfrm>
              <a:prstGeom prst="rect">
                <a:avLst/>
              </a:prstGeom>
              <a:solidFill>
                <a:srgbClr val="36F45A"/>
              </a:solidFill>
              <a:ln w="0">
                <a:solidFill>
                  <a:srgbClr val="36F45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5" name="Rectangle 7593"/>
              <p:cNvSpPr>
                <a:spLocks noChangeArrowheads="1"/>
              </p:cNvSpPr>
              <p:nvPr/>
            </p:nvSpPr>
            <p:spPr bwMode="auto">
              <a:xfrm>
                <a:off x="1856" y="3066"/>
                <a:ext cx="58" cy="39"/>
              </a:xfrm>
              <a:prstGeom prst="rect">
                <a:avLst/>
              </a:prstGeom>
              <a:solidFill>
                <a:srgbClr val="3DF555"/>
              </a:solidFill>
              <a:ln w="0">
                <a:solidFill>
                  <a:srgbClr val="3DF5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6" name="Rectangle 7594"/>
              <p:cNvSpPr>
                <a:spLocks noChangeArrowheads="1"/>
              </p:cNvSpPr>
              <p:nvPr/>
            </p:nvSpPr>
            <p:spPr bwMode="auto">
              <a:xfrm>
                <a:off x="1856" y="3105"/>
                <a:ext cx="58" cy="36"/>
              </a:xfrm>
              <a:prstGeom prst="rect">
                <a:avLst/>
              </a:prstGeom>
              <a:solidFill>
                <a:srgbClr val="44F750"/>
              </a:solidFill>
              <a:ln w="0">
                <a:solidFill>
                  <a:srgbClr val="44F7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7" name="Rectangle 7595"/>
              <p:cNvSpPr>
                <a:spLocks noChangeArrowheads="1"/>
              </p:cNvSpPr>
              <p:nvPr/>
            </p:nvSpPr>
            <p:spPr bwMode="auto">
              <a:xfrm>
                <a:off x="1856" y="3141"/>
                <a:ext cx="58" cy="39"/>
              </a:xfrm>
              <a:prstGeom prst="rect">
                <a:avLst/>
              </a:prstGeom>
              <a:solidFill>
                <a:srgbClr val="4CF94B"/>
              </a:solidFill>
              <a:ln w="0">
                <a:solidFill>
                  <a:srgbClr val="4C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8" name="Rectangle 7596"/>
              <p:cNvSpPr>
                <a:spLocks noChangeArrowheads="1"/>
              </p:cNvSpPr>
              <p:nvPr/>
            </p:nvSpPr>
            <p:spPr bwMode="auto">
              <a:xfrm>
                <a:off x="1856" y="3180"/>
                <a:ext cx="58" cy="39"/>
              </a:xfrm>
              <a:prstGeom prst="rect">
                <a:avLst/>
              </a:prstGeom>
              <a:solidFill>
                <a:srgbClr val="54FB46"/>
              </a:solidFill>
              <a:ln w="0">
                <a:solidFill>
                  <a:srgbClr val="54FB4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69" name="Rectangle 7597"/>
              <p:cNvSpPr>
                <a:spLocks noChangeArrowheads="1"/>
              </p:cNvSpPr>
              <p:nvPr/>
            </p:nvSpPr>
            <p:spPr bwMode="auto">
              <a:xfrm>
                <a:off x="1856" y="3219"/>
                <a:ext cx="58" cy="37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0" name="Rectangle 7598"/>
              <p:cNvSpPr>
                <a:spLocks noChangeArrowheads="1"/>
              </p:cNvSpPr>
              <p:nvPr/>
            </p:nvSpPr>
            <p:spPr bwMode="auto">
              <a:xfrm>
                <a:off x="1856" y="3256"/>
                <a:ext cx="58" cy="39"/>
              </a:xfrm>
              <a:prstGeom prst="rect">
                <a:avLst/>
              </a:prstGeom>
              <a:solidFill>
                <a:srgbClr val="65FD3B"/>
              </a:solidFill>
              <a:ln w="0">
                <a:solidFill>
                  <a:srgbClr val="65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1" name="Rectangle 7599"/>
              <p:cNvSpPr>
                <a:spLocks noChangeArrowheads="1"/>
              </p:cNvSpPr>
              <p:nvPr/>
            </p:nvSpPr>
            <p:spPr bwMode="auto">
              <a:xfrm>
                <a:off x="1856" y="3295"/>
                <a:ext cx="58" cy="36"/>
              </a:xfrm>
              <a:prstGeom prst="rect">
                <a:avLst/>
              </a:prstGeom>
              <a:solidFill>
                <a:srgbClr val="6CFE36"/>
              </a:solidFill>
              <a:ln w="0">
                <a:solidFill>
                  <a:srgbClr val="6C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2" name="Rectangle 7600"/>
              <p:cNvSpPr>
                <a:spLocks noChangeArrowheads="1"/>
              </p:cNvSpPr>
              <p:nvPr/>
            </p:nvSpPr>
            <p:spPr bwMode="auto">
              <a:xfrm>
                <a:off x="1856" y="3331"/>
                <a:ext cx="58" cy="39"/>
              </a:xfrm>
              <a:prstGeom prst="rect">
                <a:avLst/>
              </a:prstGeom>
              <a:solidFill>
                <a:srgbClr val="72FF32"/>
              </a:solidFill>
              <a:ln w="0">
                <a:solidFill>
                  <a:srgbClr val="72FF3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3" name="Rectangle 7601"/>
              <p:cNvSpPr>
                <a:spLocks noChangeArrowheads="1"/>
              </p:cNvSpPr>
              <p:nvPr/>
            </p:nvSpPr>
            <p:spPr bwMode="auto">
              <a:xfrm>
                <a:off x="1856" y="3370"/>
                <a:ext cx="58" cy="36"/>
              </a:xfrm>
              <a:prstGeom prst="rect">
                <a:avLst/>
              </a:prstGeom>
              <a:solidFill>
                <a:srgbClr val="75FF2F"/>
              </a:solidFill>
              <a:ln w="0">
                <a:solidFill>
                  <a:srgbClr val="75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4" name="Rectangle 7602"/>
              <p:cNvSpPr>
                <a:spLocks noChangeArrowheads="1"/>
              </p:cNvSpPr>
              <p:nvPr/>
            </p:nvSpPr>
            <p:spPr bwMode="auto">
              <a:xfrm>
                <a:off x="1856" y="3406"/>
                <a:ext cx="58" cy="39"/>
              </a:xfrm>
              <a:prstGeom prst="rect">
                <a:avLst/>
              </a:prstGeom>
              <a:solidFill>
                <a:srgbClr val="77FF2F"/>
              </a:solidFill>
              <a:ln w="0">
                <a:solidFill>
                  <a:srgbClr val="77FF2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5" name="Rectangle 7603"/>
              <p:cNvSpPr>
                <a:spLocks noChangeArrowheads="1"/>
              </p:cNvSpPr>
              <p:nvPr/>
            </p:nvSpPr>
            <p:spPr bwMode="auto">
              <a:xfrm>
                <a:off x="1856" y="3445"/>
                <a:ext cx="58" cy="37"/>
              </a:xfrm>
              <a:prstGeom prst="rect">
                <a:avLst/>
              </a:prstGeom>
              <a:solidFill>
                <a:srgbClr val="75FF30"/>
              </a:solidFill>
              <a:ln w="0">
                <a:solidFill>
                  <a:srgbClr val="75FF3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6" name="Rectangle 7604"/>
              <p:cNvSpPr>
                <a:spLocks noChangeArrowheads="1"/>
              </p:cNvSpPr>
              <p:nvPr/>
            </p:nvSpPr>
            <p:spPr bwMode="auto">
              <a:xfrm>
                <a:off x="1856" y="3482"/>
                <a:ext cx="58" cy="39"/>
              </a:xfrm>
              <a:prstGeom prst="rect">
                <a:avLst/>
              </a:prstGeom>
              <a:solidFill>
                <a:srgbClr val="6EFE35"/>
              </a:solidFill>
              <a:ln w="0">
                <a:solidFill>
                  <a:srgbClr val="6E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7" name="Rectangle 7605"/>
              <p:cNvSpPr>
                <a:spLocks noChangeArrowheads="1"/>
              </p:cNvSpPr>
              <p:nvPr/>
            </p:nvSpPr>
            <p:spPr bwMode="auto">
              <a:xfrm>
                <a:off x="1856" y="3521"/>
                <a:ext cx="58" cy="36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8" name="Rectangle 7606"/>
              <p:cNvSpPr>
                <a:spLocks noChangeArrowheads="1"/>
              </p:cNvSpPr>
              <p:nvPr/>
            </p:nvSpPr>
            <p:spPr bwMode="auto">
              <a:xfrm>
                <a:off x="1856" y="3557"/>
                <a:ext cx="58" cy="39"/>
              </a:xfrm>
              <a:prstGeom prst="rect">
                <a:avLst/>
              </a:prstGeom>
              <a:solidFill>
                <a:srgbClr val="4EFA4A"/>
              </a:solidFill>
              <a:ln w="0">
                <a:solidFill>
                  <a:srgbClr val="4EFA4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79" name="Rectangle 7607"/>
              <p:cNvSpPr>
                <a:spLocks noChangeArrowheads="1"/>
              </p:cNvSpPr>
              <p:nvPr/>
            </p:nvSpPr>
            <p:spPr bwMode="auto">
              <a:xfrm>
                <a:off x="1856" y="3596"/>
                <a:ext cx="58" cy="39"/>
              </a:xfrm>
              <a:prstGeom prst="rect">
                <a:avLst/>
              </a:prstGeom>
              <a:solidFill>
                <a:srgbClr val="33F35C"/>
              </a:solidFill>
              <a:ln w="0">
                <a:solidFill>
                  <a:srgbClr val="33F3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0" name="Rectangle 7608"/>
              <p:cNvSpPr>
                <a:spLocks noChangeArrowheads="1"/>
              </p:cNvSpPr>
              <p:nvPr/>
            </p:nvSpPr>
            <p:spPr bwMode="auto">
              <a:xfrm>
                <a:off x="1856" y="3635"/>
                <a:ext cx="58" cy="36"/>
              </a:xfrm>
              <a:prstGeom prst="rect">
                <a:avLst/>
              </a:prstGeom>
              <a:solidFill>
                <a:srgbClr val="12E672"/>
              </a:solidFill>
              <a:ln w="0">
                <a:solidFill>
                  <a:srgbClr val="12E67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1" name="Rectangle 7609"/>
              <p:cNvSpPr>
                <a:spLocks noChangeArrowheads="1"/>
              </p:cNvSpPr>
              <p:nvPr/>
            </p:nvSpPr>
            <p:spPr bwMode="auto">
              <a:xfrm>
                <a:off x="1856" y="3671"/>
                <a:ext cx="58" cy="39"/>
              </a:xfrm>
              <a:prstGeom prst="rect">
                <a:avLst/>
              </a:prstGeom>
              <a:solidFill>
                <a:srgbClr val="00D38A"/>
              </a:solidFill>
              <a:ln w="0">
                <a:solidFill>
                  <a:srgbClr val="00D38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2" name="Rectangle 7610"/>
              <p:cNvSpPr>
                <a:spLocks noChangeArrowheads="1"/>
              </p:cNvSpPr>
              <p:nvPr/>
            </p:nvSpPr>
            <p:spPr bwMode="auto">
              <a:xfrm>
                <a:off x="1914" y="2765"/>
                <a:ext cx="59" cy="36"/>
              </a:xfrm>
              <a:prstGeom prst="rect">
                <a:avLst/>
              </a:prstGeom>
              <a:solidFill>
                <a:srgbClr val="19E96D"/>
              </a:solidFill>
              <a:ln w="0">
                <a:solidFill>
                  <a:srgbClr val="19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3" name="Rectangle 7611"/>
              <p:cNvSpPr>
                <a:spLocks noChangeArrowheads="1"/>
              </p:cNvSpPr>
              <p:nvPr/>
            </p:nvSpPr>
            <p:spPr bwMode="auto">
              <a:xfrm>
                <a:off x="1914" y="2801"/>
                <a:ext cx="59" cy="39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4" name="Rectangle 7612"/>
              <p:cNvSpPr>
                <a:spLocks noChangeArrowheads="1"/>
              </p:cNvSpPr>
              <p:nvPr/>
            </p:nvSpPr>
            <p:spPr bwMode="auto">
              <a:xfrm>
                <a:off x="1914" y="2840"/>
                <a:ext cx="59" cy="39"/>
              </a:xfrm>
              <a:prstGeom prst="rect">
                <a:avLst/>
              </a:prstGeom>
              <a:solidFill>
                <a:srgbClr val="1EEB6A"/>
              </a:solidFill>
              <a:ln w="0">
                <a:solidFill>
                  <a:srgbClr val="1E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5" name="Rectangle 7613"/>
              <p:cNvSpPr>
                <a:spLocks noChangeArrowheads="1"/>
              </p:cNvSpPr>
              <p:nvPr/>
            </p:nvSpPr>
            <p:spPr bwMode="auto">
              <a:xfrm>
                <a:off x="1914" y="2879"/>
                <a:ext cx="59" cy="36"/>
              </a:xfrm>
              <a:prstGeom prst="rect">
                <a:avLst/>
              </a:prstGeom>
              <a:solidFill>
                <a:srgbClr val="21EC68"/>
              </a:solidFill>
              <a:ln w="0">
                <a:solidFill>
                  <a:srgbClr val="21EC6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6" name="Rectangle 7614"/>
              <p:cNvSpPr>
                <a:spLocks noChangeArrowheads="1"/>
              </p:cNvSpPr>
              <p:nvPr/>
            </p:nvSpPr>
            <p:spPr bwMode="auto">
              <a:xfrm>
                <a:off x="1914" y="2915"/>
                <a:ext cx="59" cy="39"/>
              </a:xfrm>
              <a:prstGeom prst="rect">
                <a:avLst/>
              </a:prstGeom>
              <a:solidFill>
                <a:srgbClr val="24ED66"/>
              </a:solidFill>
              <a:ln w="0">
                <a:solidFill>
                  <a:srgbClr val="24ED6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7" name="Rectangle 7615"/>
              <p:cNvSpPr>
                <a:spLocks noChangeArrowheads="1"/>
              </p:cNvSpPr>
              <p:nvPr/>
            </p:nvSpPr>
            <p:spPr bwMode="auto">
              <a:xfrm>
                <a:off x="1914" y="2954"/>
                <a:ext cx="59" cy="37"/>
              </a:xfrm>
              <a:prstGeom prst="rect">
                <a:avLst/>
              </a:prstGeom>
              <a:solidFill>
                <a:srgbClr val="28EF63"/>
              </a:solidFill>
              <a:ln w="0">
                <a:solidFill>
                  <a:srgbClr val="28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8" name="Rectangle 7616"/>
              <p:cNvSpPr>
                <a:spLocks noChangeArrowheads="1"/>
              </p:cNvSpPr>
              <p:nvPr/>
            </p:nvSpPr>
            <p:spPr bwMode="auto">
              <a:xfrm>
                <a:off x="1914" y="2991"/>
                <a:ext cx="59" cy="39"/>
              </a:xfrm>
              <a:prstGeom prst="rect">
                <a:avLst/>
              </a:prstGeom>
              <a:solidFill>
                <a:srgbClr val="2CF060"/>
              </a:solidFill>
              <a:ln w="0">
                <a:solidFill>
                  <a:srgbClr val="2C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89" name="Rectangle 7617"/>
              <p:cNvSpPr>
                <a:spLocks noChangeArrowheads="1"/>
              </p:cNvSpPr>
              <p:nvPr/>
            </p:nvSpPr>
            <p:spPr bwMode="auto">
              <a:xfrm>
                <a:off x="1914" y="3030"/>
                <a:ext cx="59" cy="36"/>
              </a:xfrm>
              <a:prstGeom prst="rect">
                <a:avLst/>
              </a:prstGeom>
              <a:solidFill>
                <a:srgbClr val="31F25D"/>
              </a:solidFill>
              <a:ln w="0">
                <a:solidFill>
                  <a:srgbClr val="31F25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0" name="Rectangle 7618"/>
              <p:cNvSpPr>
                <a:spLocks noChangeArrowheads="1"/>
              </p:cNvSpPr>
              <p:nvPr/>
            </p:nvSpPr>
            <p:spPr bwMode="auto">
              <a:xfrm>
                <a:off x="1914" y="3066"/>
                <a:ext cx="59" cy="39"/>
              </a:xfrm>
              <a:prstGeom prst="rect">
                <a:avLst/>
              </a:prstGeom>
              <a:solidFill>
                <a:srgbClr val="37F459"/>
              </a:solidFill>
              <a:ln w="0">
                <a:solidFill>
                  <a:srgbClr val="37F45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1" name="Rectangle 7619"/>
              <p:cNvSpPr>
                <a:spLocks noChangeArrowheads="1"/>
              </p:cNvSpPr>
              <p:nvPr/>
            </p:nvSpPr>
            <p:spPr bwMode="auto">
              <a:xfrm>
                <a:off x="1914" y="3105"/>
                <a:ext cx="59" cy="36"/>
              </a:xfrm>
              <a:prstGeom prst="rect">
                <a:avLst/>
              </a:prstGeom>
              <a:solidFill>
                <a:srgbClr val="3DF655"/>
              </a:solidFill>
              <a:ln w="0">
                <a:solidFill>
                  <a:srgbClr val="3DF65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2" name="Rectangle 7620"/>
              <p:cNvSpPr>
                <a:spLocks noChangeArrowheads="1"/>
              </p:cNvSpPr>
              <p:nvPr/>
            </p:nvSpPr>
            <p:spPr bwMode="auto">
              <a:xfrm>
                <a:off x="1914" y="3141"/>
                <a:ext cx="59" cy="39"/>
              </a:xfrm>
              <a:prstGeom prst="rect">
                <a:avLst/>
              </a:prstGeom>
              <a:solidFill>
                <a:srgbClr val="45F850"/>
              </a:solidFill>
              <a:ln w="0">
                <a:solidFill>
                  <a:srgbClr val="45F85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3" name="Rectangle 7621"/>
              <p:cNvSpPr>
                <a:spLocks noChangeArrowheads="1"/>
              </p:cNvSpPr>
              <p:nvPr/>
            </p:nvSpPr>
            <p:spPr bwMode="auto">
              <a:xfrm>
                <a:off x="1914" y="3180"/>
                <a:ext cx="59" cy="39"/>
              </a:xfrm>
              <a:prstGeom prst="rect">
                <a:avLst/>
              </a:prstGeom>
              <a:solidFill>
                <a:srgbClr val="4DF94B"/>
              </a:solidFill>
              <a:ln w="0">
                <a:solidFill>
                  <a:srgbClr val="4DF94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4" name="Rectangle 7622"/>
              <p:cNvSpPr>
                <a:spLocks noChangeArrowheads="1"/>
              </p:cNvSpPr>
              <p:nvPr/>
            </p:nvSpPr>
            <p:spPr bwMode="auto">
              <a:xfrm>
                <a:off x="1914" y="3219"/>
                <a:ext cx="59" cy="37"/>
              </a:xfrm>
              <a:prstGeom prst="rect">
                <a:avLst/>
              </a:prstGeom>
              <a:solidFill>
                <a:srgbClr val="55FB45"/>
              </a:solidFill>
              <a:ln w="0">
                <a:solidFill>
                  <a:srgbClr val="55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5" name="Rectangle 7623"/>
              <p:cNvSpPr>
                <a:spLocks noChangeArrowheads="1"/>
              </p:cNvSpPr>
              <p:nvPr/>
            </p:nvSpPr>
            <p:spPr bwMode="auto">
              <a:xfrm>
                <a:off x="1914" y="3256"/>
                <a:ext cx="59" cy="39"/>
              </a:xfrm>
              <a:prstGeom prst="rect">
                <a:avLst/>
              </a:prstGeom>
              <a:solidFill>
                <a:srgbClr val="5CFC40"/>
              </a:solidFill>
              <a:ln w="0">
                <a:solidFill>
                  <a:srgbClr val="5C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6" name="Rectangle 7624"/>
              <p:cNvSpPr>
                <a:spLocks noChangeArrowheads="1"/>
              </p:cNvSpPr>
              <p:nvPr/>
            </p:nvSpPr>
            <p:spPr bwMode="auto">
              <a:xfrm>
                <a:off x="1914" y="3295"/>
                <a:ext cx="59" cy="36"/>
              </a:xfrm>
              <a:prstGeom prst="rect">
                <a:avLst/>
              </a:prstGeom>
              <a:solidFill>
                <a:srgbClr val="63FD3C"/>
              </a:solidFill>
              <a:ln w="0">
                <a:solidFill>
                  <a:srgbClr val="63FD3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7" name="Rectangle 7625"/>
              <p:cNvSpPr>
                <a:spLocks noChangeArrowheads="1"/>
              </p:cNvSpPr>
              <p:nvPr/>
            </p:nvSpPr>
            <p:spPr bwMode="auto">
              <a:xfrm>
                <a:off x="1914" y="3331"/>
                <a:ext cx="59" cy="39"/>
              </a:xfrm>
              <a:prstGeom prst="rect">
                <a:avLst/>
              </a:prstGeom>
              <a:solidFill>
                <a:srgbClr val="69FE38"/>
              </a:solidFill>
              <a:ln w="0">
                <a:solidFill>
                  <a:srgbClr val="69FE3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8" name="Rectangle 7626"/>
              <p:cNvSpPr>
                <a:spLocks noChangeArrowheads="1"/>
              </p:cNvSpPr>
              <p:nvPr/>
            </p:nvSpPr>
            <p:spPr bwMode="auto">
              <a:xfrm>
                <a:off x="1914" y="3370"/>
                <a:ext cx="59" cy="36"/>
              </a:xfrm>
              <a:prstGeom prst="rect">
                <a:avLst/>
              </a:prstGeom>
              <a:solidFill>
                <a:srgbClr val="6DFE35"/>
              </a:solidFill>
              <a:ln w="0">
                <a:solidFill>
                  <a:srgbClr val="6D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499" name="Rectangle 7627"/>
              <p:cNvSpPr>
                <a:spLocks noChangeArrowheads="1"/>
              </p:cNvSpPr>
              <p:nvPr/>
            </p:nvSpPr>
            <p:spPr bwMode="auto">
              <a:xfrm>
                <a:off x="1914" y="3406"/>
                <a:ext cx="59" cy="39"/>
              </a:xfrm>
              <a:prstGeom prst="rect">
                <a:avLst/>
              </a:prstGeom>
              <a:solidFill>
                <a:srgbClr val="6EFE35"/>
              </a:solidFill>
              <a:ln w="0">
                <a:solidFill>
                  <a:srgbClr val="6EFE3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0" name="Rectangle 7628"/>
              <p:cNvSpPr>
                <a:spLocks noChangeArrowheads="1"/>
              </p:cNvSpPr>
              <p:nvPr/>
            </p:nvSpPr>
            <p:spPr bwMode="auto">
              <a:xfrm>
                <a:off x="1914" y="3445"/>
                <a:ext cx="59" cy="37"/>
              </a:xfrm>
              <a:prstGeom prst="rect">
                <a:avLst/>
              </a:prstGeom>
              <a:solidFill>
                <a:srgbClr val="6BFE36"/>
              </a:solidFill>
              <a:ln w="0">
                <a:solidFill>
                  <a:srgbClr val="6BFE3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1" name="Rectangle 7629"/>
              <p:cNvSpPr>
                <a:spLocks noChangeArrowheads="1"/>
              </p:cNvSpPr>
              <p:nvPr/>
            </p:nvSpPr>
            <p:spPr bwMode="auto">
              <a:xfrm>
                <a:off x="1914" y="3482"/>
                <a:ext cx="59" cy="39"/>
              </a:xfrm>
              <a:prstGeom prst="rect">
                <a:avLst/>
              </a:prstGeom>
              <a:solidFill>
                <a:srgbClr val="65FD3B"/>
              </a:solidFill>
              <a:ln w="0">
                <a:solidFill>
                  <a:srgbClr val="65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2" name="Rectangle 7630"/>
              <p:cNvSpPr>
                <a:spLocks noChangeArrowheads="1"/>
              </p:cNvSpPr>
              <p:nvPr/>
            </p:nvSpPr>
            <p:spPr bwMode="auto">
              <a:xfrm>
                <a:off x="1914" y="3521"/>
                <a:ext cx="59" cy="36"/>
              </a:xfrm>
              <a:prstGeom prst="rect">
                <a:avLst/>
              </a:prstGeom>
              <a:solidFill>
                <a:srgbClr val="59FC43"/>
              </a:solidFill>
              <a:ln w="0">
                <a:solidFill>
                  <a:srgbClr val="59FC4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3" name="Rectangle 7631"/>
              <p:cNvSpPr>
                <a:spLocks noChangeArrowheads="1"/>
              </p:cNvSpPr>
              <p:nvPr/>
            </p:nvSpPr>
            <p:spPr bwMode="auto">
              <a:xfrm>
                <a:off x="1914" y="3557"/>
                <a:ext cx="59" cy="39"/>
              </a:xfrm>
              <a:prstGeom prst="rect">
                <a:avLst/>
              </a:prstGeom>
              <a:solidFill>
                <a:srgbClr val="47F84F"/>
              </a:solidFill>
              <a:ln w="0">
                <a:solidFill>
                  <a:srgbClr val="47F84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4" name="Rectangle 7632"/>
              <p:cNvSpPr>
                <a:spLocks noChangeArrowheads="1"/>
              </p:cNvSpPr>
              <p:nvPr/>
            </p:nvSpPr>
            <p:spPr bwMode="auto">
              <a:xfrm>
                <a:off x="1914" y="3596"/>
                <a:ext cx="59" cy="39"/>
              </a:xfrm>
              <a:prstGeom prst="rect">
                <a:avLst/>
              </a:prstGeom>
              <a:solidFill>
                <a:srgbClr val="2EF15F"/>
              </a:solidFill>
              <a:ln w="0">
                <a:solidFill>
                  <a:srgbClr val="2E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5" name="Rectangle 7633"/>
              <p:cNvSpPr>
                <a:spLocks noChangeArrowheads="1"/>
              </p:cNvSpPr>
              <p:nvPr/>
            </p:nvSpPr>
            <p:spPr bwMode="auto">
              <a:xfrm>
                <a:off x="1914" y="3635"/>
                <a:ext cx="59" cy="36"/>
              </a:xfrm>
              <a:prstGeom prst="rect">
                <a:avLst/>
              </a:prstGeom>
              <a:solidFill>
                <a:srgbClr val="0FE474"/>
              </a:solidFill>
              <a:ln w="0">
                <a:solidFill>
                  <a:srgbClr val="0FE47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6" name="Rectangle 7634"/>
              <p:cNvSpPr>
                <a:spLocks noChangeArrowheads="1"/>
              </p:cNvSpPr>
              <p:nvPr/>
            </p:nvSpPr>
            <p:spPr bwMode="auto">
              <a:xfrm>
                <a:off x="1914" y="3671"/>
                <a:ext cx="59" cy="39"/>
              </a:xfrm>
              <a:prstGeom prst="rect">
                <a:avLst/>
              </a:prstGeom>
              <a:solidFill>
                <a:srgbClr val="00D28B"/>
              </a:solidFill>
              <a:ln w="0">
                <a:solidFill>
                  <a:srgbClr val="00D2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7" name="Rectangle 7635"/>
              <p:cNvSpPr>
                <a:spLocks noChangeArrowheads="1"/>
              </p:cNvSpPr>
              <p:nvPr/>
            </p:nvSpPr>
            <p:spPr bwMode="auto">
              <a:xfrm>
                <a:off x="1973" y="2765"/>
                <a:ext cx="59" cy="36"/>
              </a:xfrm>
              <a:prstGeom prst="rect">
                <a:avLst/>
              </a:prstGeom>
              <a:solidFill>
                <a:srgbClr val="17E86E"/>
              </a:solidFill>
              <a:ln w="0">
                <a:solidFill>
                  <a:srgbClr val="17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8" name="Rectangle 7636"/>
              <p:cNvSpPr>
                <a:spLocks noChangeArrowheads="1"/>
              </p:cNvSpPr>
              <p:nvPr/>
            </p:nvSpPr>
            <p:spPr bwMode="auto">
              <a:xfrm>
                <a:off x="1973" y="2801"/>
                <a:ext cx="59" cy="39"/>
              </a:xfrm>
              <a:prstGeom prst="rect">
                <a:avLst/>
              </a:prstGeom>
              <a:solidFill>
                <a:srgbClr val="1AE96D"/>
              </a:solidFill>
              <a:ln w="0">
                <a:solidFill>
                  <a:srgbClr val="1AE96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09" name="Rectangle 7637"/>
              <p:cNvSpPr>
                <a:spLocks noChangeArrowheads="1"/>
              </p:cNvSpPr>
              <p:nvPr/>
            </p:nvSpPr>
            <p:spPr bwMode="auto">
              <a:xfrm>
                <a:off x="1973" y="2840"/>
                <a:ext cx="59" cy="39"/>
              </a:xfrm>
              <a:prstGeom prst="rect">
                <a:avLst/>
              </a:prstGeom>
              <a:solidFill>
                <a:srgbClr val="1CEA6B"/>
              </a:solidFill>
              <a:ln w="0">
                <a:solidFill>
                  <a:srgbClr val="1CEA6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0" name="Rectangle 7638"/>
              <p:cNvSpPr>
                <a:spLocks noChangeArrowheads="1"/>
              </p:cNvSpPr>
              <p:nvPr/>
            </p:nvSpPr>
            <p:spPr bwMode="auto">
              <a:xfrm>
                <a:off x="1973" y="2879"/>
                <a:ext cx="59" cy="36"/>
              </a:xfrm>
              <a:prstGeom prst="rect">
                <a:avLst/>
              </a:prstGeom>
              <a:solidFill>
                <a:srgbClr val="1FEB69"/>
              </a:solidFill>
              <a:ln w="0">
                <a:solidFill>
                  <a:srgbClr val="1FEB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1" name="Rectangle 7639"/>
              <p:cNvSpPr>
                <a:spLocks noChangeArrowheads="1"/>
              </p:cNvSpPr>
              <p:nvPr/>
            </p:nvSpPr>
            <p:spPr bwMode="auto">
              <a:xfrm>
                <a:off x="1973" y="2915"/>
                <a:ext cx="59" cy="39"/>
              </a:xfrm>
              <a:prstGeom prst="rect">
                <a:avLst/>
              </a:prstGeom>
              <a:solidFill>
                <a:srgbClr val="22EC67"/>
              </a:solidFill>
              <a:ln w="0">
                <a:solidFill>
                  <a:srgbClr val="22EC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2" name="Rectangle 7640"/>
              <p:cNvSpPr>
                <a:spLocks noChangeArrowheads="1"/>
              </p:cNvSpPr>
              <p:nvPr/>
            </p:nvSpPr>
            <p:spPr bwMode="auto">
              <a:xfrm>
                <a:off x="1973" y="2954"/>
                <a:ext cx="59" cy="37"/>
              </a:xfrm>
              <a:prstGeom prst="rect">
                <a:avLst/>
              </a:prstGeom>
              <a:solidFill>
                <a:srgbClr val="25EE65"/>
              </a:solidFill>
              <a:ln w="0">
                <a:solidFill>
                  <a:srgbClr val="25EE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3" name="Rectangle 7641"/>
              <p:cNvSpPr>
                <a:spLocks noChangeArrowheads="1"/>
              </p:cNvSpPr>
              <p:nvPr/>
            </p:nvSpPr>
            <p:spPr bwMode="auto">
              <a:xfrm>
                <a:off x="1973" y="2991"/>
                <a:ext cx="59" cy="39"/>
              </a:xfrm>
              <a:prstGeom prst="rect">
                <a:avLst/>
              </a:prstGeom>
              <a:solidFill>
                <a:srgbClr val="29EF63"/>
              </a:solidFill>
              <a:ln w="0">
                <a:solidFill>
                  <a:srgbClr val="29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4" name="Rectangle 7642"/>
              <p:cNvSpPr>
                <a:spLocks noChangeArrowheads="1"/>
              </p:cNvSpPr>
              <p:nvPr/>
            </p:nvSpPr>
            <p:spPr bwMode="auto">
              <a:xfrm>
                <a:off x="1973" y="3030"/>
                <a:ext cx="59" cy="36"/>
              </a:xfrm>
              <a:prstGeom prst="rect">
                <a:avLst/>
              </a:prstGeom>
              <a:solidFill>
                <a:srgbClr val="2DF060"/>
              </a:solidFill>
              <a:ln w="0">
                <a:solidFill>
                  <a:srgbClr val="2DF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5" name="Rectangle 7643"/>
              <p:cNvSpPr>
                <a:spLocks noChangeArrowheads="1"/>
              </p:cNvSpPr>
              <p:nvPr/>
            </p:nvSpPr>
            <p:spPr bwMode="auto">
              <a:xfrm>
                <a:off x="1973" y="3066"/>
                <a:ext cx="59" cy="39"/>
              </a:xfrm>
              <a:prstGeom prst="rect">
                <a:avLst/>
              </a:prstGeom>
              <a:solidFill>
                <a:srgbClr val="32F25C"/>
              </a:solidFill>
              <a:ln w="0">
                <a:solidFill>
                  <a:srgbClr val="32F25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6" name="Rectangle 7644"/>
              <p:cNvSpPr>
                <a:spLocks noChangeArrowheads="1"/>
              </p:cNvSpPr>
              <p:nvPr/>
            </p:nvSpPr>
            <p:spPr bwMode="auto">
              <a:xfrm>
                <a:off x="1973" y="3105"/>
                <a:ext cx="59" cy="36"/>
              </a:xfrm>
              <a:prstGeom prst="rect">
                <a:avLst/>
              </a:prstGeom>
              <a:solidFill>
                <a:srgbClr val="38F458"/>
              </a:solidFill>
              <a:ln w="0">
                <a:solidFill>
                  <a:srgbClr val="38F458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7" name="Rectangle 7645"/>
              <p:cNvSpPr>
                <a:spLocks noChangeArrowheads="1"/>
              </p:cNvSpPr>
              <p:nvPr/>
            </p:nvSpPr>
            <p:spPr bwMode="auto">
              <a:xfrm>
                <a:off x="1973" y="3141"/>
                <a:ext cx="59" cy="39"/>
              </a:xfrm>
              <a:prstGeom prst="rect">
                <a:avLst/>
              </a:prstGeom>
              <a:solidFill>
                <a:srgbClr val="3FF654"/>
              </a:solidFill>
              <a:ln w="0">
                <a:solidFill>
                  <a:srgbClr val="3FF65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8" name="Freeform 7646"/>
              <p:cNvSpPr>
                <a:spLocks/>
              </p:cNvSpPr>
              <p:nvPr/>
            </p:nvSpPr>
            <p:spPr bwMode="auto">
              <a:xfrm>
                <a:off x="1973" y="3180"/>
                <a:ext cx="59" cy="39"/>
              </a:xfrm>
              <a:custGeom>
                <a:avLst/>
                <a:gdLst>
                  <a:gd name="T0" fmla="*/ 0 w 59"/>
                  <a:gd name="T1" fmla="*/ 39 h 39"/>
                  <a:gd name="T2" fmla="*/ 59 w 59"/>
                  <a:gd name="T3" fmla="*/ 37 h 39"/>
                  <a:gd name="T4" fmla="*/ 59 w 59"/>
                  <a:gd name="T5" fmla="*/ 0 h 39"/>
                  <a:gd name="T6" fmla="*/ 0 w 59"/>
                  <a:gd name="T7" fmla="*/ 0 h 39"/>
                  <a:gd name="T8" fmla="*/ 0 w 59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9"/>
                  <a:gd name="T17" fmla="*/ 59 w 5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9">
                    <a:moveTo>
                      <a:pt x="0" y="39"/>
                    </a:moveTo>
                    <a:lnTo>
                      <a:pt x="59" y="37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46F84F"/>
              </a:solidFill>
              <a:ln w="0">
                <a:solidFill>
                  <a:srgbClr val="46F84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19" name="Freeform 7647"/>
              <p:cNvSpPr>
                <a:spLocks/>
              </p:cNvSpPr>
              <p:nvPr/>
            </p:nvSpPr>
            <p:spPr bwMode="auto">
              <a:xfrm>
                <a:off x="1973" y="3217"/>
                <a:ext cx="59" cy="39"/>
              </a:xfrm>
              <a:custGeom>
                <a:avLst/>
                <a:gdLst>
                  <a:gd name="T0" fmla="*/ 0 w 59"/>
                  <a:gd name="T1" fmla="*/ 39 h 39"/>
                  <a:gd name="T2" fmla="*/ 59 w 59"/>
                  <a:gd name="T3" fmla="*/ 39 h 39"/>
                  <a:gd name="T4" fmla="*/ 59 w 59"/>
                  <a:gd name="T5" fmla="*/ 0 h 39"/>
                  <a:gd name="T6" fmla="*/ 0 w 59"/>
                  <a:gd name="T7" fmla="*/ 2 h 39"/>
                  <a:gd name="T8" fmla="*/ 0 w 59"/>
                  <a:gd name="T9" fmla="*/ 39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39"/>
                  <a:gd name="T17" fmla="*/ 59 w 5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39">
                    <a:moveTo>
                      <a:pt x="0" y="39"/>
                    </a:moveTo>
                    <a:lnTo>
                      <a:pt x="59" y="39"/>
                    </a:lnTo>
                    <a:lnTo>
                      <a:pt x="59" y="0"/>
                    </a:lnTo>
                    <a:lnTo>
                      <a:pt x="0" y="2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4EFA4A"/>
              </a:solidFill>
              <a:ln w="0">
                <a:solidFill>
                  <a:srgbClr val="4EFA4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0" name="Rectangle 7648"/>
              <p:cNvSpPr>
                <a:spLocks noChangeArrowheads="1"/>
              </p:cNvSpPr>
              <p:nvPr/>
            </p:nvSpPr>
            <p:spPr bwMode="auto">
              <a:xfrm>
                <a:off x="1973" y="3256"/>
                <a:ext cx="59" cy="39"/>
              </a:xfrm>
              <a:prstGeom prst="rect">
                <a:avLst/>
              </a:prstGeom>
              <a:solidFill>
                <a:srgbClr val="55FB45"/>
              </a:solidFill>
              <a:ln w="0">
                <a:solidFill>
                  <a:srgbClr val="55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1" name="Rectangle 7649"/>
              <p:cNvSpPr>
                <a:spLocks noChangeArrowheads="1"/>
              </p:cNvSpPr>
              <p:nvPr/>
            </p:nvSpPr>
            <p:spPr bwMode="auto">
              <a:xfrm>
                <a:off x="1973" y="3295"/>
                <a:ext cx="59" cy="36"/>
              </a:xfrm>
              <a:prstGeom prst="rect">
                <a:avLst/>
              </a:prstGeom>
              <a:solidFill>
                <a:srgbClr val="5CFC40"/>
              </a:solidFill>
              <a:ln w="0">
                <a:solidFill>
                  <a:srgbClr val="5C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2" name="Rectangle 7650"/>
              <p:cNvSpPr>
                <a:spLocks noChangeArrowheads="1"/>
              </p:cNvSpPr>
              <p:nvPr/>
            </p:nvSpPr>
            <p:spPr bwMode="auto">
              <a:xfrm>
                <a:off x="1973" y="3331"/>
                <a:ext cx="59" cy="39"/>
              </a:xfrm>
              <a:prstGeom prst="rect">
                <a:avLst/>
              </a:prstGeom>
              <a:solidFill>
                <a:srgbClr val="61FD3D"/>
              </a:solidFill>
              <a:ln w="0">
                <a:solidFill>
                  <a:srgbClr val="61FD3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3" name="Rectangle 7651"/>
              <p:cNvSpPr>
                <a:spLocks noChangeArrowheads="1"/>
              </p:cNvSpPr>
              <p:nvPr/>
            </p:nvSpPr>
            <p:spPr bwMode="auto">
              <a:xfrm>
                <a:off x="1973" y="3370"/>
                <a:ext cx="59" cy="36"/>
              </a:xfrm>
              <a:prstGeom prst="rect">
                <a:avLst/>
              </a:prstGeom>
              <a:solidFill>
                <a:srgbClr val="65FD3A"/>
              </a:solidFill>
              <a:ln w="0">
                <a:solidFill>
                  <a:srgbClr val="65FD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4" name="Rectangle 7652"/>
              <p:cNvSpPr>
                <a:spLocks noChangeArrowheads="1"/>
              </p:cNvSpPr>
              <p:nvPr/>
            </p:nvSpPr>
            <p:spPr bwMode="auto">
              <a:xfrm>
                <a:off x="1973" y="3406"/>
                <a:ext cx="59" cy="39"/>
              </a:xfrm>
              <a:prstGeom prst="rect">
                <a:avLst/>
              </a:prstGeom>
              <a:solidFill>
                <a:srgbClr val="66FE3A"/>
              </a:solidFill>
              <a:ln w="0">
                <a:solidFill>
                  <a:srgbClr val="66FE3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5" name="Rectangle 7653"/>
              <p:cNvSpPr>
                <a:spLocks noChangeArrowheads="1"/>
              </p:cNvSpPr>
              <p:nvPr/>
            </p:nvSpPr>
            <p:spPr bwMode="auto">
              <a:xfrm>
                <a:off x="1973" y="3445"/>
                <a:ext cx="59" cy="37"/>
              </a:xfrm>
              <a:prstGeom prst="rect">
                <a:avLst/>
              </a:prstGeom>
              <a:solidFill>
                <a:srgbClr val="64FD3B"/>
              </a:solidFill>
              <a:ln w="0">
                <a:solidFill>
                  <a:srgbClr val="64FD3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6" name="Rectangle 7654"/>
              <p:cNvSpPr>
                <a:spLocks noChangeArrowheads="1"/>
              </p:cNvSpPr>
              <p:nvPr/>
            </p:nvSpPr>
            <p:spPr bwMode="auto">
              <a:xfrm>
                <a:off x="1973" y="3482"/>
                <a:ext cx="59" cy="39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7" name="Rectangle 7655"/>
              <p:cNvSpPr>
                <a:spLocks noChangeArrowheads="1"/>
              </p:cNvSpPr>
              <p:nvPr/>
            </p:nvSpPr>
            <p:spPr bwMode="auto">
              <a:xfrm>
                <a:off x="1973" y="3521"/>
                <a:ext cx="59" cy="36"/>
              </a:xfrm>
              <a:prstGeom prst="rect">
                <a:avLst/>
              </a:prstGeom>
              <a:solidFill>
                <a:srgbClr val="52FA47"/>
              </a:solidFill>
              <a:ln w="0">
                <a:solidFill>
                  <a:srgbClr val="52FA4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8" name="Rectangle 7656"/>
              <p:cNvSpPr>
                <a:spLocks noChangeArrowheads="1"/>
              </p:cNvSpPr>
              <p:nvPr/>
            </p:nvSpPr>
            <p:spPr bwMode="auto">
              <a:xfrm>
                <a:off x="1973" y="3557"/>
                <a:ext cx="59" cy="39"/>
              </a:xfrm>
              <a:prstGeom prst="rect">
                <a:avLst/>
              </a:prstGeom>
              <a:solidFill>
                <a:srgbClr val="40F653"/>
              </a:solidFill>
              <a:ln w="0">
                <a:solidFill>
                  <a:srgbClr val="40F6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29" name="Rectangle 7657"/>
              <p:cNvSpPr>
                <a:spLocks noChangeArrowheads="1"/>
              </p:cNvSpPr>
              <p:nvPr/>
            </p:nvSpPr>
            <p:spPr bwMode="auto">
              <a:xfrm>
                <a:off x="1973" y="3596"/>
                <a:ext cx="59" cy="39"/>
              </a:xfrm>
              <a:prstGeom prst="rect">
                <a:avLst/>
              </a:prstGeom>
              <a:solidFill>
                <a:srgbClr val="29EF63"/>
              </a:solidFill>
              <a:ln w="0">
                <a:solidFill>
                  <a:srgbClr val="29EF6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0" name="Rectangle 7658"/>
              <p:cNvSpPr>
                <a:spLocks noChangeArrowheads="1"/>
              </p:cNvSpPr>
              <p:nvPr/>
            </p:nvSpPr>
            <p:spPr bwMode="auto">
              <a:xfrm>
                <a:off x="1973" y="3635"/>
                <a:ext cx="59" cy="36"/>
              </a:xfrm>
              <a:prstGeom prst="rect">
                <a:avLst/>
              </a:prstGeom>
              <a:solidFill>
                <a:srgbClr val="0CE376"/>
              </a:solidFill>
              <a:ln w="0">
                <a:solidFill>
                  <a:srgbClr val="0CE376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1" name="Rectangle 7659"/>
              <p:cNvSpPr>
                <a:spLocks noChangeArrowheads="1"/>
              </p:cNvSpPr>
              <p:nvPr/>
            </p:nvSpPr>
            <p:spPr bwMode="auto">
              <a:xfrm>
                <a:off x="1973" y="3671"/>
                <a:ext cx="59" cy="39"/>
              </a:xfrm>
              <a:prstGeom prst="rect">
                <a:avLst/>
              </a:prstGeom>
              <a:solidFill>
                <a:srgbClr val="00D18B"/>
              </a:solidFill>
              <a:ln w="0">
                <a:solidFill>
                  <a:srgbClr val="00D18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2" name="Rectangle 7660"/>
              <p:cNvSpPr>
                <a:spLocks noChangeArrowheads="1"/>
              </p:cNvSpPr>
              <p:nvPr/>
            </p:nvSpPr>
            <p:spPr bwMode="auto">
              <a:xfrm>
                <a:off x="2032" y="2765"/>
                <a:ext cx="58" cy="36"/>
              </a:xfrm>
              <a:prstGeom prst="rect">
                <a:avLst/>
              </a:prstGeom>
              <a:solidFill>
                <a:srgbClr val="16E76F"/>
              </a:solidFill>
              <a:ln w="0">
                <a:solidFill>
                  <a:srgbClr val="16E76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3" name="Rectangle 7661"/>
              <p:cNvSpPr>
                <a:spLocks noChangeArrowheads="1"/>
              </p:cNvSpPr>
              <p:nvPr/>
            </p:nvSpPr>
            <p:spPr bwMode="auto">
              <a:xfrm>
                <a:off x="2032" y="2801"/>
                <a:ext cx="58" cy="39"/>
              </a:xfrm>
              <a:prstGeom prst="rect">
                <a:avLst/>
              </a:prstGeom>
              <a:solidFill>
                <a:srgbClr val="18E86E"/>
              </a:solidFill>
              <a:ln w="0">
                <a:solidFill>
                  <a:srgbClr val="18E86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4" name="Rectangle 7662"/>
              <p:cNvSpPr>
                <a:spLocks noChangeArrowheads="1"/>
              </p:cNvSpPr>
              <p:nvPr/>
            </p:nvSpPr>
            <p:spPr bwMode="auto">
              <a:xfrm>
                <a:off x="2032" y="2840"/>
                <a:ext cx="58" cy="39"/>
              </a:xfrm>
              <a:prstGeom prst="rect">
                <a:avLst/>
              </a:prstGeom>
              <a:solidFill>
                <a:srgbClr val="1BE96C"/>
              </a:solidFill>
              <a:ln w="0">
                <a:solidFill>
                  <a:srgbClr val="1BE96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5" name="Rectangle 7663"/>
              <p:cNvSpPr>
                <a:spLocks noChangeArrowheads="1"/>
              </p:cNvSpPr>
              <p:nvPr/>
            </p:nvSpPr>
            <p:spPr bwMode="auto">
              <a:xfrm>
                <a:off x="2032" y="2879"/>
                <a:ext cx="58" cy="36"/>
              </a:xfrm>
              <a:prstGeom prst="rect">
                <a:avLst/>
              </a:prstGeom>
              <a:solidFill>
                <a:srgbClr val="1DEB6A"/>
              </a:solidFill>
              <a:ln w="0">
                <a:solidFill>
                  <a:srgbClr val="1DEB6A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6" name="Rectangle 7664"/>
              <p:cNvSpPr>
                <a:spLocks noChangeArrowheads="1"/>
              </p:cNvSpPr>
              <p:nvPr/>
            </p:nvSpPr>
            <p:spPr bwMode="auto">
              <a:xfrm>
                <a:off x="2032" y="2915"/>
                <a:ext cx="58" cy="39"/>
              </a:xfrm>
              <a:prstGeom prst="rect">
                <a:avLst/>
              </a:prstGeom>
              <a:solidFill>
                <a:srgbClr val="20EC69"/>
              </a:solidFill>
              <a:ln w="0">
                <a:solidFill>
                  <a:srgbClr val="20EC6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7" name="Rectangle 7665"/>
              <p:cNvSpPr>
                <a:spLocks noChangeArrowheads="1"/>
              </p:cNvSpPr>
              <p:nvPr/>
            </p:nvSpPr>
            <p:spPr bwMode="auto">
              <a:xfrm>
                <a:off x="2032" y="2954"/>
                <a:ext cx="58" cy="37"/>
              </a:xfrm>
              <a:prstGeom prst="rect">
                <a:avLst/>
              </a:prstGeom>
              <a:solidFill>
                <a:srgbClr val="23ED67"/>
              </a:solidFill>
              <a:ln w="0">
                <a:solidFill>
                  <a:srgbClr val="23ED6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8" name="Rectangle 7666"/>
              <p:cNvSpPr>
                <a:spLocks noChangeArrowheads="1"/>
              </p:cNvSpPr>
              <p:nvPr/>
            </p:nvSpPr>
            <p:spPr bwMode="auto">
              <a:xfrm>
                <a:off x="2032" y="2991"/>
                <a:ext cx="58" cy="39"/>
              </a:xfrm>
              <a:prstGeom prst="rect">
                <a:avLst/>
              </a:prstGeom>
              <a:solidFill>
                <a:srgbClr val="26EE64"/>
              </a:solidFill>
              <a:ln w="0">
                <a:solidFill>
                  <a:srgbClr val="26EE6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39" name="Rectangle 7667"/>
              <p:cNvSpPr>
                <a:spLocks noChangeArrowheads="1"/>
              </p:cNvSpPr>
              <p:nvPr/>
            </p:nvSpPr>
            <p:spPr bwMode="auto">
              <a:xfrm>
                <a:off x="2032" y="3030"/>
                <a:ext cx="58" cy="36"/>
              </a:xfrm>
              <a:prstGeom prst="rect">
                <a:avLst/>
              </a:prstGeom>
              <a:solidFill>
                <a:srgbClr val="2AEF62"/>
              </a:solidFill>
              <a:ln w="0">
                <a:solidFill>
                  <a:srgbClr val="2AEF6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0" name="Rectangle 7668"/>
              <p:cNvSpPr>
                <a:spLocks noChangeArrowheads="1"/>
              </p:cNvSpPr>
              <p:nvPr/>
            </p:nvSpPr>
            <p:spPr bwMode="auto">
              <a:xfrm>
                <a:off x="2032" y="3066"/>
                <a:ext cx="58" cy="39"/>
              </a:xfrm>
              <a:prstGeom prst="rect">
                <a:avLst/>
              </a:prstGeom>
              <a:solidFill>
                <a:srgbClr val="2EF15F"/>
              </a:solidFill>
              <a:ln w="0">
                <a:solidFill>
                  <a:srgbClr val="2EF15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1" name="Rectangle 7669"/>
              <p:cNvSpPr>
                <a:spLocks noChangeArrowheads="1"/>
              </p:cNvSpPr>
              <p:nvPr/>
            </p:nvSpPr>
            <p:spPr bwMode="auto">
              <a:xfrm>
                <a:off x="2032" y="3105"/>
                <a:ext cx="58" cy="36"/>
              </a:xfrm>
              <a:prstGeom prst="rect">
                <a:avLst/>
              </a:prstGeom>
              <a:solidFill>
                <a:srgbClr val="34F35B"/>
              </a:solidFill>
              <a:ln w="0">
                <a:solidFill>
                  <a:srgbClr val="34F3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2" name="Rectangle 7670"/>
              <p:cNvSpPr>
                <a:spLocks noChangeArrowheads="1"/>
              </p:cNvSpPr>
              <p:nvPr/>
            </p:nvSpPr>
            <p:spPr bwMode="auto">
              <a:xfrm>
                <a:off x="2032" y="3141"/>
                <a:ext cx="58" cy="39"/>
              </a:xfrm>
              <a:prstGeom prst="rect">
                <a:avLst/>
              </a:prstGeom>
              <a:solidFill>
                <a:srgbClr val="3AF557"/>
              </a:solidFill>
              <a:ln w="0">
                <a:solidFill>
                  <a:srgbClr val="3A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3" name="Rectangle 7671"/>
              <p:cNvSpPr>
                <a:spLocks noChangeArrowheads="1"/>
              </p:cNvSpPr>
              <p:nvPr/>
            </p:nvSpPr>
            <p:spPr bwMode="auto">
              <a:xfrm>
                <a:off x="2032" y="3180"/>
                <a:ext cx="58" cy="37"/>
              </a:xfrm>
              <a:prstGeom prst="rect">
                <a:avLst/>
              </a:prstGeom>
              <a:solidFill>
                <a:srgbClr val="41F753"/>
              </a:solidFill>
              <a:ln w="0">
                <a:solidFill>
                  <a:srgbClr val="41F75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4" name="Rectangle 7672"/>
              <p:cNvSpPr>
                <a:spLocks noChangeArrowheads="1"/>
              </p:cNvSpPr>
              <p:nvPr/>
            </p:nvSpPr>
            <p:spPr bwMode="auto">
              <a:xfrm>
                <a:off x="2032" y="3217"/>
                <a:ext cx="58" cy="39"/>
              </a:xfrm>
              <a:prstGeom prst="rect">
                <a:avLst/>
              </a:prstGeom>
              <a:solidFill>
                <a:srgbClr val="48F84E"/>
              </a:solidFill>
              <a:ln w="0">
                <a:solidFill>
                  <a:srgbClr val="48F84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5" name="Rectangle 7673"/>
              <p:cNvSpPr>
                <a:spLocks noChangeArrowheads="1"/>
              </p:cNvSpPr>
              <p:nvPr/>
            </p:nvSpPr>
            <p:spPr bwMode="auto">
              <a:xfrm>
                <a:off x="2032" y="3256"/>
                <a:ext cx="58" cy="39"/>
              </a:xfrm>
              <a:prstGeom prst="rect">
                <a:avLst/>
              </a:prstGeom>
              <a:solidFill>
                <a:srgbClr val="4FFA49"/>
              </a:solidFill>
              <a:ln w="0">
                <a:solidFill>
                  <a:srgbClr val="4FFA4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6" name="Rectangle 7674"/>
              <p:cNvSpPr>
                <a:spLocks noChangeArrowheads="1"/>
              </p:cNvSpPr>
              <p:nvPr/>
            </p:nvSpPr>
            <p:spPr bwMode="auto">
              <a:xfrm>
                <a:off x="2032" y="3295"/>
                <a:ext cx="58" cy="36"/>
              </a:xfrm>
              <a:prstGeom prst="rect">
                <a:avLst/>
              </a:prstGeom>
              <a:solidFill>
                <a:srgbClr val="56FB45"/>
              </a:solidFill>
              <a:ln w="0">
                <a:solidFill>
                  <a:srgbClr val="56FB4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7" name="Rectangle 7675"/>
              <p:cNvSpPr>
                <a:spLocks noChangeArrowheads="1"/>
              </p:cNvSpPr>
              <p:nvPr/>
            </p:nvSpPr>
            <p:spPr bwMode="auto">
              <a:xfrm>
                <a:off x="2032" y="3331"/>
                <a:ext cx="58" cy="39"/>
              </a:xfrm>
              <a:prstGeom prst="rect">
                <a:avLst/>
              </a:prstGeom>
              <a:solidFill>
                <a:srgbClr val="5BFC41"/>
              </a:solidFill>
              <a:ln w="0">
                <a:solidFill>
                  <a:srgbClr val="5BFC4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8" name="Freeform 7676"/>
              <p:cNvSpPr>
                <a:spLocks/>
              </p:cNvSpPr>
              <p:nvPr/>
            </p:nvSpPr>
            <p:spPr bwMode="auto">
              <a:xfrm>
                <a:off x="2032" y="3370"/>
                <a:ext cx="61" cy="36"/>
              </a:xfrm>
              <a:custGeom>
                <a:avLst/>
                <a:gdLst>
                  <a:gd name="T0" fmla="*/ 0 w 61"/>
                  <a:gd name="T1" fmla="*/ 36 h 36"/>
                  <a:gd name="T2" fmla="*/ 61 w 61"/>
                  <a:gd name="T3" fmla="*/ 36 h 36"/>
                  <a:gd name="T4" fmla="*/ 58 w 61"/>
                  <a:gd name="T5" fmla="*/ 0 h 36"/>
                  <a:gd name="T6" fmla="*/ 0 w 61"/>
                  <a:gd name="T7" fmla="*/ 0 h 36"/>
                  <a:gd name="T8" fmla="*/ 0 w 61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36"/>
                  <a:gd name="T17" fmla="*/ 61 w 61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36">
                    <a:moveTo>
                      <a:pt x="0" y="36"/>
                    </a:moveTo>
                    <a:lnTo>
                      <a:pt x="61" y="36"/>
                    </a:lnTo>
                    <a:lnTo>
                      <a:pt x="58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5EFD3F"/>
              </a:solidFill>
              <a:ln w="0">
                <a:solidFill>
                  <a:srgbClr val="5EFD3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49" name="Rectangle 7677"/>
              <p:cNvSpPr>
                <a:spLocks noChangeArrowheads="1"/>
              </p:cNvSpPr>
              <p:nvPr/>
            </p:nvSpPr>
            <p:spPr bwMode="auto">
              <a:xfrm>
                <a:off x="2032" y="3406"/>
                <a:ext cx="61" cy="39"/>
              </a:xfrm>
              <a:prstGeom prst="rect">
                <a:avLst/>
              </a:prstGeom>
              <a:solidFill>
                <a:srgbClr val="5FFD3E"/>
              </a:solidFill>
              <a:ln w="0">
                <a:solidFill>
                  <a:srgbClr val="5FFD3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0" name="Rectangle 7678"/>
              <p:cNvSpPr>
                <a:spLocks noChangeArrowheads="1"/>
              </p:cNvSpPr>
              <p:nvPr/>
            </p:nvSpPr>
            <p:spPr bwMode="auto">
              <a:xfrm>
                <a:off x="2032" y="3445"/>
                <a:ext cx="61" cy="37"/>
              </a:xfrm>
              <a:prstGeom prst="rect">
                <a:avLst/>
              </a:prstGeom>
              <a:solidFill>
                <a:srgbClr val="5DFC40"/>
              </a:solidFill>
              <a:ln w="0">
                <a:solidFill>
                  <a:srgbClr val="5DFC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1" name="Rectangle 7679"/>
              <p:cNvSpPr>
                <a:spLocks noChangeArrowheads="1"/>
              </p:cNvSpPr>
              <p:nvPr/>
            </p:nvSpPr>
            <p:spPr bwMode="auto">
              <a:xfrm>
                <a:off x="2032" y="3482"/>
                <a:ext cx="61" cy="39"/>
              </a:xfrm>
              <a:prstGeom prst="rect">
                <a:avLst/>
              </a:prstGeom>
              <a:solidFill>
                <a:srgbClr val="56FB44"/>
              </a:solidFill>
              <a:ln w="0">
                <a:solidFill>
                  <a:srgbClr val="56FB44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2" name="Rectangle 7680"/>
              <p:cNvSpPr>
                <a:spLocks noChangeArrowheads="1"/>
              </p:cNvSpPr>
              <p:nvPr/>
            </p:nvSpPr>
            <p:spPr bwMode="auto">
              <a:xfrm>
                <a:off x="2032" y="3521"/>
                <a:ext cx="61" cy="36"/>
              </a:xfrm>
              <a:prstGeom prst="rect">
                <a:avLst/>
              </a:prstGeom>
              <a:solidFill>
                <a:srgbClr val="4BF94C"/>
              </a:solidFill>
              <a:ln w="0">
                <a:solidFill>
                  <a:srgbClr val="4BF94C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3" name="Rectangle 7681"/>
              <p:cNvSpPr>
                <a:spLocks noChangeArrowheads="1"/>
              </p:cNvSpPr>
              <p:nvPr/>
            </p:nvSpPr>
            <p:spPr bwMode="auto">
              <a:xfrm>
                <a:off x="2032" y="3557"/>
                <a:ext cx="61" cy="39"/>
              </a:xfrm>
              <a:prstGeom prst="rect">
                <a:avLst/>
              </a:prstGeom>
              <a:solidFill>
                <a:srgbClr val="3BF557"/>
              </a:solidFill>
              <a:ln w="0">
                <a:solidFill>
                  <a:srgbClr val="3BF557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  <p:sp>
            <p:nvSpPr>
              <p:cNvPr id="54554" name="Rectangle 7682"/>
              <p:cNvSpPr>
                <a:spLocks noChangeArrowheads="1"/>
              </p:cNvSpPr>
              <p:nvPr/>
            </p:nvSpPr>
            <p:spPr bwMode="auto">
              <a:xfrm>
                <a:off x="2032" y="3596"/>
                <a:ext cx="61" cy="39"/>
              </a:xfrm>
              <a:prstGeom prst="rect">
                <a:avLst/>
              </a:prstGeom>
              <a:solidFill>
                <a:srgbClr val="24ED65"/>
              </a:solidFill>
              <a:ln w="0">
                <a:solidFill>
                  <a:srgbClr val="24ED65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>
                  <a:latin typeface="Calibri" pitchFamily="34" charset="0"/>
                </a:endParaRPr>
              </a:p>
            </p:txBody>
          </p:sp>
        </p:grpSp>
        <p:sp>
          <p:nvSpPr>
            <p:cNvPr id="54302" name="Rectangle 7684"/>
            <p:cNvSpPr>
              <a:spLocks noChangeArrowheads="1"/>
            </p:cNvSpPr>
            <p:nvPr/>
          </p:nvSpPr>
          <p:spPr bwMode="auto">
            <a:xfrm>
              <a:off x="2032" y="3635"/>
              <a:ext cx="61" cy="36"/>
            </a:xfrm>
            <a:prstGeom prst="rect">
              <a:avLst/>
            </a:prstGeom>
            <a:solidFill>
              <a:srgbClr val="09E178"/>
            </a:solidFill>
            <a:ln w="0">
              <a:solidFill>
                <a:srgbClr val="09E178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3" name="Rectangle 7685"/>
            <p:cNvSpPr>
              <a:spLocks noChangeArrowheads="1"/>
            </p:cNvSpPr>
            <p:nvPr/>
          </p:nvSpPr>
          <p:spPr bwMode="auto">
            <a:xfrm>
              <a:off x="2032" y="3671"/>
              <a:ext cx="61" cy="39"/>
            </a:xfrm>
            <a:prstGeom prst="rect">
              <a:avLst/>
            </a:prstGeom>
            <a:solidFill>
              <a:srgbClr val="00D18C"/>
            </a:solidFill>
            <a:ln w="0">
              <a:solidFill>
                <a:srgbClr val="00D18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4" name="Rectangle 7686"/>
            <p:cNvSpPr>
              <a:spLocks noChangeArrowheads="1"/>
            </p:cNvSpPr>
            <p:nvPr/>
          </p:nvSpPr>
          <p:spPr bwMode="auto">
            <a:xfrm>
              <a:off x="2090" y="2765"/>
              <a:ext cx="62" cy="36"/>
            </a:xfrm>
            <a:prstGeom prst="rect">
              <a:avLst/>
            </a:prstGeom>
            <a:solidFill>
              <a:srgbClr val="14E770"/>
            </a:solidFill>
            <a:ln w="0">
              <a:solidFill>
                <a:srgbClr val="14E77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5" name="Rectangle 7687"/>
            <p:cNvSpPr>
              <a:spLocks noChangeArrowheads="1"/>
            </p:cNvSpPr>
            <p:nvPr/>
          </p:nvSpPr>
          <p:spPr bwMode="auto">
            <a:xfrm>
              <a:off x="2090" y="2801"/>
              <a:ext cx="62" cy="39"/>
            </a:xfrm>
            <a:prstGeom prst="rect">
              <a:avLst/>
            </a:prstGeom>
            <a:solidFill>
              <a:srgbClr val="17E86F"/>
            </a:solidFill>
            <a:ln w="0">
              <a:solidFill>
                <a:srgbClr val="17E86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6" name="Rectangle 7688"/>
            <p:cNvSpPr>
              <a:spLocks noChangeArrowheads="1"/>
            </p:cNvSpPr>
            <p:nvPr/>
          </p:nvSpPr>
          <p:spPr bwMode="auto">
            <a:xfrm>
              <a:off x="2090" y="2840"/>
              <a:ext cx="62" cy="39"/>
            </a:xfrm>
            <a:prstGeom prst="rect">
              <a:avLst/>
            </a:prstGeom>
            <a:solidFill>
              <a:srgbClr val="19E96D"/>
            </a:solidFill>
            <a:ln w="0">
              <a:solidFill>
                <a:srgbClr val="19E96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7" name="Rectangle 7689"/>
            <p:cNvSpPr>
              <a:spLocks noChangeArrowheads="1"/>
            </p:cNvSpPr>
            <p:nvPr/>
          </p:nvSpPr>
          <p:spPr bwMode="auto">
            <a:xfrm>
              <a:off x="2090" y="2879"/>
              <a:ext cx="62" cy="36"/>
            </a:xfrm>
            <a:prstGeom prst="rect">
              <a:avLst/>
            </a:prstGeom>
            <a:solidFill>
              <a:srgbClr val="1CEA6B"/>
            </a:solidFill>
            <a:ln w="0">
              <a:solidFill>
                <a:srgbClr val="1CEA6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8" name="Rectangle 7690"/>
            <p:cNvSpPr>
              <a:spLocks noChangeArrowheads="1"/>
            </p:cNvSpPr>
            <p:nvPr/>
          </p:nvSpPr>
          <p:spPr bwMode="auto">
            <a:xfrm>
              <a:off x="2090" y="2915"/>
              <a:ext cx="62" cy="39"/>
            </a:xfrm>
            <a:prstGeom prst="rect">
              <a:avLst/>
            </a:prstGeom>
            <a:solidFill>
              <a:srgbClr val="1EEB6A"/>
            </a:solidFill>
            <a:ln w="0">
              <a:solidFill>
                <a:srgbClr val="1EEB6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09" name="Rectangle 7691"/>
            <p:cNvSpPr>
              <a:spLocks noChangeArrowheads="1"/>
            </p:cNvSpPr>
            <p:nvPr/>
          </p:nvSpPr>
          <p:spPr bwMode="auto">
            <a:xfrm>
              <a:off x="2090" y="2954"/>
              <a:ext cx="62" cy="37"/>
            </a:xfrm>
            <a:prstGeom prst="rect">
              <a:avLst/>
            </a:prstGeom>
            <a:solidFill>
              <a:srgbClr val="21EC68"/>
            </a:solidFill>
            <a:ln w="0">
              <a:solidFill>
                <a:srgbClr val="21EC68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0" name="Rectangle 7692"/>
            <p:cNvSpPr>
              <a:spLocks noChangeArrowheads="1"/>
            </p:cNvSpPr>
            <p:nvPr/>
          </p:nvSpPr>
          <p:spPr bwMode="auto">
            <a:xfrm>
              <a:off x="2090" y="2991"/>
              <a:ext cx="62" cy="39"/>
            </a:xfrm>
            <a:prstGeom prst="rect">
              <a:avLst/>
            </a:prstGeom>
            <a:solidFill>
              <a:srgbClr val="24ED66"/>
            </a:solidFill>
            <a:ln w="0">
              <a:solidFill>
                <a:srgbClr val="24ED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1" name="Rectangle 7693"/>
            <p:cNvSpPr>
              <a:spLocks noChangeArrowheads="1"/>
            </p:cNvSpPr>
            <p:nvPr/>
          </p:nvSpPr>
          <p:spPr bwMode="auto">
            <a:xfrm>
              <a:off x="2090" y="3030"/>
              <a:ext cx="62" cy="36"/>
            </a:xfrm>
            <a:prstGeom prst="rect">
              <a:avLst/>
            </a:prstGeom>
            <a:solidFill>
              <a:srgbClr val="28EF63"/>
            </a:solidFill>
            <a:ln w="0">
              <a:solidFill>
                <a:srgbClr val="28EF63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2" name="Rectangle 7694"/>
            <p:cNvSpPr>
              <a:spLocks noChangeArrowheads="1"/>
            </p:cNvSpPr>
            <p:nvPr/>
          </p:nvSpPr>
          <p:spPr bwMode="auto">
            <a:xfrm>
              <a:off x="2090" y="3066"/>
              <a:ext cx="62" cy="39"/>
            </a:xfrm>
            <a:prstGeom prst="rect">
              <a:avLst/>
            </a:prstGeom>
            <a:solidFill>
              <a:srgbClr val="2CF061"/>
            </a:solidFill>
            <a:ln w="0">
              <a:solidFill>
                <a:srgbClr val="2CF06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3" name="Rectangle 7695"/>
            <p:cNvSpPr>
              <a:spLocks noChangeArrowheads="1"/>
            </p:cNvSpPr>
            <p:nvPr/>
          </p:nvSpPr>
          <p:spPr bwMode="auto">
            <a:xfrm>
              <a:off x="2090" y="3105"/>
              <a:ext cx="62" cy="36"/>
            </a:xfrm>
            <a:prstGeom prst="rect">
              <a:avLst/>
            </a:prstGeom>
            <a:solidFill>
              <a:srgbClr val="30F25D"/>
            </a:solidFill>
            <a:ln w="0">
              <a:solidFill>
                <a:srgbClr val="30F25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4" name="Rectangle 7696"/>
            <p:cNvSpPr>
              <a:spLocks noChangeArrowheads="1"/>
            </p:cNvSpPr>
            <p:nvPr/>
          </p:nvSpPr>
          <p:spPr bwMode="auto">
            <a:xfrm>
              <a:off x="2090" y="3141"/>
              <a:ext cx="62" cy="39"/>
            </a:xfrm>
            <a:prstGeom prst="rect">
              <a:avLst/>
            </a:prstGeom>
            <a:solidFill>
              <a:srgbClr val="36F35A"/>
            </a:solidFill>
            <a:ln w="0">
              <a:solidFill>
                <a:srgbClr val="36F35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5" name="Rectangle 7697"/>
            <p:cNvSpPr>
              <a:spLocks noChangeArrowheads="1"/>
            </p:cNvSpPr>
            <p:nvPr/>
          </p:nvSpPr>
          <p:spPr bwMode="auto">
            <a:xfrm>
              <a:off x="2090" y="3180"/>
              <a:ext cx="62" cy="37"/>
            </a:xfrm>
            <a:prstGeom prst="rect">
              <a:avLst/>
            </a:prstGeom>
            <a:solidFill>
              <a:srgbClr val="3CF556"/>
            </a:solidFill>
            <a:ln w="0">
              <a:solidFill>
                <a:srgbClr val="3CF55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6" name="Rectangle 7698"/>
            <p:cNvSpPr>
              <a:spLocks noChangeArrowheads="1"/>
            </p:cNvSpPr>
            <p:nvPr/>
          </p:nvSpPr>
          <p:spPr bwMode="auto">
            <a:xfrm>
              <a:off x="2090" y="3217"/>
              <a:ext cx="62" cy="39"/>
            </a:xfrm>
            <a:prstGeom prst="rect">
              <a:avLst/>
            </a:prstGeom>
            <a:solidFill>
              <a:srgbClr val="43F751"/>
            </a:solidFill>
            <a:ln w="0">
              <a:solidFill>
                <a:srgbClr val="43F75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7" name="Rectangle 7699"/>
            <p:cNvSpPr>
              <a:spLocks noChangeArrowheads="1"/>
            </p:cNvSpPr>
            <p:nvPr/>
          </p:nvSpPr>
          <p:spPr bwMode="auto">
            <a:xfrm>
              <a:off x="2090" y="3256"/>
              <a:ext cx="62" cy="39"/>
            </a:xfrm>
            <a:prstGeom prst="rect">
              <a:avLst/>
            </a:prstGeom>
            <a:solidFill>
              <a:srgbClr val="4AF94D"/>
            </a:solidFill>
            <a:ln w="0">
              <a:solidFill>
                <a:srgbClr val="4AF94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8" name="Rectangle 7700"/>
            <p:cNvSpPr>
              <a:spLocks noChangeArrowheads="1"/>
            </p:cNvSpPr>
            <p:nvPr/>
          </p:nvSpPr>
          <p:spPr bwMode="auto">
            <a:xfrm>
              <a:off x="2090" y="3295"/>
              <a:ext cx="62" cy="36"/>
            </a:xfrm>
            <a:prstGeom prst="rect">
              <a:avLst/>
            </a:prstGeom>
            <a:solidFill>
              <a:srgbClr val="50FA48"/>
            </a:solidFill>
            <a:ln w="0">
              <a:solidFill>
                <a:srgbClr val="50FA48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19" name="Rectangle 7701"/>
            <p:cNvSpPr>
              <a:spLocks noChangeArrowheads="1"/>
            </p:cNvSpPr>
            <p:nvPr/>
          </p:nvSpPr>
          <p:spPr bwMode="auto">
            <a:xfrm>
              <a:off x="2090" y="3331"/>
              <a:ext cx="62" cy="39"/>
            </a:xfrm>
            <a:prstGeom prst="rect">
              <a:avLst/>
            </a:prstGeom>
            <a:solidFill>
              <a:srgbClr val="55FB45"/>
            </a:solidFill>
            <a:ln w="0">
              <a:solidFill>
                <a:srgbClr val="55FB45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0" name="Freeform 7702"/>
            <p:cNvSpPr>
              <a:spLocks/>
            </p:cNvSpPr>
            <p:nvPr/>
          </p:nvSpPr>
          <p:spPr bwMode="auto">
            <a:xfrm>
              <a:off x="2090" y="3370"/>
              <a:ext cx="62" cy="36"/>
            </a:xfrm>
            <a:custGeom>
              <a:avLst/>
              <a:gdLst>
                <a:gd name="T0" fmla="*/ 3 w 62"/>
                <a:gd name="T1" fmla="*/ 36 h 36"/>
                <a:gd name="T2" fmla="*/ 62 w 62"/>
                <a:gd name="T3" fmla="*/ 36 h 36"/>
                <a:gd name="T4" fmla="*/ 62 w 62"/>
                <a:gd name="T5" fmla="*/ 0 h 36"/>
                <a:gd name="T6" fmla="*/ 0 w 62"/>
                <a:gd name="T7" fmla="*/ 0 h 36"/>
                <a:gd name="T8" fmla="*/ 3 w 62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6"/>
                <a:gd name="T17" fmla="*/ 62 w 62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6">
                  <a:moveTo>
                    <a:pt x="3" y="36"/>
                  </a:moveTo>
                  <a:lnTo>
                    <a:pt x="62" y="36"/>
                  </a:lnTo>
                  <a:lnTo>
                    <a:pt x="62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58FC43"/>
            </a:solidFill>
            <a:ln w="0">
              <a:solidFill>
                <a:srgbClr val="58FC43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1" name="Rectangle 7703"/>
            <p:cNvSpPr>
              <a:spLocks noChangeArrowheads="1"/>
            </p:cNvSpPr>
            <p:nvPr/>
          </p:nvSpPr>
          <p:spPr bwMode="auto">
            <a:xfrm>
              <a:off x="2093" y="3406"/>
              <a:ext cx="59" cy="39"/>
            </a:xfrm>
            <a:prstGeom prst="rect">
              <a:avLst/>
            </a:prstGeom>
            <a:solidFill>
              <a:srgbClr val="59FC42"/>
            </a:solidFill>
            <a:ln w="0">
              <a:solidFill>
                <a:srgbClr val="59FC4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2" name="Rectangle 7704"/>
            <p:cNvSpPr>
              <a:spLocks noChangeArrowheads="1"/>
            </p:cNvSpPr>
            <p:nvPr/>
          </p:nvSpPr>
          <p:spPr bwMode="auto">
            <a:xfrm>
              <a:off x="2093" y="3445"/>
              <a:ext cx="59" cy="37"/>
            </a:xfrm>
            <a:prstGeom prst="rect">
              <a:avLst/>
            </a:prstGeom>
            <a:solidFill>
              <a:srgbClr val="57FB44"/>
            </a:solidFill>
            <a:ln w="0">
              <a:solidFill>
                <a:srgbClr val="57FB44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3" name="Rectangle 7705"/>
            <p:cNvSpPr>
              <a:spLocks noChangeArrowheads="1"/>
            </p:cNvSpPr>
            <p:nvPr/>
          </p:nvSpPr>
          <p:spPr bwMode="auto">
            <a:xfrm>
              <a:off x="2093" y="3482"/>
              <a:ext cx="59" cy="39"/>
            </a:xfrm>
            <a:prstGeom prst="rect">
              <a:avLst/>
            </a:prstGeom>
            <a:solidFill>
              <a:srgbClr val="50FA48"/>
            </a:solidFill>
            <a:ln w="0">
              <a:solidFill>
                <a:srgbClr val="50FA48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4" name="Rectangle 7706"/>
            <p:cNvSpPr>
              <a:spLocks noChangeArrowheads="1"/>
            </p:cNvSpPr>
            <p:nvPr/>
          </p:nvSpPr>
          <p:spPr bwMode="auto">
            <a:xfrm>
              <a:off x="2093" y="3521"/>
              <a:ext cx="59" cy="36"/>
            </a:xfrm>
            <a:prstGeom prst="rect">
              <a:avLst/>
            </a:prstGeom>
            <a:solidFill>
              <a:srgbClr val="46F84F"/>
            </a:solidFill>
            <a:ln w="0">
              <a:solidFill>
                <a:srgbClr val="46F84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5" name="Rectangle 7707"/>
            <p:cNvSpPr>
              <a:spLocks noChangeArrowheads="1"/>
            </p:cNvSpPr>
            <p:nvPr/>
          </p:nvSpPr>
          <p:spPr bwMode="auto">
            <a:xfrm>
              <a:off x="2093" y="3557"/>
              <a:ext cx="59" cy="39"/>
            </a:xfrm>
            <a:prstGeom prst="rect">
              <a:avLst/>
            </a:prstGeom>
            <a:solidFill>
              <a:srgbClr val="36F35A"/>
            </a:solidFill>
            <a:ln w="0">
              <a:solidFill>
                <a:srgbClr val="36F35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6" name="Rectangle 7708"/>
            <p:cNvSpPr>
              <a:spLocks noChangeArrowheads="1"/>
            </p:cNvSpPr>
            <p:nvPr/>
          </p:nvSpPr>
          <p:spPr bwMode="auto">
            <a:xfrm>
              <a:off x="2093" y="3596"/>
              <a:ext cx="59" cy="39"/>
            </a:xfrm>
            <a:prstGeom prst="rect">
              <a:avLst/>
            </a:prstGeom>
            <a:solidFill>
              <a:srgbClr val="20EC68"/>
            </a:solidFill>
            <a:ln w="0">
              <a:solidFill>
                <a:srgbClr val="20EC68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7" name="Rectangle 7709"/>
            <p:cNvSpPr>
              <a:spLocks noChangeArrowheads="1"/>
            </p:cNvSpPr>
            <p:nvPr/>
          </p:nvSpPr>
          <p:spPr bwMode="auto">
            <a:xfrm>
              <a:off x="2093" y="3635"/>
              <a:ext cx="59" cy="36"/>
            </a:xfrm>
            <a:prstGeom prst="rect">
              <a:avLst/>
            </a:prstGeom>
            <a:solidFill>
              <a:srgbClr val="06E07A"/>
            </a:solidFill>
            <a:ln w="0">
              <a:solidFill>
                <a:srgbClr val="06E07A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8" name="Rectangle 7710"/>
            <p:cNvSpPr>
              <a:spLocks noChangeArrowheads="1"/>
            </p:cNvSpPr>
            <p:nvPr/>
          </p:nvSpPr>
          <p:spPr bwMode="auto">
            <a:xfrm>
              <a:off x="2093" y="3671"/>
              <a:ext cx="59" cy="39"/>
            </a:xfrm>
            <a:prstGeom prst="rect">
              <a:avLst/>
            </a:prstGeom>
            <a:solidFill>
              <a:srgbClr val="00D08D"/>
            </a:solidFill>
            <a:ln w="0">
              <a:solidFill>
                <a:srgbClr val="00D08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29" name="Freeform 7711"/>
            <p:cNvSpPr>
              <a:spLocks/>
            </p:cNvSpPr>
            <p:nvPr/>
          </p:nvSpPr>
          <p:spPr bwMode="auto">
            <a:xfrm>
              <a:off x="812" y="3465"/>
              <a:ext cx="282" cy="134"/>
            </a:xfrm>
            <a:custGeom>
              <a:avLst/>
              <a:gdLst>
                <a:gd name="T0" fmla="*/ 282 w 282"/>
                <a:gd name="T1" fmla="*/ 56 h 134"/>
                <a:gd name="T2" fmla="*/ 274 w 282"/>
                <a:gd name="T3" fmla="*/ 70 h 134"/>
                <a:gd name="T4" fmla="*/ 260 w 282"/>
                <a:gd name="T5" fmla="*/ 92 h 134"/>
                <a:gd name="T6" fmla="*/ 215 w 282"/>
                <a:gd name="T7" fmla="*/ 112 h 134"/>
                <a:gd name="T8" fmla="*/ 157 w 282"/>
                <a:gd name="T9" fmla="*/ 131 h 134"/>
                <a:gd name="T10" fmla="*/ 148 w 282"/>
                <a:gd name="T11" fmla="*/ 131 h 134"/>
                <a:gd name="T12" fmla="*/ 95 w 282"/>
                <a:gd name="T13" fmla="*/ 134 h 134"/>
                <a:gd name="T14" fmla="*/ 79 w 282"/>
                <a:gd name="T15" fmla="*/ 131 h 134"/>
                <a:gd name="T16" fmla="*/ 37 w 282"/>
                <a:gd name="T17" fmla="*/ 120 h 134"/>
                <a:gd name="T18" fmla="*/ 0 w 282"/>
                <a:gd name="T19" fmla="*/ 92 h 134"/>
                <a:gd name="T20" fmla="*/ 12 w 282"/>
                <a:gd name="T21" fmla="*/ 56 h 134"/>
                <a:gd name="T22" fmla="*/ 37 w 282"/>
                <a:gd name="T23" fmla="*/ 36 h 134"/>
                <a:gd name="T24" fmla="*/ 79 w 282"/>
                <a:gd name="T25" fmla="*/ 17 h 134"/>
                <a:gd name="T26" fmla="*/ 95 w 282"/>
                <a:gd name="T27" fmla="*/ 11 h 134"/>
                <a:gd name="T28" fmla="*/ 157 w 282"/>
                <a:gd name="T29" fmla="*/ 0 h 134"/>
                <a:gd name="T30" fmla="*/ 215 w 282"/>
                <a:gd name="T31" fmla="*/ 3 h 134"/>
                <a:gd name="T32" fmla="*/ 257 w 282"/>
                <a:gd name="T33" fmla="*/ 17 h 134"/>
                <a:gd name="T34" fmla="*/ 274 w 282"/>
                <a:gd name="T35" fmla="*/ 36 h 134"/>
                <a:gd name="T36" fmla="*/ 282 w 282"/>
                <a:gd name="T37" fmla="*/ 56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2"/>
                <a:gd name="T58" fmla="*/ 0 h 134"/>
                <a:gd name="T59" fmla="*/ 282 w 282"/>
                <a:gd name="T60" fmla="*/ 134 h 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2" h="134">
                  <a:moveTo>
                    <a:pt x="282" y="56"/>
                  </a:moveTo>
                  <a:lnTo>
                    <a:pt x="274" y="70"/>
                  </a:lnTo>
                  <a:lnTo>
                    <a:pt x="260" y="92"/>
                  </a:lnTo>
                  <a:lnTo>
                    <a:pt x="215" y="112"/>
                  </a:lnTo>
                  <a:lnTo>
                    <a:pt x="157" y="131"/>
                  </a:lnTo>
                  <a:lnTo>
                    <a:pt x="148" y="131"/>
                  </a:lnTo>
                  <a:lnTo>
                    <a:pt x="95" y="134"/>
                  </a:lnTo>
                  <a:lnTo>
                    <a:pt x="79" y="131"/>
                  </a:lnTo>
                  <a:lnTo>
                    <a:pt x="37" y="120"/>
                  </a:lnTo>
                  <a:lnTo>
                    <a:pt x="0" y="92"/>
                  </a:lnTo>
                  <a:lnTo>
                    <a:pt x="12" y="56"/>
                  </a:lnTo>
                  <a:lnTo>
                    <a:pt x="37" y="36"/>
                  </a:lnTo>
                  <a:lnTo>
                    <a:pt x="79" y="17"/>
                  </a:lnTo>
                  <a:lnTo>
                    <a:pt x="95" y="11"/>
                  </a:lnTo>
                  <a:lnTo>
                    <a:pt x="157" y="0"/>
                  </a:lnTo>
                  <a:lnTo>
                    <a:pt x="215" y="3"/>
                  </a:lnTo>
                  <a:lnTo>
                    <a:pt x="257" y="17"/>
                  </a:lnTo>
                  <a:lnTo>
                    <a:pt x="274" y="36"/>
                  </a:lnTo>
                  <a:lnTo>
                    <a:pt x="282" y="56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0" name="Freeform 7712"/>
            <p:cNvSpPr>
              <a:spLocks/>
            </p:cNvSpPr>
            <p:nvPr/>
          </p:nvSpPr>
          <p:spPr bwMode="auto">
            <a:xfrm>
              <a:off x="765" y="3420"/>
              <a:ext cx="416" cy="196"/>
            </a:xfrm>
            <a:custGeom>
              <a:avLst/>
              <a:gdLst>
                <a:gd name="T0" fmla="*/ 385 w 416"/>
                <a:gd name="T1" fmla="*/ 137 h 196"/>
                <a:gd name="T2" fmla="*/ 379 w 416"/>
                <a:gd name="T3" fmla="*/ 140 h 196"/>
                <a:gd name="T4" fmla="*/ 321 w 416"/>
                <a:gd name="T5" fmla="*/ 170 h 196"/>
                <a:gd name="T6" fmla="*/ 310 w 416"/>
                <a:gd name="T7" fmla="*/ 176 h 196"/>
                <a:gd name="T8" fmla="*/ 262 w 416"/>
                <a:gd name="T9" fmla="*/ 184 h 196"/>
                <a:gd name="T10" fmla="*/ 204 w 416"/>
                <a:gd name="T11" fmla="*/ 193 h 196"/>
                <a:gd name="T12" fmla="*/ 142 w 416"/>
                <a:gd name="T13" fmla="*/ 196 h 196"/>
                <a:gd name="T14" fmla="*/ 84 w 416"/>
                <a:gd name="T15" fmla="*/ 190 h 196"/>
                <a:gd name="T16" fmla="*/ 36 w 416"/>
                <a:gd name="T17" fmla="*/ 176 h 196"/>
                <a:gd name="T18" fmla="*/ 25 w 416"/>
                <a:gd name="T19" fmla="*/ 168 h 196"/>
                <a:gd name="T20" fmla="*/ 0 w 416"/>
                <a:gd name="T21" fmla="*/ 137 h 196"/>
                <a:gd name="T22" fmla="*/ 8 w 416"/>
                <a:gd name="T23" fmla="*/ 101 h 196"/>
                <a:gd name="T24" fmla="*/ 25 w 416"/>
                <a:gd name="T25" fmla="*/ 81 h 196"/>
                <a:gd name="T26" fmla="*/ 53 w 416"/>
                <a:gd name="T27" fmla="*/ 62 h 196"/>
                <a:gd name="T28" fmla="*/ 84 w 416"/>
                <a:gd name="T29" fmla="*/ 45 h 196"/>
                <a:gd name="T30" fmla="*/ 137 w 416"/>
                <a:gd name="T31" fmla="*/ 25 h 196"/>
                <a:gd name="T32" fmla="*/ 142 w 416"/>
                <a:gd name="T33" fmla="*/ 23 h 196"/>
                <a:gd name="T34" fmla="*/ 204 w 416"/>
                <a:gd name="T35" fmla="*/ 6 h 196"/>
                <a:gd name="T36" fmla="*/ 262 w 416"/>
                <a:gd name="T37" fmla="*/ 0 h 196"/>
                <a:gd name="T38" fmla="*/ 321 w 416"/>
                <a:gd name="T39" fmla="*/ 3 h 196"/>
                <a:gd name="T40" fmla="*/ 379 w 416"/>
                <a:gd name="T41" fmla="*/ 23 h 196"/>
                <a:gd name="T42" fmla="*/ 382 w 416"/>
                <a:gd name="T43" fmla="*/ 25 h 196"/>
                <a:gd name="T44" fmla="*/ 416 w 416"/>
                <a:gd name="T45" fmla="*/ 62 h 196"/>
                <a:gd name="T46" fmla="*/ 413 w 416"/>
                <a:gd name="T47" fmla="*/ 101 h 196"/>
                <a:gd name="T48" fmla="*/ 385 w 416"/>
                <a:gd name="T49" fmla="*/ 137 h 1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6"/>
                <a:gd name="T76" fmla="*/ 0 h 196"/>
                <a:gd name="T77" fmla="*/ 416 w 416"/>
                <a:gd name="T78" fmla="*/ 196 h 1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6" h="196">
                  <a:moveTo>
                    <a:pt x="385" y="137"/>
                  </a:moveTo>
                  <a:lnTo>
                    <a:pt x="379" y="140"/>
                  </a:lnTo>
                  <a:lnTo>
                    <a:pt x="321" y="170"/>
                  </a:lnTo>
                  <a:lnTo>
                    <a:pt x="310" y="176"/>
                  </a:lnTo>
                  <a:lnTo>
                    <a:pt x="262" y="184"/>
                  </a:lnTo>
                  <a:lnTo>
                    <a:pt x="204" y="193"/>
                  </a:lnTo>
                  <a:lnTo>
                    <a:pt x="142" y="196"/>
                  </a:lnTo>
                  <a:lnTo>
                    <a:pt x="84" y="190"/>
                  </a:lnTo>
                  <a:lnTo>
                    <a:pt x="36" y="176"/>
                  </a:lnTo>
                  <a:lnTo>
                    <a:pt x="25" y="168"/>
                  </a:lnTo>
                  <a:lnTo>
                    <a:pt x="0" y="137"/>
                  </a:lnTo>
                  <a:lnTo>
                    <a:pt x="8" y="101"/>
                  </a:lnTo>
                  <a:lnTo>
                    <a:pt x="25" y="81"/>
                  </a:lnTo>
                  <a:lnTo>
                    <a:pt x="53" y="62"/>
                  </a:lnTo>
                  <a:lnTo>
                    <a:pt x="84" y="45"/>
                  </a:lnTo>
                  <a:lnTo>
                    <a:pt x="137" y="25"/>
                  </a:lnTo>
                  <a:lnTo>
                    <a:pt x="142" y="23"/>
                  </a:lnTo>
                  <a:lnTo>
                    <a:pt x="204" y="6"/>
                  </a:lnTo>
                  <a:lnTo>
                    <a:pt x="262" y="0"/>
                  </a:lnTo>
                  <a:lnTo>
                    <a:pt x="321" y="3"/>
                  </a:lnTo>
                  <a:lnTo>
                    <a:pt x="379" y="23"/>
                  </a:lnTo>
                  <a:lnTo>
                    <a:pt x="382" y="25"/>
                  </a:lnTo>
                  <a:lnTo>
                    <a:pt x="416" y="62"/>
                  </a:lnTo>
                  <a:lnTo>
                    <a:pt x="413" y="101"/>
                  </a:lnTo>
                  <a:lnTo>
                    <a:pt x="385" y="137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1" name="Freeform 7713"/>
            <p:cNvSpPr>
              <a:spLocks/>
            </p:cNvSpPr>
            <p:nvPr/>
          </p:nvSpPr>
          <p:spPr bwMode="auto">
            <a:xfrm>
              <a:off x="729" y="3370"/>
              <a:ext cx="544" cy="262"/>
            </a:xfrm>
            <a:custGeom>
              <a:avLst/>
              <a:gdLst>
                <a:gd name="T0" fmla="*/ 544 w 544"/>
                <a:gd name="T1" fmla="*/ 112 h 262"/>
                <a:gd name="T2" fmla="*/ 535 w 544"/>
                <a:gd name="T3" fmla="*/ 134 h 262"/>
                <a:gd name="T4" fmla="*/ 530 w 544"/>
                <a:gd name="T5" fmla="*/ 151 h 262"/>
                <a:gd name="T6" fmla="*/ 494 w 544"/>
                <a:gd name="T7" fmla="*/ 187 h 262"/>
                <a:gd name="T8" fmla="*/ 474 w 544"/>
                <a:gd name="T9" fmla="*/ 198 h 262"/>
                <a:gd name="T10" fmla="*/ 424 w 544"/>
                <a:gd name="T11" fmla="*/ 226 h 262"/>
                <a:gd name="T12" fmla="*/ 415 w 544"/>
                <a:gd name="T13" fmla="*/ 229 h 262"/>
                <a:gd name="T14" fmla="*/ 357 w 544"/>
                <a:gd name="T15" fmla="*/ 243 h 262"/>
                <a:gd name="T16" fmla="*/ 298 w 544"/>
                <a:gd name="T17" fmla="*/ 254 h 262"/>
                <a:gd name="T18" fmla="*/ 240 w 544"/>
                <a:gd name="T19" fmla="*/ 262 h 262"/>
                <a:gd name="T20" fmla="*/ 178 w 544"/>
                <a:gd name="T21" fmla="*/ 262 h 262"/>
                <a:gd name="T22" fmla="*/ 120 w 544"/>
                <a:gd name="T23" fmla="*/ 257 h 262"/>
                <a:gd name="T24" fmla="*/ 61 w 544"/>
                <a:gd name="T25" fmla="*/ 240 h 262"/>
                <a:gd name="T26" fmla="*/ 30 w 544"/>
                <a:gd name="T27" fmla="*/ 226 h 262"/>
                <a:gd name="T28" fmla="*/ 3 w 544"/>
                <a:gd name="T29" fmla="*/ 193 h 262"/>
                <a:gd name="T30" fmla="*/ 0 w 544"/>
                <a:gd name="T31" fmla="*/ 187 h 262"/>
                <a:gd name="T32" fmla="*/ 3 w 544"/>
                <a:gd name="T33" fmla="*/ 159 h 262"/>
                <a:gd name="T34" fmla="*/ 3 w 544"/>
                <a:gd name="T35" fmla="*/ 151 h 262"/>
                <a:gd name="T36" fmla="*/ 39 w 544"/>
                <a:gd name="T37" fmla="*/ 112 h 262"/>
                <a:gd name="T38" fmla="*/ 61 w 544"/>
                <a:gd name="T39" fmla="*/ 98 h 262"/>
                <a:gd name="T40" fmla="*/ 103 w 544"/>
                <a:gd name="T41" fmla="*/ 75 h 262"/>
                <a:gd name="T42" fmla="*/ 120 w 544"/>
                <a:gd name="T43" fmla="*/ 64 h 262"/>
                <a:gd name="T44" fmla="*/ 178 w 544"/>
                <a:gd name="T45" fmla="*/ 39 h 262"/>
                <a:gd name="T46" fmla="*/ 192 w 544"/>
                <a:gd name="T47" fmla="*/ 36 h 262"/>
                <a:gd name="T48" fmla="*/ 240 w 544"/>
                <a:gd name="T49" fmla="*/ 20 h 262"/>
                <a:gd name="T50" fmla="*/ 298 w 544"/>
                <a:gd name="T51" fmla="*/ 6 h 262"/>
                <a:gd name="T52" fmla="*/ 357 w 544"/>
                <a:gd name="T53" fmla="*/ 0 h 262"/>
                <a:gd name="T54" fmla="*/ 415 w 544"/>
                <a:gd name="T55" fmla="*/ 6 h 262"/>
                <a:gd name="T56" fmla="*/ 474 w 544"/>
                <a:gd name="T57" fmla="*/ 22 h 262"/>
                <a:gd name="T58" fmla="*/ 499 w 544"/>
                <a:gd name="T59" fmla="*/ 36 h 262"/>
                <a:gd name="T60" fmla="*/ 535 w 544"/>
                <a:gd name="T61" fmla="*/ 75 h 262"/>
                <a:gd name="T62" fmla="*/ 535 w 544"/>
                <a:gd name="T63" fmla="*/ 75 h 262"/>
                <a:gd name="T64" fmla="*/ 544 w 544"/>
                <a:gd name="T65" fmla="*/ 112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4"/>
                <a:gd name="T100" fmla="*/ 0 h 262"/>
                <a:gd name="T101" fmla="*/ 544 w 544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4" h="262">
                  <a:moveTo>
                    <a:pt x="544" y="112"/>
                  </a:moveTo>
                  <a:lnTo>
                    <a:pt x="535" y="134"/>
                  </a:lnTo>
                  <a:lnTo>
                    <a:pt x="530" y="151"/>
                  </a:lnTo>
                  <a:lnTo>
                    <a:pt x="494" y="187"/>
                  </a:lnTo>
                  <a:lnTo>
                    <a:pt x="474" y="198"/>
                  </a:lnTo>
                  <a:lnTo>
                    <a:pt x="424" y="226"/>
                  </a:lnTo>
                  <a:lnTo>
                    <a:pt x="415" y="229"/>
                  </a:lnTo>
                  <a:lnTo>
                    <a:pt x="357" y="243"/>
                  </a:lnTo>
                  <a:lnTo>
                    <a:pt x="298" y="254"/>
                  </a:lnTo>
                  <a:lnTo>
                    <a:pt x="240" y="262"/>
                  </a:lnTo>
                  <a:lnTo>
                    <a:pt x="178" y="262"/>
                  </a:lnTo>
                  <a:lnTo>
                    <a:pt x="120" y="257"/>
                  </a:lnTo>
                  <a:lnTo>
                    <a:pt x="61" y="240"/>
                  </a:lnTo>
                  <a:lnTo>
                    <a:pt x="30" y="226"/>
                  </a:lnTo>
                  <a:lnTo>
                    <a:pt x="3" y="193"/>
                  </a:lnTo>
                  <a:lnTo>
                    <a:pt x="0" y="187"/>
                  </a:lnTo>
                  <a:lnTo>
                    <a:pt x="3" y="159"/>
                  </a:lnTo>
                  <a:lnTo>
                    <a:pt x="3" y="151"/>
                  </a:lnTo>
                  <a:lnTo>
                    <a:pt x="39" y="112"/>
                  </a:lnTo>
                  <a:lnTo>
                    <a:pt x="61" y="98"/>
                  </a:lnTo>
                  <a:lnTo>
                    <a:pt x="103" y="75"/>
                  </a:lnTo>
                  <a:lnTo>
                    <a:pt x="120" y="64"/>
                  </a:lnTo>
                  <a:lnTo>
                    <a:pt x="178" y="39"/>
                  </a:lnTo>
                  <a:lnTo>
                    <a:pt x="192" y="36"/>
                  </a:lnTo>
                  <a:lnTo>
                    <a:pt x="240" y="20"/>
                  </a:lnTo>
                  <a:lnTo>
                    <a:pt x="298" y="6"/>
                  </a:lnTo>
                  <a:lnTo>
                    <a:pt x="357" y="0"/>
                  </a:lnTo>
                  <a:lnTo>
                    <a:pt x="415" y="6"/>
                  </a:lnTo>
                  <a:lnTo>
                    <a:pt x="474" y="22"/>
                  </a:lnTo>
                  <a:lnTo>
                    <a:pt x="499" y="36"/>
                  </a:lnTo>
                  <a:lnTo>
                    <a:pt x="535" y="75"/>
                  </a:lnTo>
                  <a:lnTo>
                    <a:pt x="544" y="11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2" name="Freeform 7714"/>
            <p:cNvSpPr>
              <a:spLocks/>
            </p:cNvSpPr>
            <p:nvPr/>
          </p:nvSpPr>
          <p:spPr bwMode="auto">
            <a:xfrm>
              <a:off x="698" y="3314"/>
              <a:ext cx="672" cy="329"/>
            </a:xfrm>
            <a:custGeom>
              <a:avLst/>
              <a:gdLst>
                <a:gd name="T0" fmla="*/ 645 w 672"/>
                <a:gd name="T1" fmla="*/ 207 h 329"/>
                <a:gd name="T2" fmla="*/ 625 w 672"/>
                <a:gd name="T3" fmla="*/ 223 h 329"/>
                <a:gd name="T4" fmla="*/ 603 w 672"/>
                <a:gd name="T5" fmla="*/ 243 h 329"/>
                <a:gd name="T6" fmla="*/ 566 w 672"/>
                <a:gd name="T7" fmla="*/ 263 h 329"/>
                <a:gd name="T8" fmla="*/ 533 w 672"/>
                <a:gd name="T9" fmla="*/ 282 h 329"/>
                <a:gd name="T10" fmla="*/ 505 w 672"/>
                <a:gd name="T11" fmla="*/ 290 h 329"/>
                <a:gd name="T12" fmla="*/ 446 w 672"/>
                <a:gd name="T13" fmla="*/ 307 h 329"/>
                <a:gd name="T14" fmla="*/ 391 w 672"/>
                <a:gd name="T15" fmla="*/ 318 h 329"/>
                <a:gd name="T16" fmla="*/ 388 w 672"/>
                <a:gd name="T17" fmla="*/ 318 h 329"/>
                <a:gd name="T18" fmla="*/ 329 w 672"/>
                <a:gd name="T19" fmla="*/ 327 h 329"/>
                <a:gd name="T20" fmla="*/ 271 w 672"/>
                <a:gd name="T21" fmla="*/ 329 h 329"/>
                <a:gd name="T22" fmla="*/ 209 w 672"/>
                <a:gd name="T23" fmla="*/ 329 h 329"/>
                <a:gd name="T24" fmla="*/ 151 w 672"/>
                <a:gd name="T25" fmla="*/ 327 h 329"/>
                <a:gd name="T26" fmla="*/ 106 w 672"/>
                <a:gd name="T27" fmla="*/ 318 h 329"/>
                <a:gd name="T28" fmla="*/ 92 w 672"/>
                <a:gd name="T29" fmla="*/ 316 h 329"/>
                <a:gd name="T30" fmla="*/ 34 w 672"/>
                <a:gd name="T31" fmla="*/ 288 h 329"/>
                <a:gd name="T32" fmla="*/ 25 w 672"/>
                <a:gd name="T33" fmla="*/ 282 h 329"/>
                <a:gd name="T34" fmla="*/ 0 w 672"/>
                <a:gd name="T35" fmla="*/ 243 h 329"/>
                <a:gd name="T36" fmla="*/ 0 w 672"/>
                <a:gd name="T37" fmla="*/ 207 h 329"/>
                <a:gd name="T38" fmla="*/ 28 w 672"/>
                <a:gd name="T39" fmla="*/ 168 h 329"/>
                <a:gd name="T40" fmla="*/ 34 w 672"/>
                <a:gd name="T41" fmla="*/ 165 h 329"/>
                <a:gd name="T42" fmla="*/ 84 w 672"/>
                <a:gd name="T43" fmla="*/ 131 h 329"/>
                <a:gd name="T44" fmla="*/ 92 w 672"/>
                <a:gd name="T45" fmla="*/ 126 h 329"/>
                <a:gd name="T46" fmla="*/ 151 w 672"/>
                <a:gd name="T47" fmla="*/ 92 h 329"/>
                <a:gd name="T48" fmla="*/ 154 w 672"/>
                <a:gd name="T49" fmla="*/ 92 h 329"/>
                <a:gd name="T50" fmla="*/ 209 w 672"/>
                <a:gd name="T51" fmla="*/ 64 h 329"/>
                <a:gd name="T52" fmla="*/ 237 w 672"/>
                <a:gd name="T53" fmla="*/ 56 h 329"/>
                <a:gd name="T54" fmla="*/ 271 w 672"/>
                <a:gd name="T55" fmla="*/ 39 h 329"/>
                <a:gd name="T56" fmla="*/ 329 w 672"/>
                <a:gd name="T57" fmla="*/ 20 h 329"/>
                <a:gd name="T58" fmla="*/ 346 w 672"/>
                <a:gd name="T59" fmla="*/ 17 h 329"/>
                <a:gd name="T60" fmla="*/ 388 w 672"/>
                <a:gd name="T61" fmla="*/ 6 h 329"/>
                <a:gd name="T62" fmla="*/ 446 w 672"/>
                <a:gd name="T63" fmla="*/ 0 h 329"/>
                <a:gd name="T64" fmla="*/ 505 w 672"/>
                <a:gd name="T65" fmla="*/ 6 h 329"/>
                <a:gd name="T66" fmla="*/ 552 w 672"/>
                <a:gd name="T67" fmla="*/ 17 h 329"/>
                <a:gd name="T68" fmla="*/ 566 w 672"/>
                <a:gd name="T69" fmla="*/ 23 h 329"/>
                <a:gd name="T70" fmla="*/ 622 w 672"/>
                <a:gd name="T71" fmla="*/ 56 h 329"/>
                <a:gd name="T72" fmla="*/ 625 w 672"/>
                <a:gd name="T73" fmla="*/ 56 h 329"/>
                <a:gd name="T74" fmla="*/ 656 w 672"/>
                <a:gd name="T75" fmla="*/ 92 h 329"/>
                <a:gd name="T76" fmla="*/ 672 w 672"/>
                <a:gd name="T77" fmla="*/ 131 h 329"/>
                <a:gd name="T78" fmla="*/ 667 w 672"/>
                <a:gd name="T79" fmla="*/ 168 h 329"/>
                <a:gd name="T80" fmla="*/ 645 w 672"/>
                <a:gd name="T81" fmla="*/ 207 h 3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2"/>
                <a:gd name="T124" fmla="*/ 0 h 329"/>
                <a:gd name="T125" fmla="*/ 672 w 672"/>
                <a:gd name="T126" fmla="*/ 329 h 3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2" h="329">
                  <a:moveTo>
                    <a:pt x="645" y="207"/>
                  </a:moveTo>
                  <a:lnTo>
                    <a:pt x="625" y="223"/>
                  </a:lnTo>
                  <a:lnTo>
                    <a:pt x="603" y="243"/>
                  </a:lnTo>
                  <a:lnTo>
                    <a:pt x="566" y="263"/>
                  </a:lnTo>
                  <a:lnTo>
                    <a:pt x="533" y="282"/>
                  </a:lnTo>
                  <a:lnTo>
                    <a:pt x="505" y="290"/>
                  </a:lnTo>
                  <a:lnTo>
                    <a:pt x="446" y="307"/>
                  </a:lnTo>
                  <a:lnTo>
                    <a:pt x="391" y="318"/>
                  </a:lnTo>
                  <a:lnTo>
                    <a:pt x="388" y="318"/>
                  </a:lnTo>
                  <a:lnTo>
                    <a:pt x="329" y="327"/>
                  </a:lnTo>
                  <a:lnTo>
                    <a:pt x="271" y="329"/>
                  </a:lnTo>
                  <a:lnTo>
                    <a:pt x="209" y="329"/>
                  </a:lnTo>
                  <a:lnTo>
                    <a:pt x="151" y="327"/>
                  </a:lnTo>
                  <a:lnTo>
                    <a:pt x="106" y="318"/>
                  </a:lnTo>
                  <a:lnTo>
                    <a:pt x="92" y="316"/>
                  </a:lnTo>
                  <a:lnTo>
                    <a:pt x="34" y="288"/>
                  </a:lnTo>
                  <a:lnTo>
                    <a:pt x="25" y="282"/>
                  </a:lnTo>
                  <a:lnTo>
                    <a:pt x="0" y="243"/>
                  </a:lnTo>
                  <a:lnTo>
                    <a:pt x="0" y="207"/>
                  </a:lnTo>
                  <a:lnTo>
                    <a:pt x="28" y="168"/>
                  </a:lnTo>
                  <a:lnTo>
                    <a:pt x="34" y="165"/>
                  </a:lnTo>
                  <a:lnTo>
                    <a:pt x="84" y="131"/>
                  </a:lnTo>
                  <a:lnTo>
                    <a:pt x="92" y="126"/>
                  </a:lnTo>
                  <a:lnTo>
                    <a:pt x="151" y="92"/>
                  </a:lnTo>
                  <a:lnTo>
                    <a:pt x="154" y="92"/>
                  </a:lnTo>
                  <a:lnTo>
                    <a:pt x="209" y="64"/>
                  </a:lnTo>
                  <a:lnTo>
                    <a:pt x="237" y="56"/>
                  </a:lnTo>
                  <a:lnTo>
                    <a:pt x="271" y="39"/>
                  </a:lnTo>
                  <a:lnTo>
                    <a:pt x="329" y="20"/>
                  </a:lnTo>
                  <a:lnTo>
                    <a:pt x="346" y="17"/>
                  </a:lnTo>
                  <a:lnTo>
                    <a:pt x="388" y="6"/>
                  </a:lnTo>
                  <a:lnTo>
                    <a:pt x="446" y="0"/>
                  </a:lnTo>
                  <a:lnTo>
                    <a:pt x="505" y="6"/>
                  </a:lnTo>
                  <a:lnTo>
                    <a:pt x="552" y="17"/>
                  </a:lnTo>
                  <a:lnTo>
                    <a:pt x="566" y="23"/>
                  </a:lnTo>
                  <a:lnTo>
                    <a:pt x="622" y="56"/>
                  </a:lnTo>
                  <a:lnTo>
                    <a:pt x="625" y="56"/>
                  </a:lnTo>
                  <a:lnTo>
                    <a:pt x="656" y="92"/>
                  </a:lnTo>
                  <a:lnTo>
                    <a:pt x="672" y="131"/>
                  </a:lnTo>
                  <a:lnTo>
                    <a:pt x="667" y="168"/>
                  </a:lnTo>
                  <a:lnTo>
                    <a:pt x="645" y="207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3" name="Freeform 7715"/>
            <p:cNvSpPr>
              <a:spLocks/>
            </p:cNvSpPr>
            <p:nvPr/>
          </p:nvSpPr>
          <p:spPr bwMode="auto">
            <a:xfrm>
              <a:off x="673" y="3247"/>
              <a:ext cx="809" cy="408"/>
            </a:xfrm>
            <a:custGeom>
              <a:avLst/>
              <a:gdLst>
                <a:gd name="T0" fmla="*/ 0 w 809"/>
                <a:gd name="T1" fmla="*/ 316 h 408"/>
                <a:gd name="T2" fmla="*/ 22 w 809"/>
                <a:gd name="T3" fmla="*/ 349 h 408"/>
                <a:gd name="T4" fmla="*/ 59 w 809"/>
                <a:gd name="T5" fmla="*/ 374 h 408"/>
                <a:gd name="T6" fmla="*/ 84 w 809"/>
                <a:gd name="T7" fmla="*/ 385 h 408"/>
                <a:gd name="T8" fmla="*/ 117 w 809"/>
                <a:gd name="T9" fmla="*/ 396 h 408"/>
                <a:gd name="T10" fmla="*/ 176 w 809"/>
                <a:gd name="T11" fmla="*/ 405 h 408"/>
                <a:gd name="T12" fmla="*/ 234 w 809"/>
                <a:gd name="T13" fmla="*/ 408 h 408"/>
                <a:gd name="T14" fmla="*/ 296 w 809"/>
                <a:gd name="T15" fmla="*/ 408 h 408"/>
                <a:gd name="T16" fmla="*/ 354 w 809"/>
                <a:gd name="T17" fmla="*/ 405 h 408"/>
                <a:gd name="T18" fmla="*/ 413 w 809"/>
                <a:gd name="T19" fmla="*/ 399 h 408"/>
                <a:gd name="T20" fmla="*/ 471 w 809"/>
                <a:gd name="T21" fmla="*/ 394 h 408"/>
                <a:gd name="T22" fmla="*/ 511 w 809"/>
                <a:gd name="T23" fmla="*/ 385 h 408"/>
                <a:gd name="T24" fmla="*/ 530 w 809"/>
                <a:gd name="T25" fmla="*/ 380 h 408"/>
                <a:gd name="T26" fmla="*/ 591 w 809"/>
                <a:gd name="T27" fmla="*/ 363 h 408"/>
                <a:gd name="T28" fmla="*/ 639 w 809"/>
                <a:gd name="T29" fmla="*/ 349 h 408"/>
                <a:gd name="T30" fmla="*/ 650 w 809"/>
                <a:gd name="T31" fmla="*/ 343 h 408"/>
                <a:gd name="T32" fmla="*/ 709 w 809"/>
                <a:gd name="T33" fmla="*/ 316 h 408"/>
                <a:gd name="T34" fmla="*/ 717 w 809"/>
                <a:gd name="T35" fmla="*/ 310 h 408"/>
                <a:gd name="T36" fmla="*/ 767 w 809"/>
                <a:gd name="T37" fmla="*/ 274 h 408"/>
                <a:gd name="T38" fmla="*/ 767 w 809"/>
                <a:gd name="T39" fmla="*/ 274 h 408"/>
                <a:gd name="T40" fmla="*/ 798 w 809"/>
                <a:gd name="T41" fmla="*/ 235 h 408"/>
                <a:gd name="T42" fmla="*/ 809 w 809"/>
                <a:gd name="T43" fmla="*/ 198 h 408"/>
                <a:gd name="T44" fmla="*/ 806 w 809"/>
                <a:gd name="T45" fmla="*/ 159 h 408"/>
                <a:gd name="T46" fmla="*/ 787 w 809"/>
                <a:gd name="T47" fmla="*/ 123 h 408"/>
                <a:gd name="T48" fmla="*/ 767 w 809"/>
                <a:gd name="T49" fmla="*/ 101 h 408"/>
                <a:gd name="T50" fmla="*/ 753 w 809"/>
                <a:gd name="T51" fmla="*/ 84 h 408"/>
                <a:gd name="T52" fmla="*/ 709 w 809"/>
                <a:gd name="T53" fmla="*/ 51 h 408"/>
                <a:gd name="T54" fmla="*/ 703 w 809"/>
                <a:gd name="T55" fmla="*/ 45 h 408"/>
                <a:gd name="T56" fmla="*/ 650 w 809"/>
                <a:gd name="T57" fmla="*/ 20 h 408"/>
                <a:gd name="T58" fmla="*/ 605 w 809"/>
                <a:gd name="T59" fmla="*/ 9 h 408"/>
                <a:gd name="T60" fmla="*/ 591 w 809"/>
                <a:gd name="T61" fmla="*/ 6 h 408"/>
                <a:gd name="T62" fmla="*/ 530 w 809"/>
                <a:gd name="T63" fmla="*/ 0 h 408"/>
                <a:gd name="T64" fmla="*/ 471 w 809"/>
                <a:gd name="T65" fmla="*/ 3 h 408"/>
                <a:gd name="T66" fmla="*/ 458 w 809"/>
                <a:gd name="T67" fmla="*/ 9 h 408"/>
                <a:gd name="T68" fmla="*/ 413 w 809"/>
                <a:gd name="T69" fmla="*/ 17 h 408"/>
                <a:gd name="T70" fmla="*/ 354 w 809"/>
                <a:gd name="T71" fmla="*/ 39 h 408"/>
                <a:gd name="T72" fmla="*/ 343 w 809"/>
                <a:gd name="T73" fmla="*/ 45 h 408"/>
                <a:gd name="T74" fmla="*/ 296 w 809"/>
                <a:gd name="T75" fmla="*/ 67 h 408"/>
                <a:gd name="T76" fmla="*/ 265 w 809"/>
                <a:gd name="T77" fmla="*/ 84 h 408"/>
                <a:gd name="T78" fmla="*/ 234 w 809"/>
                <a:gd name="T79" fmla="*/ 98 h 408"/>
                <a:gd name="T80" fmla="*/ 195 w 809"/>
                <a:gd name="T81" fmla="*/ 123 h 408"/>
                <a:gd name="T82" fmla="*/ 176 w 809"/>
                <a:gd name="T83" fmla="*/ 131 h 408"/>
                <a:gd name="T84" fmla="*/ 128 w 809"/>
                <a:gd name="T85" fmla="*/ 159 h 408"/>
                <a:gd name="T86" fmla="*/ 117 w 809"/>
                <a:gd name="T87" fmla="*/ 165 h 408"/>
                <a:gd name="T88" fmla="*/ 64 w 809"/>
                <a:gd name="T89" fmla="*/ 198 h 408"/>
                <a:gd name="T90" fmla="*/ 59 w 809"/>
                <a:gd name="T91" fmla="*/ 201 h 408"/>
                <a:gd name="T92" fmla="*/ 17 w 809"/>
                <a:gd name="T93" fmla="*/ 235 h 408"/>
                <a:gd name="T94" fmla="*/ 0 w 809"/>
                <a:gd name="T95" fmla="*/ 263 h 4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09"/>
                <a:gd name="T145" fmla="*/ 0 h 408"/>
                <a:gd name="T146" fmla="*/ 809 w 809"/>
                <a:gd name="T147" fmla="*/ 408 h 4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09" h="408">
                  <a:moveTo>
                    <a:pt x="0" y="316"/>
                  </a:moveTo>
                  <a:lnTo>
                    <a:pt x="22" y="349"/>
                  </a:lnTo>
                  <a:lnTo>
                    <a:pt x="59" y="374"/>
                  </a:lnTo>
                  <a:lnTo>
                    <a:pt x="84" y="385"/>
                  </a:lnTo>
                  <a:lnTo>
                    <a:pt x="117" y="396"/>
                  </a:lnTo>
                  <a:lnTo>
                    <a:pt x="176" y="405"/>
                  </a:lnTo>
                  <a:lnTo>
                    <a:pt x="234" y="408"/>
                  </a:lnTo>
                  <a:lnTo>
                    <a:pt x="296" y="408"/>
                  </a:lnTo>
                  <a:lnTo>
                    <a:pt x="354" y="405"/>
                  </a:lnTo>
                  <a:lnTo>
                    <a:pt x="413" y="399"/>
                  </a:lnTo>
                  <a:lnTo>
                    <a:pt x="471" y="394"/>
                  </a:lnTo>
                  <a:lnTo>
                    <a:pt x="511" y="385"/>
                  </a:lnTo>
                  <a:lnTo>
                    <a:pt x="530" y="380"/>
                  </a:lnTo>
                  <a:lnTo>
                    <a:pt x="591" y="363"/>
                  </a:lnTo>
                  <a:lnTo>
                    <a:pt x="639" y="349"/>
                  </a:lnTo>
                  <a:lnTo>
                    <a:pt x="650" y="343"/>
                  </a:lnTo>
                  <a:lnTo>
                    <a:pt x="709" y="316"/>
                  </a:lnTo>
                  <a:lnTo>
                    <a:pt x="717" y="310"/>
                  </a:lnTo>
                  <a:lnTo>
                    <a:pt x="767" y="274"/>
                  </a:lnTo>
                  <a:lnTo>
                    <a:pt x="798" y="235"/>
                  </a:lnTo>
                  <a:lnTo>
                    <a:pt x="809" y="198"/>
                  </a:lnTo>
                  <a:lnTo>
                    <a:pt x="806" y="159"/>
                  </a:lnTo>
                  <a:lnTo>
                    <a:pt x="787" y="123"/>
                  </a:lnTo>
                  <a:lnTo>
                    <a:pt x="767" y="101"/>
                  </a:lnTo>
                  <a:lnTo>
                    <a:pt x="753" y="84"/>
                  </a:lnTo>
                  <a:lnTo>
                    <a:pt x="709" y="51"/>
                  </a:lnTo>
                  <a:lnTo>
                    <a:pt x="703" y="45"/>
                  </a:lnTo>
                  <a:lnTo>
                    <a:pt x="650" y="20"/>
                  </a:lnTo>
                  <a:lnTo>
                    <a:pt x="605" y="9"/>
                  </a:lnTo>
                  <a:lnTo>
                    <a:pt x="591" y="6"/>
                  </a:lnTo>
                  <a:lnTo>
                    <a:pt x="530" y="0"/>
                  </a:lnTo>
                  <a:lnTo>
                    <a:pt x="471" y="3"/>
                  </a:lnTo>
                  <a:lnTo>
                    <a:pt x="458" y="9"/>
                  </a:lnTo>
                  <a:lnTo>
                    <a:pt x="413" y="17"/>
                  </a:lnTo>
                  <a:lnTo>
                    <a:pt x="354" y="39"/>
                  </a:lnTo>
                  <a:lnTo>
                    <a:pt x="343" y="45"/>
                  </a:lnTo>
                  <a:lnTo>
                    <a:pt x="296" y="67"/>
                  </a:lnTo>
                  <a:lnTo>
                    <a:pt x="265" y="84"/>
                  </a:lnTo>
                  <a:lnTo>
                    <a:pt x="234" y="98"/>
                  </a:lnTo>
                  <a:lnTo>
                    <a:pt x="195" y="123"/>
                  </a:lnTo>
                  <a:lnTo>
                    <a:pt x="176" y="131"/>
                  </a:lnTo>
                  <a:lnTo>
                    <a:pt x="128" y="159"/>
                  </a:lnTo>
                  <a:lnTo>
                    <a:pt x="117" y="165"/>
                  </a:lnTo>
                  <a:lnTo>
                    <a:pt x="64" y="198"/>
                  </a:lnTo>
                  <a:lnTo>
                    <a:pt x="59" y="201"/>
                  </a:lnTo>
                  <a:lnTo>
                    <a:pt x="17" y="235"/>
                  </a:lnTo>
                  <a:lnTo>
                    <a:pt x="0" y="263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4" name="Freeform 7716"/>
            <p:cNvSpPr>
              <a:spLocks/>
            </p:cNvSpPr>
            <p:nvPr/>
          </p:nvSpPr>
          <p:spPr bwMode="auto">
            <a:xfrm>
              <a:off x="673" y="3161"/>
              <a:ext cx="951" cy="505"/>
            </a:xfrm>
            <a:custGeom>
              <a:avLst/>
              <a:gdLst>
                <a:gd name="T0" fmla="*/ 0 w 951"/>
                <a:gd name="T1" fmla="*/ 438 h 505"/>
                <a:gd name="T2" fmla="*/ 45 w 951"/>
                <a:gd name="T3" fmla="*/ 471 h 505"/>
                <a:gd name="T4" fmla="*/ 59 w 951"/>
                <a:gd name="T5" fmla="*/ 480 h 505"/>
                <a:gd name="T6" fmla="*/ 117 w 951"/>
                <a:gd name="T7" fmla="*/ 496 h 505"/>
                <a:gd name="T8" fmla="*/ 176 w 951"/>
                <a:gd name="T9" fmla="*/ 502 h 505"/>
                <a:gd name="T10" fmla="*/ 234 w 951"/>
                <a:gd name="T11" fmla="*/ 505 h 505"/>
                <a:gd name="T12" fmla="*/ 296 w 951"/>
                <a:gd name="T13" fmla="*/ 505 h 505"/>
                <a:gd name="T14" fmla="*/ 354 w 951"/>
                <a:gd name="T15" fmla="*/ 505 h 505"/>
                <a:gd name="T16" fmla="*/ 413 w 951"/>
                <a:gd name="T17" fmla="*/ 499 h 505"/>
                <a:gd name="T18" fmla="*/ 471 w 951"/>
                <a:gd name="T19" fmla="*/ 494 h 505"/>
                <a:gd name="T20" fmla="*/ 530 w 951"/>
                <a:gd name="T21" fmla="*/ 485 h 505"/>
                <a:gd name="T22" fmla="*/ 591 w 951"/>
                <a:gd name="T23" fmla="*/ 477 h 505"/>
                <a:gd name="T24" fmla="*/ 608 w 951"/>
                <a:gd name="T25" fmla="*/ 471 h 505"/>
                <a:gd name="T26" fmla="*/ 650 w 951"/>
                <a:gd name="T27" fmla="*/ 460 h 505"/>
                <a:gd name="T28" fmla="*/ 709 w 951"/>
                <a:gd name="T29" fmla="*/ 443 h 505"/>
                <a:gd name="T30" fmla="*/ 739 w 951"/>
                <a:gd name="T31" fmla="*/ 435 h 505"/>
                <a:gd name="T32" fmla="*/ 767 w 951"/>
                <a:gd name="T33" fmla="*/ 421 h 505"/>
                <a:gd name="T34" fmla="*/ 826 w 951"/>
                <a:gd name="T35" fmla="*/ 399 h 505"/>
                <a:gd name="T36" fmla="*/ 829 w 951"/>
                <a:gd name="T37" fmla="*/ 396 h 505"/>
                <a:gd name="T38" fmla="*/ 887 w 951"/>
                <a:gd name="T39" fmla="*/ 363 h 505"/>
                <a:gd name="T40" fmla="*/ 893 w 951"/>
                <a:gd name="T41" fmla="*/ 360 h 505"/>
                <a:gd name="T42" fmla="*/ 935 w 951"/>
                <a:gd name="T43" fmla="*/ 321 h 505"/>
                <a:gd name="T44" fmla="*/ 946 w 951"/>
                <a:gd name="T45" fmla="*/ 293 h 505"/>
                <a:gd name="T46" fmla="*/ 951 w 951"/>
                <a:gd name="T47" fmla="*/ 284 h 505"/>
                <a:gd name="T48" fmla="*/ 948 w 951"/>
                <a:gd name="T49" fmla="*/ 245 h 505"/>
                <a:gd name="T50" fmla="*/ 946 w 951"/>
                <a:gd name="T51" fmla="*/ 234 h 505"/>
                <a:gd name="T52" fmla="*/ 937 w 951"/>
                <a:gd name="T53" fmla="*/ 209 h 505"/>
                <a:gd name="T54" fmla="*/ 912 w 951"/>
                <a:gd name="T55" fmla="*/ 170 h 505"/>
                <a:gd name="T56" fmla="*/ 887 w 951"/>
                <a:gd name="T57" fmla="*/ 139 h 505"/>
                <a:gd name="T58" fmla="*/ 879 w 951"/>
                <a:gd name="T59" fmla="*/ 131 h 505"/>
                <a:gd name="T60" fmla="*/ 837 w 951"/>
                <a:gd name="T61" fmla="*/ 95 h 505"/>
                <a:gd name="T62" fmla="*/ 826 w 951"/>
                <a:gd name="T63" fmla="*/ 86 h 505"/>
                <a:gd name="T64" fmla="*/ 781 w 951"/>
                <a:gd name="T65" fmla="*/ 58 h 505"/>
                <a:gd name="T66" fmla="*/ 767 w 951"/>
                <a:gd name="T67" fmla="*/ 50 h 505"/>
                <a:gd name="T68" fmla="*/ 709 w 951"/>
                <a:gd name="T69" fmla="*/ 22 h 505"/>
                <a:gd name="T70" fmla="*/ 695 w 951"/>
                <a:gd name="T71" fmla="*/ 19 h 505"/>
                <a:gd name="T72" fmla="*/ 650 w 951"/>
                <a:gd name="T73" fmla="*/ 8 h 505"/>
                <a:gd name="T74" fmla="*/ 591 w 951"/>
                <a:gd name="T75" fmla="*/ 0 h 505"/>
                <a:gd name="T76" fmla="*/ 530 w 951"/>
                <a:gd name="T77" fmla="*/ 3 h 505"/>
                <a:gd name="T78" fmla="*/ 471 w 951"/>
                <a:gd name="T79" fmla="*/ 17 h 505"/>
                <a:gd name="T80" fmla="*/ 466 w 951"/>
                <a:gd name="T81" fmla="*/ 19 h 505"/>
                <a:gd name="T82" fmla="*/ 413 w 951"/>
                <a:gd name="T83" fmla="*/ 39 h 505"/>
                <a:gd name="T84" fmla="*/ 382 w 951"/>
                <a:gd name="T85" fmla="*/ 58 h 505"/>
                <a:gd name="T86" fmla="*/ 354 w 951"/>
                <a:gd name="T87" fmla="*/ 70 h 505"/>
                <a:gd name="T88" fmla="*/ 318 w 951"/>
                <a:gd name="T89" fmla="*/ 95 h 505"/>
                <a:gd name="T90" fmla="*/ 296 w 951"/>
                <a:gd name="T91" fmla="*/ 109 h 505"/>
                <a:gd name="T92" fmla="*/ 262 w 951"/>
                <a:gd name="T93" fmla="*/ 131 h 505"/>
                <a:gd name="T94" fmla="*/ 234 w 951"/>
                <a:gd name="T95" fmla="*/ 148 h 505"/>
                <a:gd name="T96" fmla="*/ 204 w 951"/>
                <a:gd name="T97" fmla="*/ 170 h 505"/>
                <a:gd name="T98" fmla="*/ 176 w 951"/>
                <a:gd name="T99" fmla="*/ 187 h 505"/>
                <a:gd name="T100" fmla="*/ 145 w 951"/>
                <a:gd name="T101" fmla="*/ 209 h 505"/>
                <a:gd name="T102" fmla="*/ 117 w 951"/>
                <a:gd name="T103" fmla="*/ 223 h 505"/>
                <a:gd name="T104" fmla="*/ 81 w 951"/>
                <a:gd name="T105" fmla="*/ 245 h 505"/>
                <a:gd name="T106" fmla="*/ 59 w 951"/>
                <a:gd name="T107" fmla="*/ 259 h 505"/>
                <a:gd name="T108" fmla="*/ 22 w 951"/>
                <a:gd name="T109" fmla="*/ 284 h 505"/>
                <a:gd name="T110" fmla="*/ 0 w 951"/>
                <a:gd name="T111" fmla="*/ 304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51"/>
                <a:gd name="T169" fmla="*/ 0 h 505"/>
                <a:gd name="T170" fmla="*/ 951 w 951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51" h="505">
                  <a:moveTo>
                    <a:pt x="0" y="438"/>
                  </a:moveTo>
                  <a:lnTo>
                    <a:pt x="45" y="471"/>
                  </a:lnTo>
                  <a:lnTo>
                    <a:pt x="59" y="480"/>
                  </a:lnTo>
                  <a:lnTo>
                    <a:pt x="117" y="496"/>
                  </a:lnTo>
                  <a:lnTo>
                    <a:pt x="176" y="502"/>
                  </a:lnTo>
                  <a:lnTo>
                    <a:pt x="234" y="505"/>
                  </a:lnTo>
                  <a:lnTo>
                    <a:pt x="296" y="505"/>
                  </a:lnTo>
                  <a:lnTo>
                    <a:pt x="354" y="505"/>
                  </a:lnTo>
                  <a:lnTo>
                    <a:pt x="413" y="499"/>
                  </a:lnTo>
                  <a:lnTo>
                    <a:pt x="471" y="494"/>
                  </a:lnTo>
                  <a:lnTo>
                    <a:pt x="530" y="485"/>
                  </a:lnTo>
                  <a:lnTo>
                    <a:pt x="591" y="477"/>
                  </a:lnTo>
                  <a:lnTo>
                    <a:pt x="608" y="471"/>
                  </a:lnTo>
                  <a:lnTo>
                    <a:pt x="650" y="460"/>
                  </a:lnTo>
                  <a:lnTo>
                    <a:pt x="709" y="443"/>
                  </a:lnTo>
                  <a:lnTo>
                    <a:pt x="739" y="435"/>
                  </a:lnTo>
                  <a:lnTo>
                    <a:pt x="767" y="421"/>
                  </a:lnTo>
                  <a:lnTo>
                    <a:pt x="826" y="399"/>
                  </a:lnTo>
                  <a:lnTo>
                    <a:pt x="829" y="396"/>
                  </a:lnTo>
                  <a:lnTo>
                    <a:pt x="887" y="363"/>
                  </a:lnTo>
                  <a:lnTo>
                    <a:pt x="893" y="360"/>
                  </a:lnTo>
                  <a:lnTo>
                    <a:pt x="935" y="321"/>
                  </a:lnTo>
                  <a:lnTo>
                    <a:pt x="946" y="293"/>
                  </a:lnTo>
                  <a:lnTo>
                    <a:pt x="951" y="284"/>
                  </a:lnTo>
                  <a:lnTo>
                    <a:pt x="948" y="245"/>
                  </a:lnTo>
                  <a:lnTo>
                    <a:pt x="946" y="234"/>
                  </a:lnTo>
                  <a:lnTo>
                    <a:pt x="937" y="209"/>
                  </a:lnTo>
                  <a:lnTo>
                    <a:pt x="912" y="170"/>
                  </a:lnTo>
                  <a:lnTo>
                    <a:pt x="887" y="139"/>
                  </a:lnTo>
                  <a:lnTo>
                    <a:pt x="879" y="131"/>
                  </a:lnTo>
                  <a:lnTo>
                    <a:pt x="837" y="95"/>
                  </a:lnTo>
                  <a:lnTo>
                    <a:pt x="826" y="86"/>
                  </a:lnTo>
                  <a:lnTo>
                    <a:pt x="781" y="58"/>
                  </a:lnTo>
                  <a:lnTo>
                    <a:pt x="767" y="50"/>
                  </a:lnTo>
                  <a:lnTo>
                    <a:pt x="709" y="22"/>
                  </a:lnTo>
                  <a:lnTo>
                    <a:pt x="695" y="19"/>
                  </a:lnTo>
                  <a:lnTo>
                    <a:pt x="650" y="8"/>
                  </a:lnTo>
                  <a:lnTo>
                    <a:pt x="591" y="0"/>
                  </a:lnTo>
                  <a:lnTo>
                    <a:pt x="530" y="3"/>
                  </a:lnTo>
                  <a:lnTo>
                    <a:pt x="471" y="17"/>
                  </a:lnTo>
                  <a:lnTo>
                    <a:pt x="466" y="19"/>
                  </a:lnTo>
                  <a:lnTo>
                    <a:pt x="413" y="39"/>
                  </a:lnTo>
                  <a:lnTo>
                    <a:pt x="382" y="58"/>
                  </a:lnTo>
                  <a:lnTo>
                    <a:pt x="354" y="70"/>
                  </a:lnTo>
                  <a:lnTo>
                    <a:pt x="318" y="95"/>
                  </a:lnTo>
                  <a:lnTo>
                    <a:pt x="296" y="109"/>
                  </a:lnTo>
                  <a:lnTo>
                    <a:pt x="262" y="131"/>
                  </a:lnTo>
                  <a:lnTo>
                    <a:pt x="234" y="148"/>
                  </a:lnTo>
                  <a:lnTo>
                    <a:pt x="204" y="170"/>
                  </a:lnTo>
                  <a:lnTo>
                    <a:pt x="176" y="187"/>
                  </a:lnTo>
                  <a:lnTo>
                    <a:pt x="145" y="209"/>
                  </a:lnTo>
                  <a:lnTo>
                    <a:pt x="117" y="223"/>
                  </a:lnTo>
                  <a:lnTo>
                    <a:pt x="81" y="245"/>
                  </a:lnTo>
                  <a:lnTo>
                    <a:pt x="59" y="259"/>
                  </a:lnTo>
                  <a:lnTo>
                    <a:pt x="22" y="284"/>
                  </a:lnTo>
                  <a:lnTo>
                    <a:pt x="0" y="304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5" name="Freeform 7717"/>
            <p:cNvSpPr>
              <a:spLocks/>
            </p:cNvSpPr>
            <p:nvPr/>
          </p:nvSpPr>
          <p:spPr bwMode="auto">
            <a:xfrm>
              <a:off x="673" y="3046"/>
              <a:ext cx="1163" cy="631"/>
            </a:xfrm>
            <a:custGeom>
              <a:avLst/>
              <a:gdLst>
                <a:gd name="T0" fmla="*/ 14 w 1163"/>
                <a:gd name="T1" fmla="*/ 586 h 631"/>
                <a:gd name="T2" fmla="*/ 117 w 1163"/>
                <a:gd name="T3" fmla="*/ 623 h 631"/>
                <a:gd name="T4" fmla="*/ 176 w 1163"/>
                <a:gd name="T5" fmla="*/ 628 h 631"/>
                <a:gd name="T6" fmla="*/ 296 w 1163"/>
                <a:gd name="T7" fmla="*/ 631 h 631"/>
                <a:gd name="T8" fmla="*/ 413 w 1163"/>
                <a:gd name="T9" fmla="*/ 628 h 631"/>
                <a:gd name="T10" fmla="*/ 471 w 1163"/>
                <a:gd name="T11" fmla="*/ 623 h 631"/>
                <a:gd name="T12" fmla="*/ 591 w 1163"/>
                <a:gd name="T13" fmla="*/ 611 h 631"/>
                <a:gd name="T14" fmla="*/ 709 w 1163"/>
                <a:gd name="T15" fmla="*/ 592 h 631"/>
                <a:gd name="T16" fmla="*/ 767 w 1163"/>
                <a:gd name="T17" fmla="*/ 578 h 631"/>
                <a:gd name="T18" fmla="*/ 882 w 1163"/>
                <a:gd name="T19" fmla="*/ 550 h 631"/>
                <a:gd name="T20" fmla="*/ 946 w 1163"/>
                <a:gd name="T21" fmla="*/ 528 h 631"/>
                <a:gd name="T22" fmla="*/ 1004 w 1163"/>
                <a:gd name="T23" fmla="*/ 511 h 631"/>
                <a:gd name="T24" fmla="*/ 1088 w 1163"/>
                <a:gd name="T25" fmla="*/ 475 h 631"/>
                <a:gd name="T26" fmla="*/ 1138 w 1163"/>
                <a:gd name="T27" fmla="*/ 436 h 631"/>
                <a:gd name="T28" fmla="*/ 1163 w 1163"/>
                <a:gd name="T29" fmla="*/ 360 h 631"/>
                <a:gd name="T30" fmla="*/ 1121 w 1163"/>
                <a:gd name="T31" fmla="*/ 291 h 631"/>
                <a:gd name="T32" fmla="*/ 1085 w 1163"/>
                <a:gd name="T33" fmla="*/ 246 h 631"/>
                <a:gd name="T34" fmla="*/ 1046 w 1163"/>
                <a:gd name="T35" fmla="*/ 210 h 631"/>
                <a:gd name="T36" fmla="*/ 1004 w 1163"/>
                <a:gd name="T37" fmla="*/ 173 h 631"/>
                <a:gd name="T38" fmla="*/ 946 w 1163"/>
                <a:gd name="T39" fmla="*/ 126 h 631"/>
                <a:gd name="T40" fmla="*/ 887 w 1163"/>
                <a:gd name="T41" fmla="*/ 87 h 631"/>
                <a:gd name="T42" fmla="*/ 826 w 1163"/>
                <a:gd name="T43" fmla="*/ 53 h 631"/>
                <a:gd name="T44" fmla="*/ 745 w 1163"/>
                <a:gd name="T45" fmla="*/ 20 h 631"/>
                <a:gd name="T46" fmla="*/ 650 w 1163"/>
                <a:gd name="T47" fmla="*/ 0 h 631"/>
                <a:gd name="T48" fmla="*/ 530 w 1163"/>
                <a:gd name="T49" fmla="*/ 12 h 631"/>
                <a:gd name="T50" fmla="*/ 471 w 1163"/>
                <a:gd name="T51" fmla="*/ 31 h 631"/>
                <a:gd name="T52" fmla="*/ 413 w 1163"/>
                <a:gd name="T53" fmla="*/ 65 h 631"/>
                <a:gd name="T54" fmla="*/ 354 w 1163"/>
                <a:gd name="T55" fmla="*/ 112 h 631"/>
                <a:gd name="T56" fmla="*/ 296 w 1163"/>
                <a:gd name="T57" fmla="*/ 165 h 631"/>
                <a:gd name="T58" fmla="*/ 248 w 1163"/>
                <a:gd name="T59" fmla="*/ 210 h 631"/>
                <a:gd name="T60" fmla="*/ 204 w 1163"/>
                <a:gd name="T61" fmla="*/ 246 h 631"/>
                <a:gd name="T62" fmla="*/ 153 w 1163"/>
                <a:gd name="T63" fmla="*/ 285 h 631"/>
                <a:gd name="T64" fmla="*/ 98 w 1163"/>
                <a:gd name="T65" fmla="*/ 324 h 631"/>
                <a:gd name="T66" fmla="*/ 36 w 1163"/>
                <a:gd name="T67" fmla="*/ 360 h 63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63"/>
                <a:gd name="T103" fmla="*/ 0 h 631"/>
                <a:gd name="T104" fmla="*/ 1163 w 1163"/>
                <a:gd name="T105" fmla="*/ 631 h 63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63" h="631">
                  <a:moveTo>
                    <a:pt x="0" y="575"/>
                  </a:moveTo>
                  <a:lnTo>
                    <a:pt x="14" y="586"/>
                  </a:lnTo>
                  <a:lnTo>
                    <a:pt x="59" y="609"/>
                  </a:lnTo>
                  <a:lnTo>
                    <a:pt x="117" y="623"/>
                  </a:lnTo>
                  <a:lnTo>
                    <a:pt x="137" y="625"/>
                  </a:lnTo>
                  <a:lnTo>
                    <a:pt x="176" y="628"/>
                  </a:lnTo>
                  <a:lnTo>
                    <a:pt x="234" y="631"/>
                  </a:lnTo>
                  <a:lnTo>
                    <a:pt x="296" y="631"/>
                  </a:lnTo>
                  <a:lnTo>
                    <a:pt x="354" y="631"/>
                  </a:lnTo>
                  <a:lnTo>
                    <a:pt x="413" y="628"/>
                  </a:lnTo>
                  <a:lnTo>
                    <a:pt x="449" y="625"/>
                  </a:lnTo>
                  <a:lnTo>
                    <a:pt x="471" y="623"/>
                  </a:lnTo>
                  <a:lnTo>
                    <a:pt x="530" y="617"/>
                  </a:lnTo>
                  <a:lnTo>
                    <a:pt x="591" y="611"/>
                  </a:lnTo>
                  <a:lnTo>
                    <a:pt x="650" y="600"/>
                  </a:lnTo>
                  <a:lnTo>
                    <a:pt x="709" y="592"/>
                  </a:lnTo>
                  <a:lnTo>
                    <a:pt x="731" y="586"/>
                  </a:lnTo>
                  <a:lnTo>
                    <a:pt x="767" y="578"/>
                  </a:lnTo>
                  <a:lnTo>
                    <a:pt x="826" y="564"/>
                  </a:lnTo>
                  <a:lnTo>
                    <a:pt x="882" y="550"/>
                  </a:lnTo>
                  <a:lnTo>
                    <a:pt x="887" y="547"/>
                  </a:lnTo>
                  <a:lnTo>
                    <a:pt x="946" y="528"/>
                  </a:lnTo>
                  <a:lnTo>
                    <a:pt x="1001" y="511"/>
                  </a:lnTo>
                  <a:lnTo>
                    <a:pt x="1004" y="511"/>
                  </a:lnTo>
                  <a:lnTo>
                    <a:pt x="1063" y="483"/>
                  </a:lnTo>
                  <a:lnTo>
                    <a:pt x="1088" y="475"/>
                  </a:lnTo>
                  <a:lnTo>
                    <a:pt x="1121" y="447"/>
                  </a:lnTo>
                  <a:lnTo>
                    <a:pt x="1138" y="436"/>
                  </a:lnTo>
                  <a:lnTo>
                    <a:pt x="1161" y="399"/>
                  </a:lnTo>
                  <a:lnTo>
                    <a:pt x="1163" y="360"/>
                  </a:lnTo>
                  <a:lnTo>
                    <a:pt x="1147" y="324"/>
                  </a:lnTo>
                  <a:lnTo>
                    <a:pt x="1121" y="291"/>
                  </a:lnTo>
                  <a:lnTo>
                    <a:pt x="1119" y="285"/>
                  </a:lnTo>
                  <a:lnTo>
                    <a:pt x="1085" y="246"/>
                  </a:lnTo>
                  <a:lnTo>
                    <a:pt x="1063" y="226"/>
                  </a:lnTo>
                  <a:lnTo>
                    <a:pt x="1046" y="210"/>
                  </a:lnTo>
                  <a:lnTo>
                    <a:pt x="1004" y="173"/>
                  </a:lnTo>
                  <a:lnTo>
                    <a:pt x="957" y="134"/>
                  </a:lnTo>
                  <a:lnTo>
                    <a:pt x="946" y="126"/>
                  </a:lnTo>
                  <a:lnTo>
                    <a:pt x="904" y="95"/>
                  </a:lnTo>
                  <a:lnTo>
                    <a:pt x="887" y="87"/>
                  </a:lnTo>
                  <a:lnTo>
                    <a:pt x="837" y="59"/>
                  </a:lnTo>
                  <a:lnTo>
                    <a:pt x="826" y="53"/>
                  </a:lnTo>
                  <a:lnTo>
                    <a:pt x="767" y="28"/>
                  </a:lnTo>
                  <a:lnTo>
                    <a:pt x="745" y="20"/>
                  </a:lnTo>
                  <a:lnTo>
                    <a:pt x="709" y="9"/>
                  </a:lnTo>
                  <a:lnTo>
                    <a:pt x="650" y="0"/>
                  </a:lnTo>
                  <a:lnTo>
                    <a:pt x="591" y="3"/>
                  </a:lnTo>
                  <a:lnTo>
                    <a:pt x="530" y="12"/>
                  </a:lnTo>
                  <a:lnTo>
                    <a:pt x="508" y="20"/>
                  </a:lnTo>
                  <a:lnTo>
                    <a:pt x="471" y="31"/>
                  </a:lnTo>
                  <a:lnTo>
                    <a:pt x="427" y="59"/>
                  </a:lnTo>
                  <a:lnTo>
                    <a:pt x="413" y="65"/>
                  </a:lnTo>
                  <a:lnTo>
                    <a:pt x="377" y="95"/>
                  </a:lnTo>
                  <a:lnTo>
                    <a:pt x="354" y="112"/>
                  </a:lnTo>
                  <a:lnTo>
                    <a:pt x="332" y="134"/>
                  </a:lnTo>
                  <a:lnTo>
                    <a:pt x="296" y="165"/>
                  </a:lnTo>
                  <a:lnTo>
                    <a:pt x="290" y="173"/>
                  </a:lnTo>
                  <a:lnTo>
                    <a:pt x="248" y="210"/>
                  </a:lnTo>
                  <a:lnTo>
                    <a:pt x="234" y="218"/>
                  </a:lnTo>
                  <a:lnTo>
                    <a:pt x="204" y="246"/>
                  </a:lnTo>
                  <a:lnTo>
                    <a:pt x="176" y="265"/>
                  </a:lnTo>
                  <a:lnTo>
                    <a:pt x="153" y="285"/>
                  </a:lnTo>
                  <a:lnTo>
                    <a:pt x="117" y="310"/>
                  </a:lnTo>
                  <a:lnTo>
                    <a:pt x="98" y="324"/>
                  </a:lnTo>
                  <a:lnTo>
                    <a:pt x="59" y="346"/>
                  </a:lnTo>
                  <a:lnTo>
                    <a:pt x="36" y="360"/>
                  </a:lnTo>
                  <a:lnTo>
                    <a:pt x="0" y="385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6" name="Freeform 7718"/>
            <p:cNvSpPr>
              <a:spLocks/>
            </p:cNvSpPr>
            <p:nvPr/>
          </p:nvSpPr>
          <p:spPr bwMode="auto">
            <a:xfrm>
              <a:off x="673" y="2851"/>
              <a:ext cx="1479" cy="550"/>
            </a:xfrm>
            <a:custGeom>
              <a:avLst/>
              <a:gdLst>
                <a:gd name="T0" fmla="*/ 1479 w 1479"/>
                <a:gd name="T1" fmla="*/ 433 h 550"/>
                <a:gd name="T2" fmla="*/ 1420 w 1479"/>
                <a:gd name="T3" fmla="*/ 405 h 550"/>
                <a:gd name="T4" fmla="*/ 1417 w 1479"/>
                <a:gd name="T5" fmla="*/ 405 h 550"/>
                <a:gd name="T6" fmla="*/ 1359 w 1479"/>
                <a:gd name="T7" fmla="*/ 377 h 550"/>
                <a:gd name="T8" fmla="*/ 1342 w 1479"/>
                <a:gd name="T9" fmla="*/ 366 h 550"/>
                <a:gd name="T10" fmla="*/ 1300 w 1479"/>
                <a:gd name="T11" fmla="*/ 346 h 550"/>
                <a:gd name="T12" fmla="*/ 1269 w 1479"/>
                <a:gd name="T13" fmla="*/ 329 h 550"/>
                <a:gd name="T14" fmla="*/ 1241 w 1479"/>
                <a:gd name="T15" fmla="*/ 313 h 550"/>
                <a:gd name="T16" fmla="*/ 1205 w 1479"/>
                <a:gd name="T17" fmla="*/ 290 h 550"/>
                <a:gd name="T18" fmla="*/ 1183 w 1479"/>
                <a:gd name="T19" fmla="*/ 276 h 550"/>
                <a:gd name="T20" fmla="*/ 1147 w 1479"/>
                <a:gd name="T21" fmla="*/ 254 h 550"/>
                <a:gd name="T22" fmla="*/ 1121 w 1479"/>
                <a:gd name="T23" fmla="*/ 237 h 550"/>
                <a:gd name="T24" fmla="*/ 1091 w 1479"/>
                <a:gd name="T25" fmla="*/ 215 h 550"/>
                <a:gd name="T26" fmla="*/ 1063 w 1479"/>
                <a:gd name="T27" fmla="*/ 195 h 550"/>
                <a:gd name="T28" fmla="*/ 1038 w 1479"/>
                <a:gd name="T29" fmla="*/ 179 h 550"/>
                <a:gd name="T30" fmla="*/ 1004 w 1479"/>
                <a:gd name="T31" fmla="*/ 156 h 550"/>
                <a:gd name="T32" fmla="*/ 982 w 1479"/>
                <a:gd name="T33" fmla="*/ 140 h 550"/>
                <a:gd name="T34" fmla="*/ 946 w 1479"/>
                <a:gd name="T35" fmla="*/ 115 h 550"/>
                <a:gd name="T36" fmla="*/ 923 w 1479"/>
                <a:gd name="T37" fmla="*/ 103 h 550"/>
                <a:gd name="T38" fmla="*/ 887 w 1479"/>
                <a:gd name="T39" fmla="*/ 78 h 550"/>
                <a:gd name="T40" fmla="*/ 856 w 1479"/>
                <a:gd name="T41" fmla="*/ 64 h 550"/>
                <a:gd name="T42" fmla="*/ 826 w 1479"/>
                <a:gd name="T43" fmla="*/ 48 h 550"/>
                <a:gd name="T44" fmla="*/ 773 w 1479"/>
                <a:gd name="T45" fmla="*/ 28 h 550"/>
                <a:gd name="T46" fmla="*/ 767 w 1479"/>
                <a:gd name="T47" fmla="*/ 25 h 550"/>
                <a:gd name="T48" fmla="*/ 709 w 1479"/>
                <a:gd name="T49" fmla="*/ 9 h 550"/>
                <a:gd name="T50" fmla="*/ 650 w 1479"/>
                <a:gd name="T51" fmla="*/ 0 h 550"/>
                <a:gd name="T52" fmla="*/ 591 w 1479"/>
                <a:gd name="T53" fmla="*/ 6 h 550"/>
                <a:gd name="T54" fmla="*/ 530 w 1479"/>
                <a:gd name="T55" fmla="*/ 25 h 550"/>
                <a:gd name="T56" fmla="*/ 527 w 1479"/>
                <a:gd name="T57" fmla="*/ 28 h 550"/>
                <a:gd name="T58" fmla="*/ 471 w 1479"/>
                <a:gd name="T59" fmla="*/ 62 h 550"/>
                <a:gd name="T60" fmla="*/ 469 w 1479"/>
                <a:gd name="T61" fmla="*/ 64 h 550"/>
                <a:gd name="T62" fmla="*/ 427 w 1479"/>
                <a:gd name="T63" fmla="*/ 103 h 550"/>
                <a:gd name="T64" fmla="*/ 413 w 1479"/>
                <a:gd name="T65" fmla="*/ 115 h 550"/>
                <a:gd name="T66" fmla="*/ 391 w 1479"/>
                <a:gd name="T67" fmla="*/ 140 h 550"/>
                <a:gd name="T68" fmla="*/ 360 w 1479"/>
                <a:gd name="T69" fmla="*/ 179 h 550"/>
                <a:gd name="T70" fmla="*/ 354 w 1479"/>
                <a:gd name="T71" fmla="*/ 184 h 550"/>
                <a:gd name="T72" fmla="*/ 335 w 1479"/>
                <a:gd name="T73" fmla="*/ 215 h 550"/>
                <a:gd name="T74" fmla="*/ 310 w 1479"/>
                <a:gd name="T75" fmla="*/ 254 h 550"/>
                <a:gd name="T76" fmla="*/ 296 w 1479"/>
                <a:gd name="T77" fmla="*/ 274 h 550"/>
                <a:gd name="T78" fmla="*/ 285 w 1479"/>
                <a:gd name="T79" fmla="*/ 290 h 550"/>
                <a:gd name="T80" fmla="*/ 257 w 1479"/>
                <a:gd name="T81" fmla="*/ 329 h 550"/>
                <a:gd name="T82" fmla="*/ 234 w 1479"/>
                <a:gd name="T83" fmla="*/ 354 h 550"/>
                <a:gd name="T84" fmla="*/ 226 w 1479"/>
                <a:gd name="T85" fmla="*/ 368 h 550"/>
                <a:gd name="T86" fmla="*/ 192 w 1479"/>
                <a:gd name="T87" fmla="*/ 405 h 550"/>
                <a:gd name="T88" fmla="*/ 176 w 1479"/>
                <a:gd name="T89" fmla="*/ 419 h 550"/>
                <a:gd name="T90" fmla="*/ 153 w 1479"/>
                <a:gd name="T91" fmla="*/ 441 h 550"/>
                <a:gd name="T92" fmla="*/ 117 w 1479"/>
                <a:gd name="T93" fmla="*/ 472 h 550"/>
                <a:gd name="T94" fmla="*/ 106 w 1479"/>
                <a:gd name="T95" fmla="*/ 480 h 550"/>
                <a:gd name="T96" fmla="*/ 59 w 1479"/>
                <a:gd name="T97" fmla="*/ 513 h 550"/>
                <a:gd name="T98" fmla="*/ 50 w 1479"/>
                <a:gd name="T99" fmla="*/ 519 h 550"/>
                <a:gd name="T100" fmla="*/ 0 w 1479"/>
                <a:gd name="T101" fmla="*/ 550 h 55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79"/>
                <a:gd name="T154" fmla="*/ 0 h 550"/>
                <a:gd name="T155" fmla="*/ 1479 w 1479"/>
                <a:gd name="T156" fmla="*/ 550 h 55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79" h="550">
                  <a:moveTo>
                    <a:pt x="1479" y="433"/>
                  </a:moveTo>
                  <a:lnTo>
                    <a:pt x="1420" y="405"/>
                  </a:lnTo>
                  <a:lnTo>
                    <a:pt x="1417" y="405"/>
                  </a:lnTo>
                  <a:lnTo>
                    <a:pt x="1359" y="377"/>
                  </a:lnTo>
                  <a:lnTo>
                    <a:pt x="1342" y="366"/>
                  </a:lnTo>
                  <a:lnTo>
                    <a:pt x="1300" y="346"/>
                  </a:lnTo>
                  <a:lnTo>
                    <a:pt x="1269" y="329"/>
                  </a:lnTo>
                  <a:lnTo>
                    <a:pt x="1241" y="313"/>
                  </a:lnTo>
                  <a:lnTo>
                    <a:pt x="1205" y="290"/>
                  </a:lnTo>
                  <a:lnTo>
                    <a:pt x="1183" y="276"/>
                  </a:lnTo>
                  <a:lnTo>
                    <a:pt x="1147" y="254"/>
                  </a:lnTo>
                  <a:lnTo>
                    <a:pt x="1121" y="237"/>
                  </a:lnTo>
                  <a:lnTo>
                    <a:pt x="1091" y="215"/>
                  </a:lnTo>
                  <a:lnTo>
                    <a:pt x="1063" y="195"/>
                  </a:lnTo>
                  <a:lnTo>
                    <a:pt x="1038" y="179"/>
                  </a:lnTo>
                  <a:lnTo>
                    <a:pt x="1004" y="156"/>
                  </a:lnTo>
                  <a:lnTo>
                    <a:pt x="982" y="140"/>
                  </a:lnTo>
                  <a:lnTo>
                    <a:pt x="946" y="115"/>
                  </a:lnTo>
                  <a:lnTo>
                    <a:pt x="923" y="103"/>
                  </a:lnTo>
                  <a:lnTo>
                    <a:pt x="887" y="78"/>
                  </a:lnTo>
                  <a:lnTo>
                    <a:pt x="856" y="64"/>
                  </a:lnTo>
                  <a:lnTo>
                    <a:pt x="826" y="48"/>
                  </a:lnTo>
                  <a:lnTo>
                    <a:pt x="773" y="28"/>
                  </a:lnTo>
                  <a:lnTo>
                    <a:pt x="767" y="25"/>
                  </a:lnTo>
                  <a:lnTo>
                    <a:pt x="709" y="9"/>
                  </a:lnTo>
                  <a:lnTo>
                    <a:pt x="650" y="0"/>
                  </a:lnTo>
                  <a:lnTo>
                    <a:pt x="591" y="6"/>
                  </a:lnTo>
                  <a:lnTo>
                    <a:pt x="530" y="25"/>
                  </a:lnTo>
                  <a:lnTo>
                    <a:pt x="527" y="28"/>
                  </a:lnTo>
                  <a:lnTo>
                    <a:pt x="471" y="62"/>
                  </a:lnTo>
                  <a:lnTo>
                    <a:pt x="469" y="64"/>
                  </a:lnTo>
                  <a:lnTo>
                    <a:pt x="427" y="103"/>
                  </a:lnTo>
                  <a:lnTo>
                    <a:pt x="413" y="115"/>
                  </a:lnTo>
                  <a:lnTo>
                    <a:pt x="391" y="140"/>
                  </a:lnTo>
                  <a:lnTo>
                    <a:pt x="360" y="179"/>
                  </a:lnTo>
                  <a:lnTo>
                    <a:pt x="354" y="184"/>
                  </a:lnTo>
                  <a:lnTo>
                    <a:pt x="335" y="215"/>
                  </a:lnTo>
                  <a:lnTo>
                    <a:pt x="310" y="254"/>
                  </a:lnTo>
                  <a:lnTo>
                    <a:pt x="296" y="274"/>
                  </a:lnTo>
                  <a:lnTo>
                    <a:pt x="285" y="290"/>
                  </a:lnTo>
                  <a:lnTo>
                    <a:pt x="257" y="329"/>
                  </a:lnTo>
                  <a:lnTo>
                    <a:pt x="234" y="354"/>
                  </a:lnTo>
                  <a:lnTo>
                    <a:pt x="226" y="368"/>
                  </a:lnTo>
                  <a:lnTo>
                    <a:pt x="192" y="405"/>
                  </a:lnTo>
                  <a:lnTo>
                    <a:pt x="176" y="419"/>
                  </a:lnTo>
                  <a:lnTo>
                    <a:pt x="153" y="441"/>
                  </a:lnTo>
                  <a:lnTo>
                    <a:pt x="117" y="472"/>
                  </a:lnTo>
                  <a:lnTo>
                    <a:pt x="106" y="480"/>
                  </a:lnTo>
                  <a:lnTo>
                    <a:pt x="59" y="513"/>
                  </a:lnTo>
                  <a:lnTo>
                    <a:pt x="50" y="519"/>
                  </a:lnTo>
                  <a:lnTo>
                    <a:pt x="0" y="55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7" name="Freeform 7719"/>
            <p:cNvSpPr>
              <a:spLocks/>
            </p:cNvSpPr>
            <p:nvPr/>
          </p:nvSpPr>
          <p:spPr bwMode="auto">
            <a:xfrm>
              <a:off x="673" y="3521"/>
              <a:ext cx="1479" cy="167"/>
            </a:xfrm>
            <a:custGeom>
              <a:avLst/>
              <a:gdLst>
                <a:gd name="T0" fmla="*/ 1479 w 1479"/>
                <a:gd name="T1" fmla="*/ 0 h 167"/>
                <a:gd name="T2" fmla="*/ 1420 w 1479"/>
                <a:gd name="T3" fmla="*/ 16 h 167"/>
                <a:gd name="T4" fmla="*/ 1359 w 1479"/>
                <a:gd name="T5" fmla="*/ 33 h 167"/>
                <a:gd name="T6" fmla="*/ 1345 w 1479"/>
                <a:gd name="T7" fmla="*/ 36 h 167"/>
                <a:gd name="T8" fmla="*/ 1300 w 1479"/>
                <a:gd name="T9" fmla="*/ 44 h 167"/>
                <a:gd name="T10" fmla="*/ 1241 w 1479"/>
                <a:gd name="T11" fmla="*/ 58 h 167"/>
                <a:gd name="T12" fmla="*/ 1183 w 1479"/>
                <a:gd name="T13" fmla="*/ 69 h 167"/>
                <a:gd name="T14" fmla="*/ 1155 w 1479"/>
                <a:gd name="T15" fmla="*/ 75 h 167"/>
                <a:gd name="T16" fmla="*/ 1121 w 1479"/>
                <a:gd name="T17" fmla="*/ 81 h 167"/>
                <a:gd name="T18" fmla="*/ 1063 w 1479"/>
                <a:gd name="T19" fmla="*/ 89 h 167"/>
                <a:gd name="T20" fmla="*/ 1004 w 1479"/>
                <a:gd name="T21" fmla="*/ 97 h 167"/>
                <a:gd name="T22" fmla="*/ 946 w 1479"/>
                <a:gd name="T23" fmla="*/ 109 h 167"/>
                <a:gd name="T24" fmla="*/ 918 w 1479"/>
                <a:gd name="T25" fmla="*/ 111 h 167"/>
                <a:gd name="T26" fmla="*/ 887 w 1479"/>
                <a:gd name="T27" fmla="*/ 117 h 167"/>
                <a:gd name="T28" fmla="*/ 826 w 1479"/>
                <a:gd name="T29" fmla="*/ 125 h 167"/>
                <a:gd name="T30" fmla="*/ 767 w 1479"/>
                <a:gd name="T31" fmla="*/ 134 h 167"/>
                <a:gd name="T32" fmla="*/ 709 w 1479"/>
                <a:gd name="T33" fmla="*/ 142 h 167"/>
                <a:gd name="T34" fmla="*/ 650 w 1479"/>
                <a:gd name="T35" fmla="*/ 148 h 167"/>
                <a:gd name="T36" fmla="*/ 633 w 1479"/>
                <a:gd name="T37" fmla="*/ 150 h 167"/>
                <a:gd name="T38" fmla="*/ 591 w 1479"/>
                <a:gd name="T39" fmla="*/ 153 h 167"/>
                <a:gd name="T40" fmla="*/ 530 w 1479"/>
                <a:gd name="T41" fmla="*/ 159 h 167"/>
                <a:gd name="T42" fmla="*/ 471 w 1479"/>
                <a:gd name="T43" fmla="*/ 162 h 167"/>
                <a:gd name="T44" fmla="*/ 413 w 1479"/>
                <a:gd name="T45" fmla="*/ 164 h 167"/>
                <a:gd name="T46" fmla="*/ 354 w 1479"/>
                <a:gd name="T47" fmla="*/ 167 h 167"/>
                <a:gd name="T48" fmla="*/ 296 w 1479"/>
                <a:gd name="T49" fmla="*/ 167 h 167"/>
                <a:gd name="T50" fmla="*/ 234 w 1479"/>
                <a:gd name="T51" fmla="*/ 167 h 167"/>
                <a:gd name="T52" fmla="*/ 176 w 1479"/>
                <a:gd name="T53" fmla="*/ 164 h 167"/>
                <a:gd name="T54" fmla="*/ 117 w 1479"/>
                <a:gd name="T55" fmla="*/ 162 h 167"/>
                <a:gd name="T56" fmla="*/ 64 w 1479"/>
                <a:gd name="T57" fmla="*/ 150 h 167"/>
                <a:gd name="T58" fmla="*/ 59 w 1479"/>
                <a:gd name="T59" fmla="*/ 150 h 167"/>
                <a:gd name="T60" fmla="*/ 0 w 1479"/>
                <a:gd name="T61" fmla="*/ 122 h 16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79"/>
                <a:gd name="T94" fmla="*/ 0 h 167"/>
                <a:gd name="T95" fmla="*/ 1479 w 1479"/>
                <a:gd name="T96" fmla="*/ 167 h 16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79" h="167">
                  <a:moveTo>
                    <a:pt x="1479" y="0"/>
                  </a:moveTo>
                  <a:lnTo>
                    <a:pt x="1420" y="16"/>
                  </a:lnTo>
                  <a:lnTo>
                    <a:pt x="1359" y="33"/>
                  </a:lnTo>
                  <a:lnTo>
                    <a:pt x="1345" y="36"/>
                  </a:lnTo>
                  <a:lnTo>
                    <a:pt x="1300" y="44"/>
                  </a:lnTo>
                  <a:lnTo>
                    <a:pt x="1241" y="58"/>
                  </a:lnTo>
                  <a:lnTo>
                    <a:pt x="1183" y="69"/>
                  </a:lnTo>
                  <a:lnTo>
                    <a:pt x="1155" y="75"/>
                  </a:lnTo>
                  <a:lnTo>
                    <a:pt x="1121" y="81"/>
                  </a:lnTo>
                  <a:lnTo>
                    <a:pt x="1063" y="89"/>
                  </a:lnTo>
                  <a:lnTo>
                    <a:pt x="1004" y="97"/>
                  </a:lnTo>
                  <a:lnTo>
                    <a:pt x="946" y="109"/>
                  </a:lnTo>
                  <a:lnTo>
                    <a:pt x="918" y="111"/>
                  </a:lnTo>
                  <a:lnTo>
                    <a:pt x="887" y="117"/>
                  </a:lnTo>
                  <a:lnTo>
                    <a:pt x="826" y="125"/>
                  </a:lnTo>
                  <a:lnTo>
                    <a:pt x="767" y="134"/>
                  </a:lnTo>
                  <a:lnTo>
                    <a:pt x="709" y="142"/>
                  </a:lnTo>
                  <a:lnTo>
                    <a:pt x="650" y="148"/>
                  </a:lnTo>
                  <a:lnTo>
                    <a:pt x="633" y="150"/>
                  </a:lnTo>
                  <a:lnTo>
                    <a:pt x="591" y="153"/>
                  </a:lnTo>
                  <a:lnTo>
                    <a:pt x="530" y="159"/>
                  </a:lnTo>
                  <a:lnTo>
                    <a:pt x="471" y="162"/>
                  </a:lnTo>
                  <a:lnTo>
                    <a:pt x="413" y="164"/>
                  </a:lnTo>
                  <a:lnTo>
                    <a:pt x="354" y="167"/>
                  </a:lnTo>
                  <a:lnTo>
                    <a:pt x="296" y="167"/>
                  </a:lnTo>
                  <a:lnTo>
                    <a:pt x="234" y="167"/>
                  </a:lnTo>
                  <a:lnTo>
                    <a:pt x="176" y="164"/>
                  </a:lnTo>
                  <a:lnTo>
                    <a:pt x="117" y="162"/>
                  </a:lnTo>
                  <a:lnTo>
                    <a:pt x="64" y="150"/>
                  </a:lnTo>
                  <a:lnTo>
                    <a:pt x="59" y="150"/>
                  </a:lnTo>
                  <a:lnTo>
                    <a:pt x="0" y="12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8" name="Freeform 7720"/>
            <p:cNvSpPr>
              <a:spLocks/>
            </p:cNvSpPr>
            <p:nvPr/>
          </p:nvSpPr>
          <p:spPr bwMode="auto">
            <a:xfrm>
              <a:off x="673" y="2765"/>
              <a:ext cx="287" cy="605"/>
            </a:xfrm>
            <a:custGeom>
              <a:avLst/>
              <a:gdLst>
                <a:gd name="T0" fmla="*/ 285 w 287"/>
                <a:gd name="T1" fmla="*/ 0 h 605"/>
                <a:gd name="T2" fmla="*/ 287 w 287"/>
                <a:gd name="T3" fmla="*/ 36 h 605"/>
                <a:gd name="T4" fmla="*/ 287 w 287"/>
                <a:gd name="T5" fmla="*/ 75 h 605"/>
                <a:gd name="T6" fmla="*/ 285 w 287"/>
                <a:gd name="T7" fmla="*/ 114 h 605"/>
                <a:gd name="T8" fmla="*/ 279 w 287"/>
                <a:gd name="T9" fmla="*/ 150 h 605"/>
                <a:gd name="T10" fmla="*/ 273 w 287"/>
                <a:gd name="T11" fmla="*/ 189 h 605"/>
                <a:gd name="T12" fmla="*/ 268 w 287"/>
                <a:gd name="T13" fmla="*/ 226 h 605"/>
                <a:gd name="T14" fmla="*/ 257 w 287"/>
                <a:gd name="T15" fmla="*/ 265 h 605"/>
                <a:gd name="T16" fmla="*/ 245 w 287"/>
                <a:gd name="T17" fmla="*/ 301 h 605"/>
                <a:gd name="T18" fmla="*/ 234 w 287"/>
                <a:gd name="T19" fmla="*/ 332 h 605"/>
                <a:gd name="T20" fmla="*/ 232 w 287"/>
                <a:gd name="T21" fmla="*/ 340 h 605"/>
                <a:gd name="T22" fmla="*/ 218 w 287"/>
                <a:gd name="T23" fmla="*/ 376 h 605"/>
                <a:gd name="T24" fmla="*/ 198 w 287"/>
                <a:gd name="T25" fmla="*/ 415 h 605"/>
                <a:gd name="T26" fmla="*/ 176 w 287"/>
                <a:gd name="T27" fmla="*/ 449 h 605"/>
                <a:gd name="T28" fmla="*/ 173 w 287"/>
                <a:gd name="T29" fmla="*/ 454 h 605"/>
                <a:gd name="T30" fmla="*/ 145 w 287"/>
                <a:gd name="T31" fmla="*/ 491 h 605"/>
                <a:gd name="T32" fmla="*/ 117 w 287"/>
                <a:gd name="T33" fmla="*/ 519 h 605"/>
                <a:gd name="T34" fmla="*/ 106 w 287"/>
                <a:gd name="T35" fmla="*/ 527 h 605"/>
                <a:gd name="T36" fmla="*/ 59 w 287"/>
                <a:gd name="T37" fmla="*/ 566 h 605"/>
                <a:gd name="T38" fmla="*/ 59 w 287"/>
                <a:gd name="T39" fmla="*/ 566 h 605"/>
                <a:gd name="T40" fmla="*/ 0 w 287"/>
                <a:gd name="T41" fmla="*/ 605 h 60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87"/>
                <a:gd name="T64" fmla="*/ 0 h 605"/>
                <a:gd name="T65" fmla="*/ 287 w 287"/>
                <a:gd name="T66" fmla="*/ 605 h 60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87" h="605">
                  <a:moveTo>
                    <a:pt x="285" y="0"/>
                  </a:moveTo>
                  <a:lnTo>
                    <a:pt x="287" y="36"/>
                  </a:lnTo>
                  <a:lnTo>
                    <a:pt x="287" y="75"/>
                  </a:lnTo>
                  <a:lnTo>
                    <a:pt x="285" y="114"/>
                  </a:lnTo>
                  <a:lnTo>
                    <a:pt x="279" y="150"/>
                  </a:lnTo>
                  <a:lnTo>
                    <a:pt x="273" y="189"/>
                  </a:lnTo>
                  <a:lnTo>
                    <a:pt x="268" y="226"/>
                  </a:lnTo>
                  <a:lnTo>
                    <a:pt x="257" y="265"/>
                  </a:lnTo>
                  <a:lnTo>
                    <a:pt x="245" y="301"/>
                  </a:lnTo>
                  <a:lnTo>
                    <a:pt x="234" y="332"/>
                  </a:lnTo>
                  <a:lnTo>
                    <a:pt x="232" y="340"/>
                  </a:lnTo>
                  <a:lnTo>
                    <a:pt x="218" y="376"/>
                  </a:lnTo>
                  <a:lnTo>
                    <a:pt x="198" y="415"/>
                  </a:lnTo>
                  <a:lnTo>
                    <a:pt x="176" y="449"/>
                  </a:lnTo>
                  <a:lnTo>
                    <a:pt x="173" y="454"/>
                  </a:lnTo>
                  <a:lnTo>
                    <a:pt x="145" y="491"/>
                  </a:lnTo>
                  <a:lnTo>
                    <a:pt x="117" y="519"/>
                  </a:lnTo>
                  <a:lnTo>
                    <a:pt x="106" y="527"/>
                  </a:lnTo>
                  <a:lnTo>
                    <a:pt x="59" y="566"/>
                  </a:lnTo>
                  <a:lnTo>
                    <a:pt x="0" y="605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39" name="Freeform 7721"/>
            <p:cNvSpPr>
              <a:spLocks/>
            </p:cNvSpPr>
            <p:nvPr/>
          </p:nvSpPr>
          <p:spPr bwMode="auto">
            <a:xfrm>
              <a:off x="673" y="3635"/>
              <a:ext cx="1479" cy="64"/>
            </a:xfrm>
            <a:custGeom>
              <a:avLst/>
              <a:gdLst>
                <a:gd name="T0" fmla="*/ 1479 w 1479"/>
                <a:gd name="T1" fmla="*/ 0 h 64"/>
                <a:gd name="T2" fmla="*/ 1420 w 1479"/>
                <a:gd name="T3" fmla="*/ 3 h 64"/>
                <a:gd name="T4" fmla="*/ 1359 w 1479"/>
                <a:gd name="T5" fmla="*/ 8 h 64"/>
                <a:gd name="T6" fmla="*/ 1300 w 1479"/>
                <a:gd name="T7" fmla="*/ 11 h 64"/>
                <a:gd name="T8" fmla="*/ 1241 w 1479"/>
                <a:gd name="T9" fmla="*/ 14 h 64"/>
                <a:gd name="T10" fmla="*/ 1183 w 1479"/>
                <a:gd name="T11" fmla="*/ 20 h 64"/>
                <a:gd name="T12" fmla="*/ 1121 w 1479"/>
                <a:gd name="T13" fmla="*/ 22 h 64"/>
                <a:gd name="T14" fmla="*/ 1063 w 1479"/>
                <a:gd name="T15" fmla="*/ 25 h 64"/>
                <a:gd name="T16" fmla="*/ 1004 w 1479"/>
                <a:gd name="T17" fmla="*/ 31 h 64"/>
                <a:gd name="T18" fmla="*/ 946 w 1479"/>
                <a:gd name="T19" fmla="*/ 34 h 64"/>
                <a:gd name="T20" fmla="*/ 929 w 1479"/>
                <a:gd name="T21" fmla="*/ 36 h 64"/>
                <a:gd name="T22" fmla="*/ 887 w 1479"/>
                <a:gd name="T23" fmla="*/ 39 h 64"/>
                <a:gd name="T24" fmla="*/ 826 w 1479"/>
                <a:gd name="T25" fmla="*/ 45 h 64"/>
                <a:gd name="T26" fmla="*/ 767 w 1479"/>
                <a:gd name="T27" fmla="*/ 48 h 64"/>
                <a:gd name="T28" fmla="*/ 709 w 1479"/>
                <a:gd name="T29" fmla="*/ 50 h 64"/>
                <a:gd name="T30" fmla="*/ 650 w 1479"/>
                <a:gd name="T31" fmla="*/ 53 h 64"/>
                <a:gd name="T32" fmla="*/ 591 w 1479"/>
                <a:gd name="T33" fmla="*/ 56 h 64"/>
                <a:gd name="T34" fmla="*/ 530 w 1479"/>
                <a:gd name="T35" fmla="*/ 59 h 64"/>
                <a:gd name="T36" fmla="*/ 471 w 1479"/>
                <a:gd name="T37" fmla="*/ 61 h 64"/>
                <a:gd name="T38" fmla="*/ 413 w 1479"/>
                <a:gd name="T39" fmla="*/ 61 h 64"/>
                <a:gd name="T40" fmla="*/ 354 w 1479"/>
                <a:gd name="T41" fmla="*/ 64 h 64"/>
                <a:gd name="T42" fmla="*/ 296 w 1479"/>
                <a:gd name="T43" fmla="*/ 64 h 64"/>
                <a:gd name="T44" fmla="*/ 234 w 1479"/>
                <a:gd name="T45" fmla="*/ 64 h 64"/>
                <a:gd name="T46" fmla="*/ 176 w 1479"/>
                <a:gd name="T47" fmla="*/ 61 h 64"/>
                <a:gd name="T48" fmla="*/ 117 w 1479"/>
                <a:gd name="T49" fmla="*/ 61 h 64"/>
                <a:gd name="T50" fmla="*/ 59 w 1479"/>
                <a:gd name="T51" fmla="*/ 53 h 64"/>
                <a:gd name="T52" fmla="*/ 11 w 1479"/>
                <a:gd name="T53" fmla="*/ 36 h 64"/>
                <a:gd name="T54" fmla="*/ 0 w 1479"/>
                <a:gd name="T55" fmla="*/ 31 h 6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79"/>
                <a:gd name="T85" fmla="*/ 0 h 64"/>
                <a:gd name="T86" fmla="*/ 1479 w 1479"/>
                <a:gd name="T87" fmla="*/ 64 h 6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79" h="64">
                  <a:moveTo>
                    <a:pt x="1479" y="0"/>
                  </a:moveTo>
                  <a:lnTo>
                    <a:pt x="1420" y="3"/>
                  </a:lnTo>
                  <a:lnTo>
                    <a:pt x="1359" y="8"/>
                  </a:lnTo>
                  <a:lnTo>
                    <a:pt x="1300" y="11"/>
                  </a:lnTo>
                  <a:lnTo>
                    <a:pt x="1241" y="14"/>
                  </a:lnTo>
                  <a:lnTo>
                    <a:pt x="1183" y="20"/>
                  </a:lnTo>
                  <a:lnTo>
                    <a:pt x="1121" y="22"/>
                  </a:lnTo>
                  <a:lnTo>
                    <a:pt x="1063" y="25"/>
                  </a:lnTo>
                  <a:lnTo>
                    <a:pt x="1004" y="31"/>
                  </a:lnTo>
                  <a:lnTo>
                    <a:pt x="946" y="34"/>
                  </a:lnTo>
                  <a:lnTo>
                    <a:pt x="929" y="36"/>
                  </a:lnTo>
                  <a:lnTo>
                    <a:pt x="887" y="39"/>
                  </a:lnTo>
                  <a:lnTo>
                    <a:pt x="826" y="45"/>
                  </a:lnTo>
                  <a:lnTo>
                    <a:pt x="767" y="48"/>
                  </a:lnTo>
                  <a:lnTo>
                    <a:pt x="709" y="50"/>
                  </a:lnTo>
                  <a:lnTo>
                    <a:pt x="650" y="53"/>
                  </a:lnTo>
                  <a:lnTo>
                    <a:pt x="591" y="56"/>
                  </a:lnTo>
                  <a:lnTo>
                    <a:pt x="530" y="59"/>
                  </a:lnTo>
                  <a:lnTo>
                    <a:pt x="471" y="61"/>
                  </a:lnTo>
                  <a:lnTo>
                    <a:pt x="413" y="61"/>
                  </a:lnTo>
                  <a:lnTo>
                    <a:pt x="354" y="64"/>
                  </a:lnTo>
                  <a:lnTo>
                    <a:pt x="296" y="64"/>
                  </a:lnTo>
                  <a:lnTo>
                    <a:pt x="234" y="64"/>
                  </a:lnTo>
                  <a:lnTo>
                    <a:pt x="176" y="61"/>
                  </a:lnTo>
                  <a:lnTo>
                    <a:pt x="117" y="61"/>
                  </a:lnTo>
                  <a:lnTo>
                    <a:pt x="59" y="53"/>
                  </a:lnTo>
                  <a:lnTo>
                    <a:pt x="11" y="36"/>
                  </a:lnTo>
                  <a:lnTo>
                    <a:pt x="0" y="31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0" name="Freeform 7722"/>
            <p:cNvSpPr>
              <a:spLocks/>
            </p:cNvSpPr>
            <p:nvPr/>
          </p:nvSpPr>
          <p:spPr bwMode="auto">
            <a:xfrm>
              <a:off x="673" y="2765"/>
              <a:ext cx="181" cy="569"/>
            </a:xfrm>
            <a:custGeom>
              <a:avLst/>
              <a:gdLst>
                <a:gd name="T0" fmla="*/ 134 w 181"/>
                <a:gd name="T1" fmla="*/ 0 h 569"/>
                <a:gd name="T2" fmla="*/ 148 w 181"/>
                <a:gd name="T3" fmla="*/ 36 h 569"/>
                <a:gd name="T4" fmla="*/ 159 w 181"/>
                <a:gd name="T5" fmla="*/ 75 h 569"/>
                <a:gd name="T6" fmla="*/ 167 w 181"/>
                <a:gd name="T7" fmla="*/ 114 h 569"/>
                <a:gd name="T8" fmla="*/ 173 w 181"/>
                <a:gd name="T9" fmla="*/ 150 h 569"/>
                <a:gd name="T10" fmla="*/ 176 w 181"/>
                <a:gd name="T11" fmla="*/ 170 h 569"/>
                <a:gd name="T12" fmla="*/ 179 w 181"/>
                <a:gd name="T13" fmla="*/ 189 h 569"/>
                <a:gd name="T14" fmla="*/ 181 w 181"/>
                <a:gd name="T15" fmla="*/ 226 h 569"/>
                <a:gd name="T16" fmla="*/ 181 w 181"/>
                <a:gd name="T17" fmla="*/ 265 h 569"/>
                <a:gd name="T18" fmla="*/ 179 w 181"/>
                <a:gd name="T19" fmla="*/ 301 h 569"/>
                <a:gd name="T20" fmla="*/ 176 w 181"/>
                <a:gd name="T21" fmla="*/ 309 h 569"/>
                <a:gd name="T22" fmla="*/ 170 w 181"/>
                <a:gd name="T23" fmla="*/ 340 h 569"/>
                <a:gd name="T24" fmla="*/ 162 w 181"/>
                <a:gd name="T25" fmla="*/ 376 h 569"/>
                <a:gd name="T26" fmla="*/ 145 w 181"/>
                <a:gd name="T27" fmla="*/ 415 h 569"/>
                <a:gd name="T28" fmla="*/ 126 w 181"/>
                <a:gd name="T29" fmla="*/ 454 h 569"/>
                <a:gd name="T30" fmla="*/ 117 w 181"/>
                <a:gd name="T31" fmla="*/ 463 h 569"/>
                <a:gd name="T32" fmla="*/ 95 w 181"/>
                <a:gd name="T33" fmla="*/ 491 h 569"/>
                <a:gd name="T34" fmla="*/ 59 w 181"/>
                <a:gd name="T35" fmla="*/ 527 h 569"/>
                <a:gd name="T36" fmla="*/ 59 w 181"/>
                <a:gd name="T37" fmla="*/ 530 h 569"/>
                <a:gd name="T38" fmla="*/ 6 w 181"/>
                <a:gd name="T39" fmla="*/ 566 h 569"/>
                <a:gd name="T40" fmla="*/ 0 w 181"/>
                <a:gd name="T41" fmla="*/ 569 h 5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1"/>
                <a:gd name="T64" fmla="*/ 0 h 569"/>
                <a:gd name="T65" fmla="*/ 181 w 181"/>
                <a:gd name="T66" fmla="*/ 569 h 5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1" h="569">
                  <a:moveTo>
                    <a:pt x="134" y="0"/>
                  </a:moveTo>
                  <a:lnTo>
                    <a:pt x="148" y="36"/>
                  </a:lnTo>
                  <a:lnTo>
                    <a:pt x="159" y="75"/>
                  </a:lnTo>
                  <a:lnTo>
                    <a:pt x="167" y="114"/>
                  </a:lnTo>
                  <a:lnTo>
                    <a:pt x="173" y="150"/>
                  </a:lnTo>
                  <a:lnTo>
                    <a:pt x="176" y="170"/>
                  </a:lnTo>
                  <a:lnTo>
                    <a:pt x="179" y="189"/>
                  </a:lnTo>
                  <a:lnTo>
                    <a:pt x="181" y="226"/>
                  </a:lnTo>
                  <a:lnTo>
                    <a:pt x="181" y="265"/>
                  </a:lnTo>
                  <a:lnTo>
                    <a:pt x="179" y="301"/>
                  </a:lnTo>
                  <a:lnTo>
                    <a:pt x="176" y="309"/>
                  </a:lnTo>
                  <a:lnTo>
                    <a:pt x="170" y="340"/>
                  </a:lnTo>
                  <a:lnTo>
                    <a:pt x="162" y="376"/>
                  </a:lnTo>
                  <a:lnTo>
                    <a:pt x="145" y="415"/>
                  </a:lnTo>
                  <a:lnTo>
                    <a:pt x="126" y="454"/>
                  </a:lnTo>
                  <a:lnTo>
                    <a:pt x="117" y="463"/>
                  </a:lnTo>
                  <a:lnTo>
                    <a:pt x="95" y="491"/>
                  </a:lnTo>
                  <a:lnTo>
                    <a:pt x="59" y="527"/>
                  </a:lnTo>
                  <a:lnTo>
                    <a:pt x="59" y="530"/>
                  </a:lnTo>
                  <a:lnTo>
                    <a:pt x="6" y="566"/>
                  </a:lnTo>
                  <a:lnTo>
                    <a:pt x="0" y="569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1" name="Freeform 7723"/>
            <p:cNvSpPr>
              <a:spLocks/>
            </p:cNvSpPr>
            <p:nvPr/>
          </p:nvSpPr>
          <p:spPr bwMode="auto">
            <a:xfrm>
              <a:off x="673" y="2765"/>
              <a:ext cx="114" cy="530"/>
            </a:xfrm>
            <a:custGeom>
              <a:avLst/>
              <a:gdLst>
                <a:gd name="T0" fmla="*/ 6 w 114"/>
                <a:gd name="T1" fmla="*/ 0 h 530"/>
                <a:gd name="T2" fmla="*/ 28 w 114"/>
                <a:gd name="T3" fmla="*/ 36 h 530"/>
                <a:gd name="T4" fmla="*/ 50 w 114"/>
                <a:gd name="T5" fmla="*/ 75 h 530"/>
                <a:gd name="T6" fmla="*/ 59 w 114"/>
                <a:gd name="T7" fmla="*/ 92 h 530"/>
                <a:gd name="T8" fmla="*/ 67 w 114"/>
                <a:gd name="T9" fmla="*/ 114 h 530"/>
                <a:gd name="T10" fmla="*/ 84 w 114"/>
                <a:gd name="T11" fmla="*/ 150 h 530"/>
                <a:gd name="T12" fmla="*/ 95 w 114"/>
                <a:gd name="T13" fmla="*/ 189 h 530"/>
                <a:gd name="T14" fmla="*/ 106 w 114"/>
                <a:gd name="T15" fmla="*/ 226 h 530"/>
                <a:gd name="T16" fmla="*/ 112 w 114"/>
                <a:gd name="T17" fmla="*/ 265 h 530"/>
                <a:gd name="T18" fmla="*/ 114 w 114"/>
                <a:gd name="T19" fmla="*/ 301 h 530"/>
                <a:gd name="T20" fmla="*/ 114 w 114"/>
                <a:gd name="T21" fmla="*/ 340 h 530"/>
                <a:gd name="T22" fmla="*/ 106 w 114"/>
                <a:gd name="T23" fmla="*/ 376 h 530"/>
                <a:gd name="T24" fmla="*/ 92 w 114"/>
                <a:gd name="T25" fmla="*/ 415 h 530"/>
                <a:gd name="T26" fmla="*/ 73 w 114"/>
                <a:gd name="T27" fmla="*/ 454 h 530"/>
                <a:gd name="T28" fmla="*/ 59 w 114"/>
                <a:gd name="T29" fmla="*/ 474 h 530"/>
                <a:gd name="T30" fmla="*/ 42 w 114"/>
                <a:gd name="T31" fmla="*/ 491 h 530"/>
                <a:gd name="T32" fmla="*/ 0 w 114"/>
                <a:gd name="T33" fmla="*/ 527 h 530"/>
                <a:gd name="T34" fmla="*/ 0 w 114"/>
                <a:gd name="T35" fmla="*/ 530 h 5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4"/>
                <a:gd name="T55" fmla="*/ 0 h 530"/>
                <a:gd name="T56" fmla="*/ 114 w 114"/>
                <a:gd name="T57" fmla="*/ 530 h 5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4" h="530">
                  <a:moveTo>
                    <a:pt x="6" y="0"/>
                  </a:moveTo>
                  <a:lnTo>
                    <a:pt x="28" y="36"/>
                  </a:lnTo>
                  <a:lnTo>
                    <a:pt x="50" y="75"/>
                  </a:lnTo>
                  <a:lnTo>
                    <a:pt x="59" y="92"/>
                  </a:lnTo>
                  <a:lnTo>
                    <a:pt x="67" y="114"/>
                  </a:lnTo>
                  <a:lnTo>
                    <a:pt x="84" y="150"/>
                  </a:lnTo>
                  <a:lnTo>
                    <a:pt x="95" y="189"/>
                  </a:lnTo>
                  <a:lnTo>
                    <a:pt x="106" y="226"/>
                  </a:lnTo>
                  <a:lnTo>
                    <a:pt x="112" y="265"/>
                  </a:lnTo>
                  <a:lnTo>
                    <a:pt x="114" y="301"/>
                  </a:lnTo>
                  <a:lnTo>
                    <a:pt x="114" y="340"/>
                  </a:lnTo>
                  <a:lnTo>
                    <a:pt x="106" y="376"/>
                  </a:lnTo>
                  <a:lnTo>
                    <a:pt x="92" y="415"/>
                  </a:lnTo>
                  <a:lnTo>
                    <a:pt x="73" y="454"/>
                  </a:lnTo>
                  <a:lnTo>
                    <a:pt x="59" y="474"/>
                  </a:lnTo>
                  <a:lnTo>
                    <a:pt x="42" y="491"/>
                  </a:lnTo>
                  <a:lnTo>
                    <a:pt x="0" y="527"/>
                  </a:lnTo>
                  <a:lnTo>
                    <a:pt x="0" y="53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2" name="Freeform 7724"/>
            <p:cNvSpPr>
              <a:spLocks/>
            </p:cNvSpPr>
            <p:nvPr/>
          </p:nvSpPr>
          <p:spPr bwMode="auto">
            <a:xfrm>
              <a:off x="670" y="2943"/>
              <a:ext cx="53" cy="290"/>
            </a:xfrm>
            <a:custGeom>
              <a:avLst/>
              <a:gdLst>
                <a:gd name="T0" fmla="*/ 0 w 53"/>
                <a:gd name="T1" fmla="*/ 290 h 290"/>
                <a:gd name="T2" fmla="*/ 14 w 53"/>
                <a:gd name="T3" fmla="*/ 276 h 290"/>
                <a:gd name="T4" fmla="*/ 36 w 53"/>
                <a:gd name="T5" fmla="*/ 237 h 290"/>
                <a:gd name="T6" fmla="*/ 50 w 53"/>
                <a:gd name="T7" fmla="*/ 198 h 290"/>
                <a:gd name="T8" fmla="*/ 53 w 53"/>
                <a:gd name="T9" fmla="*/ 162 h 290"/>
                <a:gd name="T10" fmla="*/ 50 w 53"/>
                <a:gd name="T11" fmla="*/ 123 h 290"/>
                <a:gd name="T12" fmla="*/ 42 w 53"/>
                <a:gd name="T13" fmla="*/ 87 h 290"/>
                <a:gd name="T14" fmla="*/ 28 w 53"/>
                <a:gd name="T15" fmla="*/ 48 h 290"/>
                <a:gd name="T16" fmla="*/ 9 w 53"/>
                <a:gd name="T17" fmla="*/ 11 h 290"/>
                <a:gd name="T18" fmla="*/ 0 w 53"/>
                <a:gd name="T19" fmla="*/ 0 h 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3"/>
                <a:gd name="T31" fmla="*/ 0 h 290"/>
                <a:gd name="T32" fmla="*/ 53 w 53"/>
                <a:gd name="T33" fmla="*/ 290 h 2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3" h="290">
                  <a:moveTo>
                    <a:pt x="0" y="290"/>
                  </a:moveTo>
                  <a:lnTo>
                    <a:pt x="14" y="276"/>
                  </a:lnTo>
                  <a:lnTo>
                    <a:pt x="36" y="237"/>
                  </a:lnTo>
                  <a:lnTo>
                    <a:pt x="50" y="198"/>
                  </a:lnTo>
                  <a:lnTo>
                    <a:pt x="53" y="162"/>
                  </a:lnTo>
                  <a:lnTo>
                    <a:pt x="50" y="123"/>
                  </a:lnTo>
                  <a:lnTo>
                    <a:pt x="42" y="87"/>
                  </a:lnTo>
                  <a:lnTo>
                    <a:pt x="28" y="48"/>
                  </a:lnTo>
                  <a:lnTo>
                    <a:pt x="9" y="11"/>
                  </a:lnTo>
                  <a:lnTo>
                    <a:pt x="0" y="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3" name="Line 7725"/>
            <p:cNvSpPr>
              <a:spLocks noChangeShapeType="1"/>
            </p:cNvSpPr>
            <p:nvPr/>
          </p:nvSpPr>
          <p:spPr bwMode="auto">
            <a:xfrm flipH="1">
              <a:off x="673" y="3708"/>
              <a:ext cx="1479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4344" name="Line 7726"/>
            <p:cNvSpPr>
              <a:spLocks noChangeShapeType="1"/>
            </p:cNvSpPr>
            <p:nvPr/>
          </p:nvSpPr>
          <p:spPr bwMode="auto">
            <a:xfrm>
              <a:off x="670" y="2765"/>
              <a:ext cx="3" cy="9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4345" name="Freeform 7727"/>
            <p:cNvSpPr>
              <a:spLocks/>
            </p:cNvSpPr>
            <p:nvPr/>
          </p:nvSpPr>
          <p:spPr bwMode="auto">
            <a:xfrm>
              <a:off x="232" y="3200"/>
              <a:ext cx="20" cy="56"/>
            </a:xfrm>
            <a:custGeom>
              <a:avLst/>
              <a:gdLst>
                <a:gd name="T0" fmla="*/ 20 w 20"/>
                <a:gd name="T1" fmla="*/ 50 h 56"/>
                <a:gd name="T2" fmla="*/ 20 w 20"/>
                <a:gd name="T3" fmla="*/ 56 h 56"/>
                <a:gd name="T4" fmla="*/ 17 w 20"/>
                <a:gd name="T5" fmla="*/ 56 h 56"/>
                <a:gd name="T6" fmla="*/ 17 w 20"/>
                <a:gd name="T7" fmla="*/ 56 h 56"/>
                <a:gd name="T8" fmla="*/ 11 w 20"/>
                <a:gd name="T9" fmla="*/ 56 h 56"/>
                <a:gd name="T10" fmla="*/ 11 w 20"/>
                <a:gd name="T11" fmla="*/ 56 h 56"/>
                <a:gd name="T12" fmla="*/ 9 w 20"/>
                <a:gd name="T13" fmla="*/ 53 h 56"/>
                <a:gd name="T14" fmla="*/ 6 w 20"/>
                <a:gd name="T15" fmla="*/ 53 h 56"/>
                <a:gd name="T16" fmla="*/ 6 w 20"/>
                <a:gd name="T17" fmla="*/ 47 h 56"/>
                <a:gd name="T18" fmla="*/ 6 w 20"/>
                <a:gd name="T19" fmla="*/ 45 h 56"/>
                <a:gd name="T20" fmla="*/ 6 w 20"/>
                <a:gd name="T21" fmla="*/ 19 h 56"/>
                <a:gd name="T22" fmla="*/ 0 w 20"/>
                <a:gd name="T23" fmla="*/ 19 h 56"/>
                <a:gd name="T24" fmla="*/ 0 w 20"/>
                <a:gd name="T25" fmla="*/ 14 h 56"/>
                <a:gd name="T26" fmla="*/ 6 w 20"/>
                <a:gd name="T27" fmla="*/ 14 h 56"/>
                <a:gd name="T28" fmla="*/ 6 w 20"/>
                <a:gd name="T29" fmla="*/ 5 h 56"/>
                <a:gd name="T30" fmla="*/ 14 w 20"/>
                <a:gd name="T31" fmla="*/ 0 h 56"/>
                <a:gd name="T32" fmla="*/ 14 w 20"/>
                <a:gd name="T33" fmla="*/ 14 h 56"/>
                <a:gd name="T34" fmla="*/ 20 w 20"/>
                <a:gd name="T35" fmla="*/ 14 h 56"/>
                <a:gd name="T36" fmla="*/ 20 w 20"/>
                <a:gd name="T37" fmla="*/ 19 h 56"/>
                <a:gd name="T38" fmla="*/ 14 w 20"/>
                <a:gd name="T39" fmla="*/ 19 h 56"/>
                <a:gd name="T40" fmla="*/ 14 w 20"/>
                <a:gd name="T41" fmla="*/ 45 h 56"/>
                <a:gd name="T42" fmla="*/ 14 w 20"/>
                <a:gd name="T43" fmla="*/ 47 h 56"/>
                <a:gd name="T44" fmla="*/ 14 w 20"/>
                <a:gd name="T45" fmla="*/ 47 h 56"/>
                <a:gd name="T46" fmla="*/ 14 w 20"/>
                <a:gd name="T47" fmla="*/ 47 h 56"/>
                <a:gd name="T48" fmla="*/ 14 w 20"/>
                <a:gd name="T49" fmla="*/ 50 h 56"/>
                <a:gd name="T50" fmla="*/ 17 w 20"/>
                <a:gd name="T51" fmla="*/ 50 h 56"/>
                <a:gd name="T52" fmla="*/ 17 w 20"/>
                <a:gd name="T53" fmla="*/ 50 h 56"/>
                <a:gd name="T54" fmla="*/ 20 w 20"/>
                <a:gd name="T55" fmla="*/ 50 h 56"/>
                <a:gd name="T56" fmla="*/ 20 w 20"/>
                <a:gd name="T57" fmla="*/ 50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"/>
                <a:gd name="T88" fmla="*/ 0 h 56"/>
                <a:gd name="T89" fmla="*/ 20 w 20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" h="56">
                  <a:moveTo>
                    <a:pt x="20" y="50"/>
                  </a:moveTo>
                  <a:lnTo>
                    <a:pt x="20" y="56"/>
                  </a:lnTo>
                  <a:lnTo>
                    <a:pt x="17" y="56"/>
                  </a:lnTo>
                  <a:lnTo>
                    <a:pt x="11" y="56"/>
                  </a:lnTo>
                  <a:lnTo>
                    <a:pt x="9" y="53"/>
                  </a:lnTo>
                  <a:lnTo>
                    <a:pt x="6" y="53"/>
                  </a:lnTo>
                  <a:lnTo>
                    <a:pt x="6" y="47"/>
                  </a:lnTo>
                  <a:lnTo>
                    <a:pt x="6" y="45"/>
                  </a:lnTo>
                  <a:lnTo>
                    <a:pt x="6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5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0" y="14"/>
                  </a:lnTo>
                  <a:lnTo>
                    <a:pt x="20" y="19"/>
                  </a:lnTo>
                  <a:lnTo>
                    <a:pt x="14" y="19"/>
                  </a:lnTo>
                  <a:lnTo>
                    <a:pt x="14" y="45"/>
                  </a:lnTo>
                  <a:lnTo>
                    <a:pt x="14" y="47"/>
                  </a:lnTo>
                  <a:lnTo>
                    <a:pt x="14" y="50"/>
                  </a:lnTo>
                  <a:lnTo>
                    <a:pt x="17" y="50"/>
                  </a:lnTo>
                  <a:lnTo>
                    <a:pt x="20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6" name="Freeform 7728"/>
            <p:cNvSpPr>
              <a:spLocks/>
            </p:cNvSpPr>
            <p:nvPr/>
          </p:nvSpPr>
          <p:spPr bwMode="auto">
            <a:xfrm>
              <a:off x="255" y="3233"/>
              <a:ext cx="30" cy="45"/>
            </a:xfrm>
            <a:custGeom>
              <a:avLst/>
              <a:gdLst>
                <a:gd name="T0" fmla="*/ 30 w 30"/>
                <a:gd name="T1" fmla="*/ 39 h 45"/>
                <a:gd name="T2" fmla="*/ 30 w 30"/>
                <a:gd name="T3" fmla="*/ 45 h 45"/>
                <a:gd name="T4" fmla="*/ 0 w 30"/>
                <a:gd name="T5" fmla="*/ 45 h 45"/>
                <a:gd name="T6" fmla="*/ 0 w 30"/>
                <a:gd name="T7" fmla="*/ 42 h 45"/>
                <a:gd name="T8" fmla="*/ 2 w 30"/>
                <a:gd name="T9" fmla="*/ 42 h 45"/>
                <a:gd name="T10" fmla="*/ 2 w 30"/>
                <a:gd name="T11" fmla="*/ 39 h 45"/>
                <a:gd name="T12" fmla="*/ 5 w 30"/>
                <a:gd name="T13" fmla="*/ 34 h 45"/>
                <a:gd name="T14" fmla="*/ 8 w 30"/>
                <a:gd name="T15" fmla="*/ 31 h 45"/>
                <a:gd name="T16" fmla="*/ 11 w 30"/>
                <a:gd name="T17" fmla="*/ 28 h 45"/>
                <a:gd name="T18" fmla="*/ 16 w 30"/>
                <a:gd name="T19" fmla="*/ 23 h 45"/>
                <a:gd name="T20" fmla="*/ 22 w 30"/>
                <a:gd name="T21" fmla="*/ 20 h 45"/>
                <a:gd name="T22" fmla="*/ 22 w 30"/>
                <a:gd name="T23" fmla="*/ 17 h 45"/>
                <a:gd name="T24" fmla="*/ 25 w 30"/>
                <a:gd name="T25" fmla="*/ 12 h 45"/>
                <a:gd name="T26" fmla="*/ 22 w 30"/>
                <a:gd name="T27" fmla="*/ 9 h 45"/>
                <a:gd name="T28" fmla="*/ 22 w 30"/>
                <a:gd name="T29" fmla="*/ 9 h 45"/>
                <a:gd name="T30" fmla="*/ 19 w 30"/>
                <a:gd name="T31" fmla="*/ 6 h 45"/>
                <a:gd name="T32" fmla="*/ 16 w 30"/>
                <a:gd name="T33" fmla="*/ 6 h 45"/>
                <a:gd name="T34" fmla="*/ 13 w 30"/>
                <a:gd name="T35" fmla="*/ 6 h 45"/>
                <a:gd name="T36" fmla="*/ 11 w 30"/>
                <a:gd name="T37" fmla="*/ 9 h 45"/>
                <a:gd name="T38" fmla="*/ 8 w 30"/>
                <a:gd name="T39" fmla="*/ 12 h 45"/>
                <a:gd name="T40" fmla="*/ 8 w 30"/>
                <a:gd name="T41" fmla="*/ 14 h 45"/>
                <a:gd name="T42" fmla="*/ 2 w 30"/>
                <a:gd name="T43" fmla="*/ 12 h 45"/>
                <a:gd name="T44" fmla="*/ 2 w 30"/>
                <a:gd name="T45" fmla="*/ 9 h 45"/>
                <a:gd name="T46" fmla="*/ 5 w 30"/>
                <a:gd name="T47" fmla="*/ 3 h 45"/>
                <a:gd name="T48" fmla="*/ 11 w 30"/>
                <a:gd name="T49" fmla="*/ 0 h 45"/>
                <a:gd name="T50" fmla="*/ 16 w 30"/>
                <a:gd name="T51" fmla="*/ 0 h 45"/>
                <a:gd name="T52" fmla="*/ 22 w 30"/>
                <a:gd name="T53" fmla="*/ 0 h 45"/>
                <a:gd name="T54" fmla="*/ 25 w 30"/>
                <a:gd name="T55" fmla="*/ 3 h 45"/>
                <a:gd name="T56" fmla="*/ 27 w 30"/>
                <a:gd name="T57" fmla="*/ 9 h 45"/>
                <a:gd name="T58" fmla="*/ 30 w 30"/>
                <a:gd name="T59" fmla="*/ 12 h 45"/>
                <a:gd name="T60" fmla="*/ 30 w 30"/>
                <a:gd name="T61" fmla="*/ 14 h 45"/>
                <a:gd name="T62" fmla="*/ 27 w 30"/>
                <a:gd name="T63" fmla="*/ 17 h 45"/>
                <a:gd name="T64" fmla="*/ 27 w 30"/>
                <a:gd name="T65" fmla="*/ 20 h 45"/>
                <a:gd name="T66" fmla="*/ 25 w 30"/>
                <a:gd name="T67" fmla="*/ 23 h 45"/>
                <a:gd name="T68" fmla="*/ 22 w 30"/>
                <a:gd name="T69" fmla="*/ 28 h 45"/>
                <a:gd name="T70" fmla="*/ 16 w 30"/>
                <a:gd name="T71" fmla="*/ 31 h 45"/>
                <a:gd name="T72" fmla="*/ 13 w 30"/>
                <a:gd name="T73" fmla="*/ 34 h 45"/>
                <a:gd name="T74" fmla="*/ 11 w 30"/>
                <a:gd name="T75" fmla="*/ 37 h 45"/>
                <a:gd name="T76" fmla="*/ 11 w 30"/>
                <a:gd name="T77" fmla="*/ 39 h 45"/>
                <a:gd name="T78" fmla="*/ 8 w 30"/>
                <a:gd name="T79" fmla="*/ 39 h 45"/>
                <a:gd name="T80" fmla="*/ 30 w 30"/>
                <a:gd name="T81" fmla="*/ 39 h 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"/>
                <a:gd name="T124" fmla="*/ 0 h 45"/>
                <a:gd name="T125" fmla="*/ 30 w 30"/>
                <a:gd name="T126" fmla="*/ 45 h 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" h="45">
                  <a:moveTo>
                    <a:pt x="30" y="39"/>
                  </a:moveTo>
                  <a:lnTo>
                    <a:pt x="30" y="45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5" y="34"/>
                  </a:lnTo>
                  <a:lnTo>
                    <a:pt x="8" y="31"/>
                  </a:lnTo>
                  <a:lnTo>
                    <a:pt x="11" y="28"/>
                  </a:lnTo>
                  <a:lnTo>
                    <a:pt x="16" y="23"/>
                  </a:lnTo>
                  <a:lnTo>
                    <a:pt x="22" y="20"/>
                  </a:lnTo>
                  <a:lnTo>
                    <a:pt x="22" y="17"/>
                  </a:lnTo>
                  <a:lnTo>
                    <a:pt x="25" y="12"/>
                  </a:lnTo>
                  <a:lnTo>
                    <a:pt x="22" y="9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3" y="6"/>
                  </a:lnTo>
                  <a:lnTo>
                    <a:pt x="11" y="9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2" y="9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5" y="3"/>
                  </a:lnTo>
                  <a:lnTo>
                    <a:pt x="27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7" y="17"/>
                  </a:lnTo>
                  <a:lnTo>
                    <a:pt x="27" y="20"/>
                  </a:lnTo>
                  <a:lnTo>
                    <a:pt x="25" y="23"/>
                  </a:lnTo>
                  <a:lnTo>
                    <a:pt x="22" y="28"/>
                  </a:lnTo>
                  <a:lnTo>
                    <a:pt x="16" y="31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11" y="39"/>
                  </a:lnTo>
                  <a:lnTo>
                    <a:pt x="8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7" name="Freeform 7729"/>
            <p:cNvSpPr>
              <a:spLocks/>
            </p:cNvSpPr>
            <p:nvPr/>
          </p:nvSpPr>
          <p:spPr bwMode="auto">
            <a:xfrm>
              <a:off x="288" y="3200"/>
              <a:ext cx="22" cy="56"/>
            </a:xfrm>
            <a:custGeom>
              <a:avLst/>
              <a:gdLst>
                <a:gd name="T0" fmla="*/ 0 w 22"/>
                <a:gd name="T1" fmla="*/ 56 h 56"/>
                <a:gd name="T2" fmla="*/ 17 w 22"/>
                <a:gd name="T3" fmla="*/ 0 h 56"/>
                <a:gd name="T4" fmla="*/ 22 w 22"/>
                <a:gd name="T5" fmla="*/ 0 h 56"/>
                <a:gd name="T6" fmla="*/ 6 w 22"/>
                <a:gd name="T7" fmla="*/ 56 h 56"/>
                <a:gd name="T8" fmla="*/ 0 w 22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56"/>
                <a:gd name="T17" fmla="*/ 22 w 22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56">
                  <a:moveTo>
                    <a:pt x="0" y="56"/>
                  </a:moveTo>
                  <a:lnTo>
                    <a:pt x="17" y="0"/>
                  </a:lnTo>
                  <a:lnTo>
                    <a:pt x="22" y="0"/>
                  </a:lnTo>
                  <a:lnTo>
                    <a:pt x="6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8" name="Freeform 7730"/>
            <p:cNvSpPr>
              <a:spLocks/>
            </p:cNvSpPr>
            <p:nvPr/>
          </p:nvSpPr>
          <p:spPr bwMode="auto">
            <a:xfrm>
              <a:off x="313" y="3197"/>
              <a:ext cx="22" cy="59"/>
            </a:xfrm>
            <a:custGeom>
              <a:avLst/>
              <a:gdLst>
                <a:gd name="T0" fmla="*/ 6 w 22"/>
                <a:gd name="T1" fmla="*/ 59 h 59"/>
                <a:gd name="T2" fmla="*/ 6 w 22"/>
                <a:gd name="T3" fmla="*/ 22 h 59"/>
                <a:gd name="T4" fmla="*/ 0 w 22"/>
                <a:gd name="T5" fmla="*/ 22 h 59"/>
                <a:gd name="T6" fmla="*/ 0 w 22"/>
                <a:gd name="T7" fmla="*/ 17 h 59"/>
                <a:gd name="T8" fmla="*/ 6 w 22"/>
                <a:gd name="T9" fmla="*/ 17 h 59"/>
                <a:gd name="T10" fmla="*/ 6 w 22"/>
                <a:gd name="T11" fmla="*/ 14 h 59"/>
                <a:gd name="T12" fmla="*/ 6 w 22"/>
                <a:gd name="T13" fmla="*/ 8 h 59"/>
                <a:gd name="T14" fmla="*/ 6 w 22"/>
                <a:gd name="T15" fmla="*/ 6 h 59"/>
                <a:gd name="T16" fmla="*/ 6 w 22"/>
                <a:gd name="T17" fmla="*/ 6 h 59"/>
                <a:gd name="T18" fmla="*/ 8 w 22"/>
                <a:gd name="T19" fmla="*/ 3 h 59"/>
                <a:gd name="T20" fmla="*/ 11 w 22"/>
                <a:gd name="T21" fmla="*/ 0 h 59"/>
                <a:gd name="T22" fmla="*/ 17 w 22"/>
                <a:gd name="T23" fmla="*/ 0 h 59"/>
                <a:gd name="T24" fmla="*/ 20 w 22"/>
                <a:gd name="T25" fmla="*/ 0 h 59"/>
                <a:gd name="T26" fmla="*/ 22 w 22"/>
                <a:gd name="T27" fmla="*/ 3 h 59"/>
                <a:gd name="T28" fmla="*/ 22 w 22"/>
                <a:gd name="T29" fmla="*/ 8 h 59"/>
                <a:gd name="T30" fmla="*/ 20 w 22"/>
                <a:gd name="T31" fmla="*/ 8 h 59"/>
                <a:gd name="T32" fmla="*/ 17 w 22"/>
                <a:gd name="T33" fmla="*/ 8 h 59"/>
                <a:gd name="T34" fmla="*/ 14 w 22"/>
                <a:gd name="T35" fmla="*/ 8 h 59"/>
                <a:gd name="T36" fmla="*/ 14 w 22"/>
                <a:gd name="T37" fmla="*/ 8 h 59"/>
                <a:gd name="T38" fmla="*/ 11 w 22"/>
                <a:gd name="T39" fmla="*/ 11 h 59"/>
                <a:gd name="T40" fmla="*/ 11 w 22"/>
                <a:gd name="T41" fmla="*/ 14 h 59"/>
                <a:gd name="T42" fmla="*/ 11 w 22"/>
                <a:gd name="T43" fmla="*/ 17 h 59"/>
                <a:gd name="T44" fmla="*/ 20 w 22"/>
                <a:gd name="T45" fmla="*/ 17 h 59"/>
                <a:gd name="T46" fmla="*/ 20 w 22"/>
                <a:gd name="T47" fmla="*/ 22 h 59"/>
                <a:gd name="T48" fmla="*/ 11 w 22"/>
                <a:gd name="T49" fmla="*/ 22 h 59"/>
                <a:gd name="T50" fmla="*/ 11 w 22"/>
                <a:gd name="T51" fmla="*/ 59 h 59"/>
                <a:gd name="T52" fmla="*/ 6 w 22"/>
                <a:gd name="T53" fmla="*/ 59 h 5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59"/>
                <a:gd name="T83" fmla="*/ 22 w 22"/>
                <a:gd name="T84" fmla="*/ 59 h 5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59">
                  <a:moveTo>
                    <a:pt x="6" y="59"/>
                  </a:moveTo>
                  <a:lnTo>
                    <a:pt x="6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3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17" y="8"/>
                  </a:lnTo>
                  <a:lnTo>
                    <a:pt x="14" y="8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7"/>
                  </a:lnTo>
                  <a:lnTo>
                    <a:pt x="20" y="17"/>
                  </a:lnTo>
                  <a:lnTo>
                    <a:pt x="20" y="22"/>
                  </a:lnTo>
                  <a:lnTo>
                    <a:pt x="11" y="22"/>
                  </a:lnTo>
                  <a:lnTo>
                    <a:pt x="11" y="59"/>
                  </a:lnTo>
                  <a:lnTo>
                    <a:pt x="6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49" name="Freeform 7731"/>
            <p:cNvSpPr>
              <a:spLocks/>
            </p:cNvSpPr>
            <p:nvPr/>
          </p:nvSpPr>
          <p:spPr bwMode="auto">
            <a:xfrm>
              <a:off x="335" y="3214"/>
              <a:ext cx="34" cy="42"/>
            </a:xfrm>
            <a:custGeom>
              <a:avLst/>
              <a:gdLst>
                <a:gd name="T0" fmla="*/ 9 w 34"/>
                <a:gd name="T1" fmla="*/ 28 h 42"/>
                <a:gd name="T2" fmla="*/ 12 w 34"/>
                <a:gd name="T3" fmla="*/ 33 h 42"/>
                <a:gd name="T4" fmla="*/ 17 w 34"/>
                <a:gd name="T5" fmla="*/ 36 h 42"/>
                <a:gd name="T6" fmla="*/ 26 w 34"/>
                <a:gd name="T7" fmla="*/ 33 h 42"/>
                <a:gd name="T8" fmla="*/ 26 w 34"/>
                <a:gd name="T9" fmla="*/ 31 h 42"/>
                <a:gd name="T10" fmla="*/ 23 w 34"/>
                <a:gd name="T11" fmla="*/ 25 h 42"/>
                <a:gd name="T12" fmla="*/ 17 w 34"/>
                <a:gd name="T13" fmla="*/ 25 h 42"/>
                <a:gd name="T14" fmla="*/ 9 w 34"/>
                <a:gd name="T15" fmla="*/ 22 h 42"/>
                <a:gd name="T16" fmla="*/ 3 w 34"/>
                <a:gd name="T17" fmla="*/ 17 h 42"/>
                <a:gd name="T18" fmla="*/ 0 w 34"/>
                <a:gd name="T19" fmla="*/ 11 h 42"/>
                <a:gd name="T20" fmla="*/ 3 w 34"/>
                <a:gd name="T21" fmla="*/ 5 h 42"/>
                <a:gd name="T22" fmla="*/ 6 w 34"/>
                <a:gd name="T23" fmla="*/ 3 h 42"/>
                <a:gd name="T24" fmla="*/ 9 w 34"/>
                <a:gd name="T25" fmla="*/ 0 h 42"/>
                <a:gd name="T26" fmla="*/ 17 w 34"/>
                <a:gd name="T27" fmla="*/ 0 h 42"/>
                <a:gd name="T28" fmla="*/ 23 w 34"/>
                <a:gd name="T29" fmla="*/ 0 h 42"/>
                <a:gd name="T30" fmla="*/ 28 w 34"/>
                <a:gd name="T31" fmla="*/ 5 h 42"/>
                <a:gd name="T32" fmla="*/ 31 w 34"/>
                <a:gd name="T33" fmla="*/ 11 h 42"/>
                <a:gd name="T34" fmla="*/ 23 w 34"/>
                <a:gd name="T35" fmla="*/ 8 h 42"/>
                <a:gd name="T36" fmla="*/ 20 w 34"/>
                <a:gd name="T37" fmla="*/ 5 h 42"/>
                <a:gd name="T38" fmla="*/ 12 w 34"/>
                <a:gd name="T39" fmla="*/ 5 h 42"/>
                <a:gd name="T40" fmla="*/ 9 w 34"/>
                <a:gd name="T41" fmla="*/ 8 h 42"/>
                <a:gd name="T42" fmla="*/ 9 w 34"/>
                <a:gd name="T43" fmla="*/ 11 h 42"/>
                <a:gd name="T44" fmla="*/ 12 w 34"/>
                <a:gd name="T45" fmla="*/ 14 h 42"/>
                <a:gd name="T46" fmla="*/ 14 w 34"/>
                <a:gd name="T47" fmla="*/ 14 h 42"/>
                <a:gd name="T48" fmla="*/ 23 w 34"/>
                <a:gd name="T49" fmla="*/ 17 h 42"/>
                <a:gd name="T50" fmla="*/ 28 w 34"/>
                <a:gd name="T51" fmla="*/ 19 h 42"/>
                <a:gd name="T52" fmla="*/ 34 w 34"/>
                <a:gd name="T53" fmla="*/ 25 h 42"/>
                <a:gd name="T54" fmla="*/ 34 w 34"/>
                <a:gd name="T55" fmla="*/ 33 h 42"/>
                <a:gd name="T56" fmla="*/ 28 w 34"/>
                <a:gd name="T57" fmla="*/ 39 h 42"/>
                <a:gd name="T58" fmla="*/ 23 w 34"/>
                <a:gd name="T59" fmla="*/ 42 h 42"/>
                <a:gd name="T60" fmla="*/ 12 w 34"/>
                <a:gd name="T61" fmla="*/ 42 h 42"/>
                <a:gd name="T62" fmla="*/ 3 w 34"/>
                <a:gd name="T63" fmla="*/ 33 h 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4"/>
                <a:gd name="T97" fmla="*/ 0 h 42"/>
                <a:gd name="T98" fmla="*/ 34 w 34"/>
                <a:gd name="T99" fmla="*/ 42 h 4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4" h="42">
                  <a:moveTo>
                    <a:pt x="0" y="28"/>
                  </a:moveTo>
                  <a:lnTo>
                    <a:pt x="9" y="28"/>
                  </a:lnTo>
                  <a:lnTo>
                    <a:pt x="9" y="31"/>
                  </a:lnTo>
                  <a:lnTo>
                    <a:pt x="12" y="33"/>
                  </a:lnTo>
                  <a:lnTo>
                    <a:pt x="14" y="36"/>
                  </a:lnTo>
                  <a:lnTo>
                    <a:pt x="17" y="36"/>
                  </a:lnTo>
                  <a:lnTo>
                    <a:pt x="23" y="36"/>
                  </a:lnTo>
                  <a:lnTo>
                    <a:pt x="26" y="33"/>
                  </a:lnTo>
                  <a:lnTo>
                    <a:pt x="26" y="31"/>
                  </a:lnTo>
                  <a:lnTo>
                    <a:pt x="26" y="28"/>
                  </a:lnTo>
                  <a:lnTo>
                    <a:pt x="23" y="25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22"/>
                  </a:lnTo>
                  <a:lnTo>
                    <a:pt x="9" y="22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5"/>
                  </a:lnTo>
                  <a:lnTo>
                    <a:pt x="6" y="3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8" y="3"/>
                  </a:lnTo>
                  <a:lnTo>
                    <a:pt x="28" y="5"/>
                  </a:lnTo>
                  <a:lnTo>
                    <a:pt x="31" y="8"/>
                  </a:lnTo>
                  <a:lnTo>
                    <a:pt x="31" y="11"/>
                  </a:lnTo>
                  <a:lnTo>
                    <a:pt x="23" y="11"/>
                  </a:lnTo>
                  <a:lnTo>
                    <a:pt x="23" y="8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9" y="8"/>
                  </a:lnTo>
                  <a:lnTo>
                    <a:pt x="9" y="11"/>
                  </a:lnTo>
                  <a:lnTo>
                    <a:pt x="9" y="14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7" y="17"/>
                  </a:lnTo>
                  <a:lnTo>
                    <a:pt x="23" y="17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31" y="22"/>
                  </a:lnTo>
                  <a:lnTo>
                    <a:pt x="34" y="25"/>
                  </a:lnTo>
                  <a:lnTo>
                    <a:pt x="34" y="28"/>
                  </a:lnTo>
                  <a:lnTo>
                    <a:pt x="34" y="33"/>
                  </a:lnTo>
                  <a:lnTo>
                    <a:pt x="31" y="36"/>
                  </a:lnTo>
                  <a:lnTo>
                    <a:pt x="28" y="39"/>
                  </a:lnTo>
                  <a:lnTo>
                    <a:pt x="26" y="39"/>
                  </a:lnTo>
                  <a:lnTo>
                    <a:pt x="23" y="42"/>
                  </a:lnTo>
                  <a:lnTo>
                    <a:pt x="17" y="42"/>
                  </a:lnTo>
                  <a:lnTo>
                    <a:pt x="12" y="42"/>
                  </a:lnTo>
                  <a:lnTo>
                    <a:pt x="6" y="39"/>
                  </a:lnTo>
                  <a:lnTo>
                    <a:pt x="3" y="33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50" name="Freeform 7732"/>
            <p:cNvSpPr>
              <a:spLocks/>
            </p:cNvSpPr>
            <p:nvPr/>
          </p:nvSpPr>
          <p:spPr bwMode="auto">
            <a:xfrm>
              <a:off x="1343" y="3908"/>
              <a:ext cx="19" cy="56"/>
            </a:xfrm>
            <a:custGeom>
              <a:avLst/>
              <a:gdLst>
                <a:gd name="T0" fmla="*/ 19 w 19"/>
                <a:gd name="T1" fmla="*/ 51 h 56"/>
                <a:gd name="T2" fmla="*/ 19 w 19"/>
                <a:gd name="T3" fmla="*/ 56 h 56"/>
                <a:gd name="T4" fmla="*/ 16 w 19"/>
                <a:gd name="T5" fmla="*/ 56 h 56"/>
                <a:gd name="T6" fmla="*/ 13 w 19"/>
                <a:gd name="T7" fmla="*/ 56 h 56"/>
                <a:gd name="T8" fmla="*/ 11 w 19"/>
                <a:gd name="T9" fmla="*/ 56 h 56"/>
                <a:gd name="T10" fmla="*/ 8 w 19"/>
                <a:gd name="T11" fmla="*/ 56 h 56"/>
                <a:gd name="T12" fmla="*/ 5 w 19"/>
                <a:gd name="T13" fmla="*/ 53 h 56"/>
                <a:gd name="T14" fmla="*/ 5 w 19"/>
                <a:gd name="T15" fmla="*/ 53 h 56"/>
                <a:gd name="T16" fmla="*/ 5 w 19"/>
                <a:gd name="T17" fmla="*/ 48 h 56"/>
                <a:gd name="T18" fmla="*/ 5 w 19"/>
                <a:gd name="T19" fmla="*/ 45 h 56"/>
                <a:gd name="T20" fmla="*/ 5 w 19"/>
                <a:gd name="T21" fmla="*/ 20 h 56"/>
                <a:gd name="T22" fmla="*/ 0 w 19"/>
                <a:gd name="T23" fmla="*/ 20 h 56"/>
                <a:gd name="T24" fmla="*/ 0 w 19"/>
                <a:gd name="T25" fmla="*/ 14 h 56"/>
                <a:gd name="T26" fmla="*/ 5 w 19"/>
                <a:gd name="T27" fmla="*/ 14 h 56"/>
                <a:gd name="T28" fmla="*/ 5 w 19"/>
                <a:gd name="T29" fmla="*/ 6 h 56"/>
                <a:gd name="T30" fmla="*/ 11 w 19"/>
                <a:gd name="T31" fmla="*/ 0 h 56"/>
                <a:gd name="T32" fmla="*/ 11 w 19"/>
                <a:gd name="T33" fmla="*/ 14 h 56"/>
                <a:gd name="T34" fmla="*/ 19 w 19"/>
                <a:gd name="T35" fmla="*/ 14 h 56"/>
                <a:gd name="T36" fmla="*/ 19 w 19"/>
                <a:gd name="T37" fmla="*/ 20 h 56"/>
                <a:gd name="T38" fmla="*/ 11 w 19"/>
                <a:gd name="T39" fmla="*/ 20 h 56"/>
                <a:gd name="T40" fmla="*/ 11 w 19"/>
                <a:gd name="T41" fmla="*/ 45 h 56"/>
                <a:gd name="T42" fmla="*/ 11 w 19"/>
                <a:gd name="T43" fmla="*/ 48 h 56"/>
                <a:gd name="T44" fmla="*/ 13 w 19"/>
                <a:gd name="T45" fmla="*/ 48 h 56"/>
                <a:gd name="T46" fmla="*/ 13 w 19"/>
                <a:gd name="T47" fmla="*/ 48 h 56"/>
                <a:gd name="T48" fmla="*/ 13 w 19"/>
                <a:gd name="T49" fmla="*/ 51 h 56"/>
                <a:gd name="T50" fmla="*/ 13 w 19"/>
                <a:gd name="T51" fmla="*/ 51 h 56"/>
                <a:gd name="T52" fmla="*/ 16 w 19"/>
                <a:gd name="T53" fmla="*/ 51 h 56"/>
                <a:gd name="T54" fmla="*/ 16 w 19"/>
                <a:gd name="T55" fmla="*/ 51 h 56"/>
                <a:gd name="T56" fmla="*/ 19 w 19"/>
                <a:gd name="T57" fmla="*/ 51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"/>
                <a:gd name="T88" fmla="*/ 0 h 56"/>
                <a:gd name="T89" fmla="*/ 19 w 19"/>
                <a:gd name="T90" fmla="*/ 56 h 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" h="56">
                  <a:moveTo>
                    <a:pt x="19" y="51"/>
                  </a:moveTo>
                  <a:lnTo>
                    <a:pt x="19" y="56"/>
                  </a:lnTo>
                  <a:lnTo>
                    <a:pt x="16" y="56"/>
                  </a:lnTo>
                  <a:lnTo>
                    <a:pt x="13" y="56"/>
                  </a:lnTo>
                  <a:lnTo>
                    <a:pt x="11" y="56"/>
                  </a:lnTo>
                  <a:lnTo>
                    <a:pt x="8" y="56"/>
                  </a:lnTo>
                  <a:lnTo>
                    <a:pt x="5" y="53"/>
                  </a:lnTo>
                  <a:lnTo>
                    <a:pt x="5" y="48"/>
                  </a:lnTo>
                  <a:lnTo>
                    <a:pt x="5" y="45"/>
                  </a:lnTo>
                  <a:lnTo>
                    <a:pt x="5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6"/>
                  </a:lnTo>
                  <a:lnTo>
                    <a:pt x="11" y="0"/>
                  </a:lnTo>
                  <a:lnTo>
                    <a:pt x="11" y="14"/>
                  </a:lnTo>
                  <a:lnTo>
                    <a:pt x="19" y="14"/>
                  </a:lnTo>
                  <a:lnTo>
                    <a:pt x="19" y="20"/>
                  </a:lnTo>
                  <a:lnTo>
                    <a:pt x="11" y="20"/>
                  </a:lnTo>
                  <a:lnTo>
                    <a:pt x="11" y="45"/>
                  </a:lnTo>
                  <a:lnTo>
                    <a:pt x="11" y="48"/>
                  </a:lnTo>
                  <a:lnTo>
                    <a:pt x="13" y="48"/>
                  </a:lnTo>
                  <a:lnTo>
                    <a:pt x="13" y="51"/>
                  </a:lnTo>
                  <a:lnTo>
                    <a:pt x="16" y="51"/>
                  </a:lnTo>
                  <a:lnTo>
                    <a:pt x="19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51" name="Freeform 7733"/>
            <p:cNvSpPr>
              <a:spLocks/>
            </p:cNvSpPr>
            <p:nvPr/>
          </p:nvSpPr>
          <p:spPr bwMode="auto">
            <a:xfrm>
              <a:off x="1370" y="3942"/>
              <a:ext cx="17" cy="45"/>
            </a:xfrm>
            <a:custGeom>
              <a:avLst/>
              <a:gdLst>
                <a:gd name="T0" fmla="*/ 17 w 17"/>
                <a:gd name="T1" fmla="*/ 45 h 45"/>
                <a:gd name="T2" fmla="*/ 9 w 17"/>
                <a:gd name="T3" fmla="*/ 45 h 45"/>
                <a:gd name="T4" fmla="*/ 9 w 17"/>
                <a:gd name="T5" fmla="*/ 11 h 45"/>
                <a:gd name="T6" fmla="*/ 9 w 17"/>
                <a:gd name="T7" fmla="*/ 11 h 45"/>
                <a:gd name="T8" fmla="*/ 6 w 17"/>
                <a:gd name="T9" fmla="*/ 14 h 45"/>
                <a:gd name="T10" fmla="*/ 3 w 17"/>
                <a:gd name="T11" fmla="*/ 17 h 45"/>
                <a:gd name="T12" fmla="*/ 0 w 17"/>
                <a:gd name="T13" fmla="*/ 17 h 45"/>
                <a:gd name="T14" fmla="*/ 0 w 17"/>
                <a:gd name="T15" fmla="*/ 11 h 45"/>
                <a:gd name="T16" fmla="*/ 3 w 17"/>
                <a:gd name="T17" fmla="*/ 8 h 45"/>
                <a:gd name="T18" fmla="*/ 6 w 17"/>
                <a:gd name="T19" fmla="*/ 6 h 45"/>
                <a:gd name="T20" fmla="*/ 9 w 17"/>
                <a:gd name="T21" fmla="*/ 3 h 45"/>
                <a:gd name="T22" fmla="*/ 12 w 17"/>
                <a:gd name="T23" fmla="*/ 0 h 45"/>
                <a:gd name="T24" fmla="*/ 17 w 17"/>
                <a:gd name="T25" fmla="*/ 0 h 45"/>
                <a:gd name="T26" fmla="*/ 17 w 17"/>
                <a:gd name="T27" fmla="*/ 45 h 4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45"/>
                <a:gd name="T44" fmla="*/ 17 w 17"/>
                <a:gd name="T45" fmla="*/ 45 h 4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45">
                  <a:moveTo>
                    <a:pt x="17" y="45"/>
                  </a:moveTo>
                  <a:lnTo>
                    <a:pt x="9" y="45"/>
                  </a:lnTo>
                  <a:lnTo>
                    <a:pt x="9" y="11"/>
                  </a:lnTo>
                  <a:lnTo>
                    <a:pt x="6" y="14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3" y="8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52" name="Freeform 7734"/>
            <p:cNvSpPr>
              <a:spLocks/>
            </p:cNvSpPr>
            <p:nvPr/>
          </p:nvSpPr>
          <p:spPr bwMode="auto">
            <a:xfrm>
              <a:off x="1398" y="3908"/>
              <a:ext cx="23" cy="56"/>
            </a:xfrm>
            <a:custGeom>
              <a:avLst/>
              <a:gdLst>
                <a:gd name="T0" fmla="*/ 0 w 23"/>
                <a:gd name="T1" fmla="*/ 56 h 56"/>
                <a:gd name="T2" fmla="*/ 17 w 23"/>
                <a:gd name="T3" fmla="*/ 0 h 56"/>
                <a:gd name="T4" fmla="*/ 23 w 23"/>
                <a:gd name="T5" fmla="*/ 0 h 56"/>
                <a:gd name="T6" fmla="*/ 6 w 23"/>
                <a:gd name="T7" fmla="*/ 56 h 56"/>
                <a:gd name="T8" fmla="*/ 0 w 23"/>
                <a:gd name="T9" fmla="*/ 56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56"/>
                <a:gd name="T17" fmla="*/ 23 w 2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56">
                  <a:moveTo>
                    <a:pt x="0" y="56"/>
                  </a:moveTo>
                  <a:lnTo>
                    <a:pt x="17" y="0"/>
                  </a:lnTo>
                  <a:lnTo>
                    <a:pt x="23" y="0"/>
                  </a:lnTo>
                  <a:lnTo>
                    <a:pt x="6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53" name="Freeform 7735"/>
            <p:cNvSpPr>
              <a:spLocks/>
            </p:cNvSpPr>
            <p:nvPr/>
          </p:nvSpPr>
          <p:spPr bwMode="auto">
            <a:xfrm>
              <a:off x="1421" y="3906"/>
              <a:ext cx="25" cy="58"/>
            </a:xfrm>
            <a:custGeom>
              <a:avLst/>
              <a:gdLst>
                <a:gd name="T0" fmla="*/ 5 w 25"/>
                <a:gd name="T1" fmla="*/ 58 h 58"/>
                <a:gd name="T2" fmla="*/ 5 w 25"/>
                <a:gd name="T3" fmla="*/ 22 h 58"/>
                <a:gd name="T4" fmla="*/ 0 w 25"/>
                <a:gd name="T5" fmla="*/ 22 h 58"/>
                <a:gd name="T6" fmla="*/ 0 w 25"/>
                <a:gd name="T7" fmla="*/ 16 h 58"/>
                <a:gd name="T8" fmla="*/ 5 w 25"/>
                <a:gd name="T9" fmla="*/ 16 h 58"/>
                <a:gd name="T10" fmla="*/ 5 w 25"/>
                <a:gd name="T11" fmla="*/ 14 h 58"/>
                <a:gd name="T12" fmla="*/ 5 w 25"/>
                <a:gd name="T13" fmla="*/ 8 h 58"/>
                <a:gd name="T14" fmla="*/ 5 w 25"/>
                <a:gd name="T15" fmla="*/ 5 h 58"/>
                <a:gd name="T16" fmla="*/ 8 w 25"/>
                <a:gd name="T17" fmla="*/ 5 h 58"/>
                <a:gd name="T18" fmla="*/ 11 w 25"/>
                <a:gd name="T19" fmla="*/ 2 h 58"/>
                <a:gd name="T20" fmla="*/ 14 w 25"/>
                <a:gd name="T21" fmla="*/ 0 h 58"/>
                <a:gd name="T22" fmla="*/ 16 w 25"/>
                <a:gd name="T23" fmla="*/ 0 h 58"/>
                <a:gd name="T24" fmla="*/ 19 w 25"/>
                <a:gd name="T25" fmla="*/ 0 h 58"/>
                <a:gd name="T26" fmla="*/ 25 w 25"/>
                <a:gd name="T27" fmla="*/ 2 h 58"/>
                <a:gd name="T28" fmla="*/ 22 w 25"/>
                <a:gd name="T29" fmla="*/ 8 h 58"/>
                <a:gd name="T30" fmla="*/ 22 w 25"/>
                <a:gd name="T31" fmla="*/ 8 h 58"/>
                <a:gd name="T32" fmla="*/ 19 w 25"/>
                <a:gd name="T33" fmla="*/ 8 h 58"/>
                <a:gd name="T34" fmla="*/ 16 w 25"/>
                <a:gd name="T35" fmla="*/ 8 h 58"/>
                <a:gd name="T36" fmla="*/ 14 w 25"/>
                <a:gd name="T37" fmla="*/ 8 h 58"/>
                <a:gd name="T38" fmla="*/ 14 w 25"/>
                <a:gd name="T39" fmla="*/ 11 h 58"/>
                <a:gd name="T40" fmla="*/ 14 w 25"/>
                <a:gd name="T41" fmla="*/ 14 h 58"/>
                <a:gd name="T42" fmla="*/ 14 w 25"/>
                <a:gd name="T43" fmla="*/ 16 h 58"/>
                <a:gd name="T44" fmla="*/ 19 w 25"/>
                <a:gd name="T45" fmla="*/ 16 h 58"/>
                <a:gd name="T46" fmla="*/ 19 w 25"/>
                <a:gd name="T47" fmla="*/ 22 h 58"/>
                <a:gd name="T48" fmla="*/ 14 w 25"/>
                <a:gd name="T49" fmla="*/ 22 h 58"/>
                <a:gd name="T50" fmla="*/ 14 w 25"/>
                <a:gd name="T51" fmla="*/ 58 h 58"/>
                <a:gd name="T52" fmla="*/ 5 w 25"/>
                <a:gd name="T53" fmla="*/ 58 h 5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5"/>
                <a:gd name="T82" fmla="*/ 0 h 58"/>
                <a:gd name="T83" fmla="*/ 25 w 25"/>
                <a:gd name="T84" fmla="*/ 58 h 5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5" h="58">
                  <a:moveTo>
                    <a:pt x="5" y="58"/>
                  </a:moveTo>
                  <a:lnTo>
                    <a:pt x="5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5" y="8"/>
                  </a:lnTo>
                  <a:lnTo>
                    <a:pt x="5" y="5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5" y="2"/>
                  </a:lnTo>
                  <a:lnTo>
                    <a:pt x="22" y="8"/>
                  </a:lnTo>
                  <a:lnTo>
                    <a:pt x="19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9" y="16"/>
                  </a:lnTo>
                  <a:lnTo>
                    <a:pt x="19" y="22"/>
                  </a:lnTo>
                  <a:lnTo>
                    <a:pt x="14" y="22"/>
                  </a:lnTo>
                  <a:lnTo>
                    <a:pt x="14" y="58"/>
                  </a:lnTo>
                  <a:lnTo>
                    <a:pt x="5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54354" name="Freeform 7736"/>
            <p:cNvSpPr>
              <a:spLocks/>
            </p:cNvSpPr>
            <p:nvPr/>
          </p:nvSpPr>
          <p:spPr bwMode="auto">
            <a:xfrm>
              <a:off x="1446" y="3922"/>
              <a:ext cx="33" cy="42"/>
            </a:xfrm>
            <a:custGeom>
              <a:avLst/>
              <a:gdLst>
                <a:gd name="T0" fmla="*/ 5 w 33"/>
                <a:gd name="T1" fmla="*/ 28 h 42"/>
                <a:gd name="T2" fmla="*/ 8 w 33"/>
                <a:gd name="T3" fmla="*/ 34 h 42"/>
                <a:gd name="T4" fmla="*/ 16 w 33"/>
                <a:gd name="T5" fmla="*/ 37 h 42"/>
                <a:gd name="T6" fmla="*/ 22 w 33"/>
                <a:gd name="T7" fmla="*/ 34 h 42"/>
                <a:gd name="T8" fmla="*/ 25 w 33"/>
                <a:gd name="T9" fmla="*/ 31 h 42"/>
                <a:gd name="T10" fmla="*/ 22 w 33"/>
                <a:gd name="T11" fmla="*/ 26 h 42"/>
                <a:gd name="T12" fmla="*/ 16 w 33"/>
                <a:gd name="T13" fmla="*/ 26 h 42"/>
                <a:gd name="T14" fmla="*/ 5 w 33"/>
                <a:gd name="T15" fmla="*/ 23 h 42"/>
                <a:gd name="T16" fmla="*/ 0 w 33"/>
                <a:gd name="T17" fmla="*/ 17 h 42"/>
                <a:gd name="T18" fmla="*/ 0 w 33"/>
                <a:gd name="T19" fmla="*/ 12 h 42"/>
                <a:gd name="T20" fmla="*/ 0 w 33"/>
                <a:gd name="T21" fmla="*/ 6 h 42"/>
                <a:gd name="T22" fmla="*/ 5 w 33"/>
                <a:gd name="T23" fmla="*/ 3 h 42"/>
                <a:gd name="T24" fmla="*/ 8 w 33"/>
                <a:gd name="T25" fmla="*/ 0 h 42"/>
                <a:gd name="T26" fmla="*/ 14 w 33"/>
                <a:gd name="T27" fmla="*/ 0 h 42"/>
                <a:gd name="T28" fmla="*/ 22 w 33"/>
                <a:gd name="T29" fmla="*/ 0 h 42"/>
                <a:gd name="T30" fmla="*/ 28 w 33"/>
                <a:gd name="T31" fmla="*/ 6 h 42"/>
                <a:gd name="T32" fmla="*/ 30 w 33"/>
                <a:gd name="T33" fmla="*/ 12 h 42"/>
                <a:gd name="T34" fmla="*/ 22 w 33"/>
                <a:gd name="T35" fmla="*/ 9 h 42"/>
                <a:gd name="T36" fmla="*/ 16 w 33"/>
                <a:gd name="T37" fmla="*/ 6 h 42"/>
                <a:gd name="T38" fmla="*/ 11 w 33"/>
                <a:gd name="T39" fmla="*/ 6 h 42"/>
                <a:gd name="T40" fmla="*/ 8 w 33"/>
                <a:gd name="T41" fmla="*/ 9 h 42"/>
                <a:gd name="T42" fmla="*/ 8 w 33"/>
                <a:gd name="T43" fmla="*/ 12 h 42"/>
                <a:gd name="T44" fmla="*/ 8 w 33"/>
                <a:gd name="T45" fmla="*/ 14 h 42"/>
                <a:gd name="T46" fmla="*/ 11 w 33"/>
                <a:gd name="T47" fmla="*/ 14 h 42"/>
                <a:gd name="T48" fmla="*/ 22 w 33"/>
                <a:gd name="T49" fmla="*/ 17 h 42"/>
                <a:gd name="T50" fmla="*/ 28 w 33"/>
                <a:gd name="T51" fmla="*/ 20 h 42"/>
                <a:gd name="T52" fmla="*/ 30 w 33"/>
                <a:gd name="T53" fmla="*/ 26 h 42"/>
                <a:gd name="T54" fmla="*/ 30 w 33"/>
                <a:gd name="T55" fmla="*/ 34 h 42"/>
                <a:gd name="T56" fmla="*/ 28 w 33"/>
                <a:gd name="T57" fmla="*/ 39 h 42"/>
                <a:gd name="T58" fmla="*/ 19 w 33"/>
                <a:gd name="T59" fmla="*/ 42 h 42"/>
                <a:gd name="T60" fmla="*/ 8 w 33"/>
                <a:gd name="T61" fmla="*/ 42 h 42"/>
                <a:gd name="T62" fmla="*/ 0 w 33"/>
                <a:gd name="T63" fmla="*/ 34 h 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3"/>
                <a:gd name="T97" fmla="*/ 0 h 42"/>
                <a:gd name="T98" fmla="*/ 33 w 33"/>
                <a:gd name="T99" fmla="*/ 42 h 4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3" h="42">
                  <a:moveTo>
                    <a:pt x="0" y="28"/>
                  </a:moveTo>
                  <a:lnTo>
                    <a:pt x="5" y="28"/>
                  </a:lnTo>
                  <a:lnTo>
                    <a:pt x="8" y="31"/>
                  </a:lnTo>
                  <a:lnTo>
                    <a:pt x="8" y="34"/>
                  </a:lnTo>
                  <a:lnTo>
                    <a:pt x="11" y="37"/>
                  </a:lnTo>
                  <a:lnTo>
                    <a:pt x="16" y="37"/>
                  </a:lnTo>
                  <a:lnTo>
                    <a:pt x="19" y="37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28"/>
                  </a:lnTo>
                  <a:lnTo>
                    <a:pt x="22" y="26"/>
                  </a:lnTo>
                  <a:lnTo>
                    <a:pt x="19" y="26"/>
                  </a:lnTo>
                  <a:lnTo>
                    <a:pt x="16" y="26"/>
                  </a:lnTo>
                  <a:lnTo>
                    <a:pt x="11" y="23"/>
                  </a:lnTo>
                  <a:lnTo>
                    <a:pt x="5" y="23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3"/>
                  </a:lnTo>
                  <a:lnTo>
                    <a:pt x="28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22" y="12"/>
                  </a:lnTo>
                  <a:lnTo>
                    <a:pt x="22" y="9"/>
                  </a:lnTo>
                  <a:lnTo>
                    <a:pt x="19" y="9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1" y="6"/>
                  </a:lnTo>
                  <a:lnTo>
                    <a:pt x="8" y="9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16" y="17"/>
                  </a:lnTo>
                  <a:lnTo>
                    <a:pt x="22" y="17"/>
                  </a:lnTo>
                  <a:lnTo>
                    <a:pt x="25" y="20"/>
                  </a:lnTo>
                  <a:lnTo>
                    <a:pt x="28" y="20"/>
                  </a:lnTo>
                  <a:lnTo>
                    <a:pt x="30" y="23"/>
                  </a:lnTo>
                  <a:lnTo>
                    <a:pt x="30" y="26"/>
                  </a:lnTo>
                  <a:lnTo>
                    <a:pt x="33" y="28"/>
                  </a:lnTo>
                  <a:lnTo>
                    <a:pt x="30" y="34"/>
                  </a:lnTo>
                  <a:lnTo>
                    <a:pt x="30" y="37"/>
                  </a:lnTo>
                  <a:lnTo>
                    <a:pt x="28" y="39"/>
                  </a:lnTo>
                  <a:lnTo>
                    <a:pt x="25" y="39"/>
                  </a:lnTo>
                  <a:lnTo>
                    <a:pt x="19" y="42"/>
                  </a:lnTo>
                  <a:lnTo>
                    <a:pt x="16" y="42"/>
                  </a:lnTo>
                  <a:lnTo>
                    <a:pt x="8" y="42"/>
                  </a:lnTo>
                  <a:lnTo>
                    <a:pt x="3" y="39"/>
                  </a:lnTo>
                  <a:lnTo>
                    <a:pt x="0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</p:grpSp>
      <p:graphicFrame>
        <p:nvGraphicFramePr>
          <p:cNvPr id="54276" name="Object 4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480175" y="1600200"/>
          <a:ext cx="6937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177480" progId="Equation.DSMT4">
                  <p:embed/>
                </p:oleObj>
              </mc:Choice>
              <mc:Fallback>
                <p:oleObj name="Equation" r:id="rId7" imgW="431640" imgH="177480" progId="Equation.DSMT4">
                  <p:embed/>
                  <p:pic>
                    <p:nvPicPr>
                      <p:cNvPr id="542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0175" y="1600200"/>
                        <a:ext cx="693738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7373938" y="436563"/>
          <a:ext cx="14414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228600" progId="Equation.DSMT4">
                  <p:embed/>
                </p:oleObj>
              </mc:Choice>
              <mc:Fallback>
                <p:oleObj name="Equation" r:id="rId9" imgW="723600" imgH="228600" progId="Equation.DSMT4">
                  <p:embed/>
                  <p:pic>
                    <p:nvPicPr>
                      <p:cNvPr id="542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3938" y="436563"/>
                        <a:ext cx="1441450" cy="4556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3" name="Text Box 7754"/>
          <p:cNvSpPr txBox="1">
            <a:spLocks noChangeArrowheads="1"/>
          </p:cNvSpPr>
          <p:nvPr/>
        </p:nvSpPr>
        <p:spPr bwMode="auto">
          <a:xfrm>
            <a:off x="1493838" y="1131888"/>
            <a:ext cx="793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9900"/>
              </a:buClr>
              <a:buFont typeface="Wingdings" pitchFamily="2" charset="2"/>
              <a:buChar char="n"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30 times faster than the previous approaches 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54284" name="Picture 7760" descr="x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1304925"/>
            <a:ext cx="32400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Picture 6" descr="f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73563" y="3702050"/>
            <a:ext cx="3455987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6" name="Picture 7" descr="a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00138" y="3810000"/>
            <a:ext cx="32400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7" name="Text Box 8"/>
          <p:cNvSpPr txBox="1">
            <a:spLocks noChangeArrowheads="1"/>
          </p:cNvSpPr>
          <p:nvPr/>
        </p:nvSpPr>
        <p:spPr bwMode="auto">
          <a:xfrm>
            <a:off x="1828800" y="4146550"/>
            <a:ext cx="1325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Arial Unicode MS"/>
                <a:ea typeface="Arial Unicode MS"/>
                <a:cs typeface="Arial Unicode MS"/>
              </a:rPr>
              <a:t>Acetonitrile</a:t>
            </a:r>
          </a:p>
        </p:txBody>
      </p:sp>
      <p:sp>
        <p:nvSpPr>
          <p:cNvPr id="54288" name="Text Box 9"/>
          <p:cNvSpPr txBox="1">
            <a:spLocks noChangeArrowheads="1"/>
          </p:cNvSpPr>
          <p:nvPr/>
        </p:nvSpPr>
        <p:spPr bwMode="auto">
          <a:xfrm>
            <a:off x="5121275" y="4037013"/>
            <a:ext cx="1546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>
                <a:latin typeface="Arial Unicode MS"/>
                <a:ea typeface="Arial Unicode MS"/>
                <a:cs typeface="Arial Unicode MS"/>
              </a:rPr>
              <a:t>Formamide</a:t>
            </a:r>
          </a:p>
        </p:txBody>
      </p:sp>
      <p:sp>
        <p:nvSpPr>
          <p:cNvPr id="54289" name="正方形/長方形 3502"/>
          <p:cNvSpPr>
            <a:spLocks noChangeArrowheads="1"/>
          </p:cNvSpPr>
          <p:nvPr/>
        </p:nvSpPr>
        <p:spPr bwMode="auto">
          <a:xfrm>
            <a:off x="1327150" y="1549400"/>
            <a:ext cx="881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000">
                <a:latin typeface="Times New Roman" pitchFamily="18" charset="0"/>
                <a:cs typeface="Times New Roman" pitchFamily="18" charset="0"/>
              </a:rPr>
              <a:t>Ma &amp; Stratt;</a:t>
            </a:r>
            <a:r>
              <a:rPr lang="de-DE" altLang="ja-JP" sz="1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altLang="ja-JP" sz="1000">
                <a:latin typeface="Times New Roman" pitchFamily="18" charset="0"/>
                <a:cs typeface="Times New Roman" pitchFamily="18" charset="0"/>
                <a:hlinkClick r:id="rId14"/>
              </a:rPr>
              <a:t>JCP  (2002). </a:t>
            </a:r>
            <a:endParaRPr lang="ja-JP" altLang="en-US" sz="1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90" name="正方形/長方形 3504"/>
          <p:cNvSpPr>
            <a:spLocks noChangeArrowheads="1"/>
          </p:cNvSpPr>
          <p:nvPr/>
        </p:nvSpPr>
        <p:spPr bwMode="auto">
          <a:xfrm>
            <a:off x="4181475" y="1571625"/>
            <a:ext cx="1069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000">
                <a:latin typeface="Times New Roman" pitchFamily="18" charset="0"/>
                <a:cs typeface="Times New Roman" pitchFamily="18" charset="0"/>
              </a:rPr>
              <a:t>Saito &amp; Ohmine,</a:t>
            </a:r>
          </a:p>
          <a:p>
            <a:r>
              <a:rPr lang="en-US" altLang="ja-JP" sz="1000">
                <a:latin typeface="Times New Roman" pitchFamily="18" charset="0"/>
                <a:cs typeface="Times New Roman" pitchFamily="18" charset="0"/>
                <a:hlinkClick r:id="rId15"/>
              </a:rPr>
              <a:t>PRL (2002)</a:t>
            </a:r>
            <a:r>
              <a:rPr lang="de-DE" altLang="ja-JP" sz="1000" b="1"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sz="1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91" name="正方形/長方形 3505"/>
          <p:cNvSpPr>
            <a:spLocks noChangeArrowheads="1"/>
          </p:cNvSpPr>
          <p:nvPr/>
        </p:nvSpPr>
        <p:spPr bwMode="auto">
          <a:xfrm>
            <a:off x="7250113" y="1522413"/>
            <a:ext cx="1179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000">
                <a:latin typeface="Times New Roman" pitchFamily="18" charset="0"/>
                <a:cs typeface="Times New Roman" pitchFamily="18" charset="0"/>
              </a:rPr>
              <a:t>Saito &amp; Ohmine, </a:t>
            </a:r>
          </a:p>
          <a:p>
            <a:r>
              <a:rPr lang="de-DE" altLang="ja-JP" sz="1000">
                <a:latin typeface="Times New Roman" pitchFamily="18" charset="0"/>
                <a:cs typeface="Times New Roman" pitchFamily="18" charset="0"/>
                <a:hlinkClick r:id="rId16"/>
              </a:rPr>
              <a:t>JCP (2003);</a:t>
            </a:r>
            <a:r>
              <a:rPr lang="fr-FR" altLang="ja-JP" sz="1000">
                <a:latin typeface="Times New Roman" pitchFamily="18" charset="0"/>
                <a:cs typeface="Times New Roman" pitchFamily="18" charset="0"/>
                <a:hlinkClick r:id="rId17"/>
              </a:rPr>
              <a:t> (2006)</a:t>
            </a:r>
            <a:endParaRPr lang="ja-JP" altLang="en-US" sz="1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Signal strength estimated from simulations</a:t>
            </a:r>
            <a:endParaRPr lang="ja-JP" altLang="en-US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632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609600" y="1036511"/>
          <a:ext cx="8534400" cy="212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ワークシート" r:id="rId3" imgW="5210251" imgH="1295400" progId="Excel.Sheet.8">
                  <p:embed/>
                </p:oleObj>
              </mc:Choice>
              <mc:Fallback>
                <p:oleObj name="ワークシート" r:id="rId3" imgW="5210251" imgH="1295400" progId="Excel.Sheet.8">
                  <p:embed/>
                  <p:pic>
                    <p:nvPicPr>
                      <p:cNvPr id="563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36511"/>
                        <a:ext cx="8534400" cy="2122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Text Box 6"/>
          <p:cNvSpPr txBox="1">
            <a:spLocks noChangeArrowheads="1"/>
          </p:cNvSpPr>
          <p:nvPr/>
        </p:nvSpPr>
        <p:spPr bwMode="auto">
          <a:xfrm>
            <a:off x="330200" y="3057271"/>
            <a:ext cx="8518525" cy="218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9900"/>
              </a:buClr>
              <a:buFont typeface="Wingdings" pitchFamily="2" charset="2"/>
              <a:buChar char="n"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Xe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, Water,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Acetonitrile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：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signals are weak</a:t>
            </a: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  <a:p>
            <a:pPr>
              <a:buClr>
                <a:srgbClr val="FF9900"/>
              </a:buClr>
              <a:buFont typeface="Wingdings" pitchFamily="2" charset="2"/>
              <a:buNone/>
            </a:pP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  <a:p>
            <a:pPr>
              <a:buClr>
                <a:srgbClr val="FF9900"/>
              </a:buClr>
              <a:buFont typeface="Wingdings" pitchFamily="2" charset="2"/>
              <a:buChar char="n"/>
            </a:pP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Formamide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：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Signal strength is 20% of CS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2</a:t>
            </a: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  <a:p>
            <a:pPr>
              <a:buClr>
                <a:srgbClr val="FF9900"/>
              </a:buClr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>
              <a:buClr>
                <a:srgbClr val="FF9900"/>
              </a:buClr>
              <a:buFont typeface="Wingdings" pitchFamily="2" charset="2"/>
              <a:buNone/>
            </a:pP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  <a:p>
            <a:pPr>
              <a:buClr>
                <a:srgbClr val="FF9900"/>
              </a:buClr>
              <a:buFont typeface="Wingdings" pitchFamily="2" charset="2"/>
              <a:buNone/>
            </a:pP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　　　　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Experiment &amp; simulation</a:t>
            </a: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6325" name="Line 7"/>
          <p:cNvSpPr>
            <a:spLocks noChangeShapeType="1"/>
          </p:cNvSpPr>
          <p:nvPr/>
        </p:nvSpPr>
        <p:spPr bwMode="auto">
          <a:xfrm>
            <a:off x="3462274" y="4332034"/>
            <a:ext cx="0" cy="3508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044272" y="5432903"/>
            <a:ext cx="5076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2"/>
                </a:solidFill>
                <a:latin typeface="Calibri" pitchFamily="34" charset="0"/>
              </a:rPr>
              <a:t>Li, Huang, Dwayne Miller, Hasegawa, &amp; Tanimura,</a:t>
            </a:r>
            <a:r>
              <a:rPr lang="ja-JP" altLang="en-US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endParaRPr lang="en-US" altLang="ja-JP" dirty="0">
              <a:solidFill>
                <a:schemeClr val="accent2"/>
              </a:solidFill>
              <a:latin typeface="Calibri" pitchFamily="34" charset="0"/>
            </a:endParaRPr>
          </a:p>
          <a:p>
            <a:r>
              <a:rPr lang="de-DE" dirty="0">
                <a:hlinkClick r:id="rId5"/>
              </a:rPr>
              <a:t>JCP</a:t>
            </a:r>
            <a:r>
              <a:rPr lang="de-DE" b="1" dirty="0">
                <a:hlinkClick r:id="rId5"/>
              </a:rPr>
              <a:t>128</a:t>
            </a:r>
            <a:r>
              <a:rPr lang="de-DE" dirty="0">
                <a:hlinkClick r:id="rId5"/>
              </a:rPr>
              <a:t>, 234507(2008).</a:t>
            </a:r>
            <a:r>
              <a:rPr lang="de-DE" dirty="0"/>
              <a:t> </a:t>
            </a: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9637" y="4226560"/>
            <a:ext cx="3091956" cy="248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38" descr="D:\#DATA-2D\#PPT-2D\wa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40" y="2090360"/>
            <a:ext cx="2498129" cy="186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#DATA-2D\#PPT-2D\formamid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278" y="2201809"/>
            <a:ext cx="1816914" cy="135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739" descr="D:\#DATA-2D\#PPT-2D\CH3C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89" y="4924168"/>
            <a:ext cx="1744355" cy="13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D:\#DATA-2D\#PPT-2D\HCH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70" y="4763049"/>
            <a:ext cx="1922981" cy="143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D:\#DATA-2D\#PPT-2D\MeOH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942" y="2169901"/>
            <a:ext cx="2045997" cy="153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D:\#DATA-2D\#PPT-2D\DMS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771" y="4728357"/>
            <a:ext cx="2177761" cy="151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コンテンツ プレースホルダ 2"/>
          <p:cNvSpPr txBox="1">
            <a:spLocks/>
          </p:cNvSpPr>
          <p:nvPr/>
        </p:nvSpPr>
        <p:spPr>
          <a:xfrm>
            <a:off x="1556766" y="1310532"/>
            <a:ext cx="1234089" cy="37783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コンテンツ プレースホルダ 2"/>
          <p:cNvSpPr txBox="1">
            <a:spLocks/>
          </p:cNvSpPr>
          <p:nvPr/>
        </p:nvSpPr>
        <p:spPr>
          <a:xfrm>
            <a:off x="3806510" y="1328463"/>
            <a:ext cx="1850429" cy="37783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Methanol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>
          <a:xfrm>
            <a:off x="6464771" y="1366357"/>
            <a:ext cx="2018793" cy="37783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Formamide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コンテンツ プレースホルダ 2"/>
          <p:cNvSpPr txBox="1">
            <a:spLocks/>
          </p:cNvSpPr>
          <p:nvPr/>
        </p:nvSpPr>
        <p:spPr>
          <a:xfrm>
            <a:off x="617058" y="3959418"/>
            <a:ext cx="2018793" cy="37783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Acetonitrile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コンテンツ プレースホルダ 2"/>
          <p:cNvSpPr txBox="1">
            <a:spLocks/>
          </p:cNvSpPr>
          <p:nvPr/>
        </p:nvSpPr>
        <p:spPr>
          <a:xfrm>
            <a:off x="3467722" y="3959419"/>
            <a:ext cx="2422552" cy="37783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Formaldehyde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コンテンツ プレースホルダ 2"/>
          <p:cNvSpPr txBox="1">
            <a:spLocks/>
          </p:cNvSpPr>
          <p:nvPr/>
        </p:nvSpPr>
        <p:spPr>
          <a:xfrm>
            <a:off x="6496906" y="3986046"/>
            <a:ext cx="2093657" cy="477223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DMSO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671" y="1961785"/>
            <a:ext cx="3235744" cy="164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098" y="1900676"/>
            <a:ext cx="3041994" cy="190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45" y="1877210"/>
            <a:ext cx="3348403" cy="195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25" y="4531190"/>
            <a:ext cx="2769575" cy="1852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556" y="4533615"/>
            <a:ext cx="3260931" cy="188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8" y="4483771"/>
            <a:ext cx="3075934" cy="179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正方形/長方形 21"/>
          <p:cNvSpPr/>
          <p:nvPr/>
        </p:nvSpPr>
        <p:spPr>
          <a:xfrm>
            <a:off x="325415" y="1829554"/>
            <a:ext cx="8084927" cy="15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92265" y="4455056"/>
            <a:ext cx="8084927" cy="15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611560" y="404664"/>
            <a:ext cx="4544834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THz-Raman (MD)</a:t>
            </a:r>
            <a:endParaRPr lang="en-US" sz="3600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5F3A0F1-707A-4274-9C1E-6DCC150A31F4}"/>
              </a:ext>
            </a:extLst>
          </p:cNvPr>
          <p:cNvSpPr txBox="1"/>
          <p:nvPr/>
        </p:nvSpPr>
        <p:spPr>
          <a:xfrm>
            <a:off x="5267651" y="31402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H. Ito, T. Hasegawa, and Y. Tanimura, </a:t>
            </a:r>
            <a:endParaRPr lang="en-US" i="1" dirty="0">
              <a:solidFill>
                <a:srgbClr val="000066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5"/>
              </a:rPr>
              <a:t>J. Chem. Phys. </a:t>
            </a:r>
            <a:r>
              <a:rPr lang="en-US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5"/>
              </a:rPr>
              <a:t>141</a:t>
            </a:r>
            <a:r>
              <a:rPr lang="en-US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5"/>
              </a:rPr>
              <a:t>, 124503 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7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 4"/>
              <p:cNvGraphicFramePr>
                <a:graphicFrameLocks noGrp="1"/>
              </p:cNvGraphicFramePr>
              <p:nvPr/>
            </p:nvGraphicFramePr>
            <p:xfrm>
              <a:off x="323528" y="1772816"/>
              <a:ext cx="8316421" cy="2939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281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11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8012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5212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561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3497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/>
                            <a:t>Molecule</a:t>
                          </a:r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𝑻𝑯𝒛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𝑹𝒂𝒎𝒂𝒏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𝑹𝑻𝑻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  <m:t>𝑻𝑹𝑻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𝑻𝑻𝑹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kumimoji="1" lang="en-US" altLang="ja-JP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kumimoji="1" lang="en-US" altLang="ja-JP" b="1" i="1" smtClean="0">
                                        <a:latin typeface="Cambria Math"/>
                                      </a:rPr>
                                      <m:t>𝑫𝑹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kumimoji="1" lang="en-US" altLang="ja-JP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b="1" i="1" smtClean="0"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sup>
                                </m:sSubSup>
                              </m:oMath>
                            </m:oMathPara>
                          </a14:m>
                          <a:endParaRPr kumimoji="1" lang="ja-JP" alt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Water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0.626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Methanol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0.213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1.23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0.476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0.229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3.76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Formamide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0.266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13.3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0.416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0.712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0.460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25.0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Acetonitrile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0.175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4.40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0.315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11.1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Formaldehyde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13.9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0.924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1.38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1.25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64.7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DMSO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2.07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0.0618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0.0628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0.0583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2.49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 4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323528" y="1772816"/>
              <a:ext cx="8316421" cy="2939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28192"/>
                    <a:gridCol w="1008113"/>
                    <a:gridCol w="1080121"/>
                    <a:gridCol w="1080120"/>
                    <a:gridCol w="1152129"/>
                    <a:gridCol w="1152128"/>
                    <a:gridCol w="1115618"/>
                  </a:tblGrid>
                  <a:tr h="43497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/>
                            <a:t>Molecule</a:t>
                          </a:r>
                          <a:endParaRPr kumimoji="1" lang="ja-JP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72727" t="-6944" r="-557576" b="-5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54237" t="-6944" r="-419774" b="-5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352247" t="-6944" r="-317416" b="-5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425926" t="-6944" r="-198942" b="-5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525926" t="-6944" r="-98942" b="-5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646448" t="-6944" r="-2186" b="-581944"/>
                          </a:stretch>
                        </a:blipFill>
                      </a:tcPr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Water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1.00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0.626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Methanol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0.213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1.23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0.476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0.229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3.76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Formamide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0.266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13.3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0.416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0.712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0.460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25.0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Acetonitrile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0.175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4.40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0.230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0.315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11.1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Formaldehyde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0.389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13.9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0.924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1.38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1.25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64.7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4174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DMSO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0.130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2.07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0.0618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0.0628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0.0583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2.49</a:t>
                          </a:r>
                          <a:endParaRPr kumimoji="1" lang="ja-JP" altLang="en-US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タイトル 1"/>
          <p:cNvSpPr txBox="1">
            <a:spLocks/>
          </p:cNvSpPr>
          <p:nvPr/>
        </p:nvSpPr>
        <p:spPr>
          <a:xfrm>
            <a:off x="395536" y="404664"/>
            <a:ext cx="835292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altLang="ja-JP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Estimated Signal 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Intensities</a:t>
            </a:r>
            <a:r>
              <a:rPr lang="en-US" altLang="ja-JP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角丸四角形 1"/>
          <p:cNvSpPr/>
          <p:nvPr/>
        </p:nvSpPr>
        <p:spPr>
          <a:xfrm>
            <a:off x="4211960" y="1547664"/>
            <a:ext cx="3240360" cy="32494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円/楕円 2"/>
          <p:cNvSpPr/>
          <p:nvPr/>
        </p:nvSpPr>
        <p:spPr>
          <a:xfrm>
            <a:off x="4283968" y="1988840"/>
            <a:ext cx="3240360" cy="72008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角丸四角形 12"/>
          <p:cNvSpPr/>
          <p:nvPr/>
        </p:nvSpPr>
        <p:spPr>
          <a:xfrm>
            <a:off x="2111756" y="1700808"/>
            <a:ext cx="804060" cy="29607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2125522" y="2132856"/>
            <a:ext cx="862302" cy="57606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873252E-ABC3-4106-92EA-E50DB8FC34EE}"/>
              </a:ext>
            </a:extLst>
          </p:cNvPr>
          <p:cNvSpPr txBox="1"/>
          <p:nvPr/>
        </p:nvSpPr>
        <p:spPr>
          <a:xfrm>
            <a:off x="3546140" y="547574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H. Ito, T. Hasegawa, and Y. Tanimura, </a:t>
            </a:r>
            <a:endParaRPr lang="en-US" i="1" dirty="0">
              <a:solidFill>
                <a:srgbClr val="000066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J. Chem. Phys. </a:t>
            </a:r>
            <a:r>
              <a:rPr lang="en-US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141</a:t>
            </a:r>
            <a:r>
              <a:rPr lang="en-US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3"/>
              </a:rPr>
              <a:t>, 124503 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395536" y="404664"/>
            <a:ext cx="835292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円/楕円 2"/>
          <p:cNvSpPr/>
          <p:nvPr/>
        </p:nvSpPr>
        <p:spPr>
          <a:xfrm>
            <a:off x="445140" y="2082914"/>
            <a:ext cx="240067" cy="26011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90500" h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53023" y="1921620"/>
            <a:ext cx="2088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2D </a:t>
            </a:r>
            <a:r>
              <a:rPr lang="en-US" altLang="ja-JP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kumimoji="1" lang="ja-JP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772964" y="2924944"/>
            <a:ext cx="288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kumimoji="1" lang="ja-JP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72964" y="2082914"/>
            <a:ext cx="288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Raman-</a:t>
            </a:r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endParaRPr kumimoji="1" lang="ja-JP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772964" y="1218818"/>
            <a:ext cx="3024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endParaRPr kumimoji="1" lang="ja-JP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>
            <a:off x="2692844" y="2362839"/>
            <a:ext cx="94448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3088888" y="1534726"/>
            <a:ext cx="0" cy="172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V="1">
            <a:off x="3088888" y="1534726"/>
            <a:ext cx="548444" cy="29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3080504" y="3262918"/>
            <a:ext cx="548444" cy="29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875971" y="4008326"/>
            <a:ext cx="89478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 LL+SL model: characteristic of 2D THz-Raman </a:t>
            </a:r>
            <a:r>
              <a:rPr lang="en-US" altLang="ja-JP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" name="コンテンツ プレースホルダ 2"/>
          <p:cNvSpPr txBox="1">
            <a:spLocks/>
          </p:cNvSpPr>
          <p:nvPr/>
        </p:nvSpPr>
        <p:spPr>
          <a:xfrm>
            <a:off x="4449788" y="1705304"/>
            <a:ext cx="1800200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Anharmonicity</a:t>
            </a:r>
            <a:endParaRPr lang="ja-JP" altLang="en-US" sz="2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コンテンツ プレースホルダ 2"/>
          <p:cNvSpPr txBox="1">
            <a:spLocks/>
          </p:cNvSpPr>
          <p:nvPr/>
        </p:nvSpPr>
        <p:spPr>
          <a:xfrm>
            <a:off x="5461337" y="2571955"/>
            <a:ext cx="1054879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echo</a:t>
            </a:r>
            <a:endParaRPr lang="ja-JP" alt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コンテンツ プレースホルダ 2"/>
          <p:cNvSpPr txBox="1">
            <a:spLocks/>
          </p:cNvSpPr>
          <p:nvPr/>
        </p:nvSpPr>
        <p:spPr>
          <a:xfrm>
            <a:off x="4653751" y="3387422"/>
            <a:ext cx="2088232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Population decay</a:t>
            </a:r>
            <a:endParaRPr lang="ja-JP" altLang="en-US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コンテンツ プレースホルダ 2"/>
          <p:cNvSpPr txBox="1">
            <a:spLocks/>
          </p:cNvSpPr>
          <p:nvPr/>
        </p:nvSpPr>
        <p:spPr>
          <a:xfrm>
            <a:off x="539552" y="5304806"/>
            <a:ext cx="7588122" cy="47332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Ito, T. Hasegawa, Y. Tanimura, </a:t>
            </a:r>
            <a:r>
              <a:rPr lang="fr-FR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JCP </a:t>
            </a:r>
            <a:r>
              <a:rPr lang="fr-FR" altLang="ja-JP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141</a:t>
            </a:r>
            <a:r>
              <a:rPr lang="fr-FR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124503 (2014)</a:t>
            </a: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768"/>
              </a:spcBef>
            </a:pP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T. Ikeda, H. Ito, Y. Tanimura </a:t>
            </a: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JCP 142, 212421 (2015). </a:t>
            </a:r>
          </a:p>
          <a:p>
            <a:pPr>
              <a:spcBef>
                <a:spcPts val="768"/>
              </a:spcBef>
            </a:pP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Ito, T. Hasegawa, Y. Tanimura, </a:t>
            </a: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JPC Lett. 7, 4147 (2016). </a:t>
            </a:r>
          </a:p>
          <a:p>
            <a:pPr>
              <a:spcBef>
                <a:spcPts val="768"/>
              </a:spcBef>
            </a:pPr>
            <a:endParaRPr lang="en-US" altLang="ja-JP" sz="2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ja-JP" altLang="en-US" sz="2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67" y="2378736"/>
            <a:ext cx="1412562" cy="1313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298" y="2965234"/>
            <a:ext cx="1094893" cy="107186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515" y="1894182"/>
            <a:ext cx="1118676" cy="112265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165" y="894504"/>
            <a:ext cx="1076065" cy="1058985"/>
          </a:xfrm>
          <a:prstGeom prst="rect">
            <a:avLst/>
          </a:prstGeom>
        </p:spPr>
      </p:pic>
      <p:sp>
        <p:nvSpPr>
          <p:cNvPr id="31" name="円/楕円 30"/>
          <p:cNvSpPr/>
          <p:nvPr/>
        </p:nvSpPr>
        <p:spPr>
          <a:xfrm>
            <a:off x="453065" y="4156693"/>
            <a:ext cx="240067" cy="26011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90500" h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496668" y="4857072"/>
            <a:ext cx="240067" cy="26011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90500" h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75971" y="4673729"/>
            <a:ext cx="8947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Water &amp; methanol: echo from </a:t>
            </a:r>
            <a:r>
              <a:rPr lang="en-US" altLang="ja-JP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librational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motion</a:t>
            </a:r>
            <a:endParaRPr lang="en-US" altLang="ja-JP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785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395536" y="404664"/>
            <a:ext cx="835292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2D THz-Raman Spectroscopies</a:t>
            </a:r>
            <a:endParaRPr lang="ja-JP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コンテンツ プレースホルダ 2"/>
          <p:cNvSpPr txBox="1">
            <a:spLocks/>
          </p:cNvSpPr>
          <p:nvPr/>
        </p:nvSpPr>
        <p:spPr>
          <a:xfrm>
            <a:off x="346503" y="1171942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コンテンツ プレースホルダ 2"/>
          <p:cNvSpPr txBox="1">
            <a:spLocks/>
          </p:cNvSpPr>
          <p:nvPr/>
        </p:nvSpPr>
        <p:spPr>
          <a:xfrm>
            <a:off x="6206756" y="1149883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" name="図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26" y="1616300"/>
            <a:ext cx="541699" cy="627128"/>
          </a:xfrm>
          <a:prstGeom prst="rect">
            <a:avLst/>
          </a:prstGeom>
        </p:spPr>
      </p:pic>
      <p:pic>
        <p:nvPicPr>
          <p:cNvPr id="74" name="Picture 7" descr="2D_Ra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907" y="1621510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図 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082" y="1605618"/>
            <a:ext cx="556304" cy="644036"/>
          </a:xfrm>
          <a:prstGeom prst="rect">
            <a:avLst/>
          </a:prstGeom>
        </p:spPr>
      </p:pic>
      <p:pic>
        <p:nvPicPr>
          <p:cNvPr id="97" name="図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747" y="1680645"/>
            <a:ext cx="541699" cy="627128"/>
          </a:xfrm>
          <a:prstGeom prst="rect">
            <a:avLst/>
          </a:prstGeom>
        </p:spPr>
      </p:pic>
      <p:pic>
        <p:nvPicPr>
          <p:cNvPr id="98" name="Picture 7" descr="2D_Ra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7251" y="1682722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図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159" y="1658303"/>
            <a:ext cx="556304" cy="644036"/>
          </a:xfrm>
          <a:prstGeom prst="rect">
            <a:avLst/>
          </a:prstGeom>
        </p:spPr>
      </p:pic>
      <p:pic>
        <p:nvPicPr>
          <p:cNvPr id="100" name="図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338" y="1658303"/>
            <a:ext cx="541699" cy="627128"/>
          </a:xfrm>
          <a:prstGeom prst="rect">
            <a:avLst/>
          </a:prstGeom>
        </p:spPr>
      </p:pic>
      <p:pic>
        <p:nvPicPr>
          <p:cNvPr id="101" name="Picture 7" descr="2D_Ra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8003" y="1646847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図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175" y="1640400"/>
            <a:ext cx="556304" cy="6440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/>
              <p:cNvSpPr txBox="1"/>
              <p:nvPr/>
            </p:nvSpPr>
            <p:spPr>
              <a:xfrm>
                <a:off x="134007" y="3123942"/>
                <a:ext cx="2862579" cy="335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ja-JP" sz="1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ja-JP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bSup>
                      <m:sSub>
                        <m:sSubPr>
                          <m:ctrlP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ja-JP" sz="140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Π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⟨"/>
                          <m:endChr m:val="⟩"/>
                          <m:ctrlPr>
                            <a:rPr lang="en-US" altLang="ja-JP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1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ja-JP" sz="1400" i="1"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14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p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400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テキスト ボックス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07" y="3123942"/>
                <a:ext cx="2862579" cy="3354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/>
              <p:cNvSpPr txBox="1"/>
              <p:nvPr/>
            </p:nvSpPr>
            <p:spPr>
              <a:xfrm>
                <a:off x="3144352" y="3116708"/>
                <a:ext cx="2902654" cy="335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altLang="ja-JP" sz="1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bSup>
                      <m:sSub>
                        <m:sSubPr>
                          <m:ctrlP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ja-JP" sz="140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Π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⟨"/>
                          <m:endChr m:val="⟩"/>
                          <m:ctrlPr>
                            <a:rPr lang="en-US" altLang="ja-JP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1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ja-JP" sz="1400" i="1"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14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p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ja-JP" sz="14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altLang="ja-JP" sz="14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 </m:t>
                                  </m:r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400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" name="テキスト ボックス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352" y="3116708"/>
                <a:ext cx="2902654" cy="33547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/>
              <p:cNvSpPr txBox="1"/>
              <p:nvPr/>
            </p:nvSpPr>
            <p:spPr>
              <a:xfrm>
                <a:off x="6159020" y="3109662"/>
                <a:ext cx="2883462" cy="335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ja-JP" sz="1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ja-JP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altLang="ja-JP" sz="14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bSup>
                      <m:sSub>
                        <m:sSubPr>
                          <m:ctrlP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ja-JP" sz="140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Π</m:t>
                          </m:r>
                        </m:e>
                        <m:sub>
                          <m:r>
                            <a:rPr lang="en-US" altLang="ja-JP" sz="14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⟨"/>
                          <m:endChr m:val="⟩"/>
                          <m:ctrlPr>
                            <a:rPr lang="en-US" altLang="ja-JP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ja-JP" sz="14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14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p>
                                  <m:r>
                                    <a:rPr lang="en-US" altLang="ja-JP" sz="14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0070C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ja-JP" sz="14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ja-JP" sz="1400" i="1">
                                  <a:latin typeface="Cambria Math"/>
                                </a:rPr>
                                <m:t>,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sz="14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sz="1400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ja-JP" sz="14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altLang="ja-JP" sz="14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altLang="ja-JP" sz="1400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 </m:t>
                                  </m:r>
                                  <m:d>
                                    <m:dPr>
                                      <m:ctrlPr>
                                        <a:rPr lang="en-US" altLang="ja-JP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400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7" name="テキスト ボックス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020" y="3109662"/>
                <a:ext cx="2883462" cy="33547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/>
          <p:cNvSpPr/>
          <p:nvPr/>
        </p:nvSpPr>
        <p:spPr>
          <a:xfrm>
            <a:off x="217566" y="2506058"/>
            <a:ext cx="2695462" cy="44198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C000"/>
              </a:solidFill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3232150" y="3076467"/>
            <a:ext cx="2772397" cy="441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C000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6187418" y="3083345"/>
            <a:ext cx="2773025" cy="4282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C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正方形/長方形 38"/>
              <p:cNvSpPr/>
              <p:nvPr/>
            </p:nvSpPr>
            <p:spPr>
              <a:xfrm>
                <a:off x="3209424" y="2551559"/>
                <a:ext cx="2795124" cy="3465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ja-JP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Sup>
                          <m:sSubSupPr>
                            <m:ctrlP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ja-JP" sz="1400">
                            <a:solidFill>
                              <a:srgbClr val="0070C0"/>
                            </a:solidFill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/>
                    </m:sSubSup>
                    <m:d>
                      <m:dPr>
                        <m:begChr m:val="⟨"/>
                        <m:endChr m:val="⟩"/>
                        <m:ctrlPr>
                          <a:rPr lang="en-US" altLang="ja-JP" sz="1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1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altLang="ja-JP" sz="1400" i="1">
                                <a:latin typeface="Cambria Math"/>
                              </a:rPr>
                              <m:t>,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ja-JP" sz="140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14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14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d>
                  </m:oMath>
                </a14:m>
                <a:r>
                  <a:rPr lang="en-US" altLang="ja-JP" sz="1400" dirty="0"/>
                  <a:t> </a:t>
                </a:r>
                <a:endParaRPr lang="ja-JP" altLang="en-US" sz="1400" dirty="0"/>
              </a:p>
            </p:txBody>
          </p:sp>
        </mc:Choice>
        <mc:Fallback xmlns="">
          <p:sp>
            <p:nvSpPr>
              <p:cNvPr id="39" name="正方形/長方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9424" y="2551559"/>
                <a:ext cx="2795124" cy="34657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正方形/長方形 42"/>
              <p:cNvSpPr/>
              <p:nvPr/>
            </p:nvSpPr>
            <p:spPr>
              <a:xfrm>
                <a:off x="6159020" y="2563177"/>
                <a:ext cx="2774286" cy="3465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ja-JP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Sup>
                          <m:sSubSupPr>
                            <m:ctrlP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ja-JP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Π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rgbClr val="0070C0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d>
                      <m:dPr>
                        <m:begChr m:val="⟨"/>
                        <m:endChr m:val="⟩"/>
                        <m:ctrlPr>
                          <a:rPr lang="en-US" altLang="ja-JP" sz="1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1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altLang="ja-JP" sz="1400" i="1">
                                <a:latin typeface="Cambria Math"/>
                              </a:rPr>
                              <m:t>,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ja-JP" sz="140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14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14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d>
                  </m:oMath>
                </a14:m>
                <a:r>
                  <a:rPr lang="en-US" altLang="ja-JP" sz="1200" dirty="0"/>
                  <a:t> </a:t>
                </a:r>
                <a:endParaRPr lang="ja-JP" altLang="en-US" sz="1200" dirty="0"/>
              </a:p>
            </p:txBody>
          </p:sp>
        </mc:Choice>
        <mc:Fallback xmlns="">
          <p:sp>
            <p:nvSpPr>
              <p:cNvPr id="43" name="正方形/長方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020" y="2563177"/>
                <a:ext cx="2774286" cy="34657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正方形/長方形 44"/>
              <p:cNvSpPr/>
              <p:nvPr/>
            </p:nvSpPr>
            <p:spPr>
              <a:xfrm>
                <a:off x="259139" y="2563177"/>
                <a:ext cx="2774286" cy="3465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ja-JP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Sup>
                          <m:sSubSupPr>
                            <m:ctrlP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ja-JP" sz="1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ja-JP" sz="1400">
                            <a:solidFill>
                              <a:srgbClr val="0070C0"/>
                            </a:solidFill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rgbClr val="0070C0"/>
                            </a:solidFill>
                            <a:latin typeface="Cambria Math"/>
                          </a:rPr>
                          <m:t>1</m:t>
                        </m:r>
                      </m:sub>
                      <m:sup/>
                    </m:sSubSup>
                    <m:d>
                      <m:dPr>
                        <m:begChr m:val="⟨"/>
                        <m:endChr m:val="⟩"/>
                        <m:ctrlPr>
                          <a:rPr lang="en-US" altLang="ja-JP" sz="1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1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ja-JP" sz="14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altLang="ja-JP" sz="1400" i="1">
                                <a:latin typeface="Cambria Math"/>
                              </a:rPr>
                              <m:t>,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1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  <m:sub>
                                        <m:r>
                                          <a:rPr lang="en-US" altLang="ja-JP" sz="14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altLang="ja-JP" sz="1400" i="1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ja-JP" sz="140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ja-JP" sz="14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altLang="ja-JP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1400" i="1"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d>
                  </m:oMath>
                </a14:m>
                <a:r>
                  <a:rPr lang="en-US" altLang="ja-JP" sz="1200" dirty="0"/>
                  <a:t> </a:t>
                </a:r>
                <a:endParaRPr lang="ja-JP" altLang="en-US" sz="1200" dirty="0"/>
              </a:p>
            </p:txBody>
          </p:sp>
        </mc:Choice>
        <mc:Fallback xmlns="">
          <p:sp>
            <p:nvSpPr>
              <p:cNvPr id="45" name="正方形/長方形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139" y="2563177"/>
                <a:ext cx="2774286" cy="34657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コンテンツ プレースホルダ 2"/>
          <p:cNvSpPr txBox="1">
            <a:spLocks/>
          </p:cNvSpPr>
          <p:nvPr/>
        </p:nvSpPr>
        <p:spPr>
          <a:xfrm>
            <a:off x="3242084" y="1148210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THz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635" y="3762031"/>
            <a:ext cx="2683262" cy="268326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13106" y="3719770"/>
            <a:ext cx="2387760" cy="267609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77126" y="3693196"/>
            <a:ext cx="2411470" cy="2702667"/>
          </a:xfrm>
          <a:prstGeom prst="rect">
            <a:avLst/>
          </a:prstGeom>
        </p:spPr>
      </p:pic>
      <p:sp>
        <p:nvSpPr>
          <p:cNvPr id="38" name="正方形/長方形 37"/>
          <p:cNvSpPr/>
          <p:nvPr/>
        </p:nvSpPr>
        <p:spPr>
          <a:xfrm>
            <a:off x="220064" y="3061576"/>
            <a:ext cx="2736047" cy="38547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C000"/>
              </a:solidFill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flipV="1">
            <a:off x="72695" y="3049206"/>
            <a:ext cx="2907263" cy="4447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>
            <a:off x="132009" y="3017870"/>
            <a:ext cx="2907263" cy="4936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円/楕円 41"/>
          <p:cNvSpPr/>
          <p:nvPr/>
        </p:nvSpPr>
        <p:spPr>
          <a:xfrm rot="16200000">
            <a:off x="-405374" y="4805974"/>
            <a:ext cx="2105876" cy="36004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/>
          <p:cNvSpPr/>
          <p:nvPr/>
        </p:nvSpPr>
        <p:spPr>
          <a:xfrm rot="-2700000">
            <a:off x="3327124" y="5485636"/>
            <a:ext cx="1093900" cy="398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コンテンツ プレースホルダ 2"/>
          <p:cNvSpPr txBox="1">
            <a:spLocks/>
          </p:cNvSpPr>
          <p:nvPr/>
        </p:nvSpPr>
        <p:spPr>
          <a:xfrm>
            <a:off x="3972433" y="4745433"/>
            <a:ext cx="1334579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Echo peak </a:t>
            </a:r>
            <a:endParaRPr lang="ja-JP" alt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円/楕円 48"/>
          <p:cNvSpPr/>
          <p:nvPr/>
        </p:nvSpPr>
        <p:spPr>
          <a:xfrm rot="16200000">
            <a:off x="5744544" y="5384043"/>
            <a:ext cx="1271059" cy="38530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/>
          <p:cNvSpPr/>
          <p:nvPr/>
        </p:nvSpPr>
        <p:spPr>
          <a:xfrm>
            <a:off x="6707857" y="4834025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</a:p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endParaRPr lang="ja-JP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コンテンツ プレースホルダ 2"/>
          <p:cNvSpPr txBox="1">
            <a:spLocks/>
          </p:cNvSpPr>
          <p:nvPr/>
        </p:nvSpPr>
        <p:spPr>
          <a:xfrm>
            <a:off x="944641" y="4338002"/>
            <a:ext cx="1761745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Anharmonicity</a:t>
            </a:r>
            <a:endParaRPr lang="ja-JP" altLang="en-US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85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42" grpId="0" animBg="1"/>
      <p:bldP spid="44" grpId="0" animBg="1"/>
      <p:bldP spid="46" grpId="0"/>
      <p:bldP spid="49" grpId="0" animBg="1"/>
      <p:bldP spid="50" grpId="0"/>
      <p:bldP spid="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#DATA-2D\#PPT-2D\formamid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361" y="116632"/>
            <a:ext cx="1020971" cy="76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672787"/>
            <a:ext cx="638175" cy="647700"/>
          </a:xfrm>
          <a:prstGeom prst="rect">
            <a:avLst/>
          </a:prstGeom>
          <a:noFill/>
        </p:spPr>
      </p:pic>
      <p:sp>
        <p:nvSpPr>
          <p:cNvPr id="9" name="Rectangle 13"/>
          <p:cNvSpPr txBox="1">
            <a:spLocks noRot="1" noChangeArrowheads="1"/>
          </p:cNvSpPr>
          <p:nvPr/>
        </p:nvSpPr>
        <p:spPr bwMode="auto">
          <a:xfrm>
            <a:off x="6187659" y="1714075"/>
            <a:ext cx="3528392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ja-JP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Fast modulation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case</a:t>
            </a:r>
          </a:p>
          <a:p>
            <a:pPr lvl="1"/>
            <a:r>
              <a:rPr lang="en-US" altLang="ja-JP" sz="2000" noProof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(homogeneous)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082" y="794910"/>
            <a:ext cx="5969221" cy="229491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3089825"/>
            <a:ext cx="5862170" cy="2247993"/>
          </a:xfrm>
          <a:prstGeom prst="rect">
            <a:avLst/>
          </a:prstGeom>
        </p:spPr>
      </p:pic>
      <p:pic>
        <p:nvPicPr>
          <p:cNvPr id="12" name="Picture 5" descr="C:\Users\ikeda\Desktop\presen_sources\HCONH2_I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09513" y="5206223"/>
            <a:ext cx="3528392" cy="1621275"/>
          </a:xfrm>
          <a:prstGeom prst="rect">
            <a:avLst/>
          </a:prstGeom>
          <a:noFill/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0072" y="5576117"/>
            <a:ext cx="3312368" cy="881485"/>
          </a:xfrm>
          <a:prstGeom prst="rect">
            <a:avLst/>
          </a:prstGeom>
        </p:spPr>
      </p:pic>
      <p:sp>
        <p:nvSpPr>
          <p:cNvPr id="10" name="コンテンツ プレースホルダ 2"/>
          <p:cNvSpPr txBox="1">
            <a:spLocks/>
          </p:cNvSpPr>
          <p:nvPr/>
        </p:nvSpPr>
        <p:spPr>
          <a:xfrm>
            <a:off x="971600" y="188640"/>
            <a:ext cx="2160240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Formamide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円/楕円 10"/>
          <p:cNvSpPr/>
          <p:nvPr/>
        </p:nvSpPr>
        <p:spPr>
          <a:xfrm rot="16200000">
            <a:off x="404074" y="1726581"/>
            <a:ext cx="1745836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コンテンツ プレースホルダ 2"/>
          <p:cNvSpPr txBox="1">
            <a:spLocks/>
          </p:cNvSpPr>
          <p:nvPr/>
        </p:nvSpPr>
        <p:spPr>
          <a:xfrm>
            <a:off x="1415294" y="1376892"/>
            <a:ext cx="1761745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anharmonicity</a:t>
            </a:r>
            <a:endParaRPr lang="ja-JP" altLang="en-US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円/楕円 15"/>
          <p:cNvSpPr/>
          <p:nvPr/>
        </p:nvSpPr>
        <p:spPr>
          <a:xfrm rot="16200000">
            <a:off x="441771" y="3824993"/>
            <a:ext cx="1745836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6569282" y="3589750"/>
            <a:ext cx="26004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Inter molecular motions</a:t>
            </a:r>
          </a:p>
          <a:p>
            <a:r>
              <a:rPr lang="en-US" altLang="ja-JP" dirty="0"/>
              <a:t>over damped</a:t>
            </a:r>
          </a:p>
          <a:p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29403" y="879814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04049" y="2943896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endParaRPr lang="ja-JP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20" y="204000"/>
            <a:ext cx="769266" cy="979065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8045089" y="116436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T. Ikeda</a:t>
            </a:r>
            <a:endParaRPr lang="ja-JP" altLang="en-US" sz="2000" dirty="0"/>
          </a:p>
        </p:txBody>
      </p:sp>
      <p:sp>
        <p:nvSpPr>
          <p:cNvPr id="19" name="正方形/長方形 18"/>
          <p:cNvSpPr/>
          <p:nvPr/>
        </p:nvSpPr>
        <p:spPr>
          <a:xfrm>
            <a:off x="7201170" y="115908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45" y="188641"/>
            <a:ext cx="931166" cy="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91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#DATA-2D\#PPT-2D\MeO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037" y="77277"/>
            <a:ext cx="1063622" cy="79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352" y="2787238"/>
            <a:ext cx="638175" cy="647700"/>
          </a:xfrm>
          <a:prstGeom prst="rect">
            <a:avLst/>
          </a:prstGeom>
          <a:noFill/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257" y="772125"/>
            <a:ext cx="5897213" cy="221887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411" y="2981831"/>
            <a:ext cx="6069656" cy="2461650"/>
          </a:xfrm>
          <a:prstGeom prst="rect">
            <a:avLst/>
          </a:prstGeom>
        </p:spPr>
      </p:pic>
      <p:pic>
        <p:nvPicPr>
          <p:cNvPr id="13" name="Picture 5" descr="C:\Users\ikeda\Desktop\presen_sources\MeOH_I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40063" y="5157192"/>
            <a:ext cx="3573936" cy="1628800"/>
          </a:xfrm>
          <a:prstGeom prst="rect">
            <a:avLst/>
          </a:prstGeom>
          <a:noFill/>
        </p:spPr>
      </p:pic>
      <p:sp>
        <p:nvSpPr>
          <p:cNvPr id="9" name="Rectangle 13"/>
          <p:cNvSpPr txBox="1">
            <a:spLocks noRot="1" noChangeArrowheads="1"/>
          </p:cNvSpPr>
          <p:nvPr/>
        </p:nvSpPr>
        <p:spPr bwMode="auto">
          <a:xfrm>
            <a:off x="6272160" y="1751853"/>
            <a:ext cx="3024336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ja-JP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slow modulation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case</a:t>
            </a:r>
          </a:p>
          <a:p>
            <a:pPr lvl="1"/>
            <a:r>
              <a:rPr lang="en-US" altLang="ja-JP" sz="2000" noProof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(inhomogeneous)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6" name="円/楕円 15"/>
          <p:cNvSpPr/>
          <p:nvPr/>
        </p:nvSpPr>
        <p:spPr>
          <a:xfrm rot="-2700000">
            <a:off x="2896384" y="2143195"/>
            <a:ext cx="1093900" cy="398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コンテンツ プレースホルダ 2"/>
          <p:cNvSpPr txBox="1">
            <a:spLocks/>
          </p:cNvSpPr>
          <p:nvPr/>
        </p:nvSpPr>
        <p:spPr>
          <a:xfrm>
            <a:off x="3203848" y="1443703"/>
            <a:ext cx="1334579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Echo peak </a:t>
            </a:r>
            <a:endParaRPr lang="ja-JP" alt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円/楕円 19"/>
          <p:cNvSpPr/>
          <p:nvPr/>
        </p:nvSpPr>
        <p:spPr>
          <a:xfrm rot="-2700000">
            <a:off x="2824376" y="4233232"/>
            <a:ext cx="1093900" cy="398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6955" y="5373216"/>
            <a:ext cx="3069030" cy="1000690"/>
          </a:xfrm>
          <a:prstGeom prst="rect">
            <a:avLst/>
          </a:prstGeom>
        </p:spPr>
      </p:pic>
      <p:sp>
        <p:nvSpPr>
          <p:cNvPr id="11" name="円/楕円 10"/>
          <p:cNvSpPr/>
          <p:nvPr/>
        </p:nvSpPr>
        <p:spPr>
          <a:xfrm rot="16200000">
            <a:off x="4142088" y="1888862"/>
            <a:ext cx="1494333" cy="39814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5223788" y="1339465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</a:p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endParaRPr lang="ja-JP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 rot="16200000">
            <a:off x="4061004" y="3983032"/>
            <a:ext cx="1494333" cy="39814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コンテンツ プレースホルダ 2"/>
          <p:cNvSpPr txBox="1">
            <a:spLocks/>
          </p:cNvSpPr>
          <p:nvPr/>
        </p:nvSpPr>
        <p:spPr>
          <a:xfrm>
            <a:off x="935736" y="160859"/>
            <a:ext cx="1980080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Methanol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円/楕円 20"/>
          <p:cNvSpPr/>
          <p:nvPr/>
        </p:nvSpPr>
        <p:spPr>
          <a:xfrm rot="16200000">
            <a:off x="529824" y="3828181"/>
            <a:ext cx="1494333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/>
        </p:nvSpPr>
        <p:spPr>
          <a:xfrm rot="16200000">
            <a:off x="404074" y="1726581"/>
            <a:ext cx="1745836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コンテンツ プレースホルダ 2"/>
          <p:cNvSpPr txBox="1">
            <a:spLocks/>
          </p:cNvSpPr>
          <p:nvPr/>
        </p:nvSpPr>
        <p:spPr>
          <a:xfrm>
            <a:off x="1415294" y="1376892"/>
            <a:ext cx="1761745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anharmonicity</a:t>
            </a:r>
            <a:endParaRPr lang="ja-JP" altLang="en-US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6948264" y="3645024"/>
            <a:ext cx="20738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Librational</a:t>
            </a:r>
            <a:r>
              <a:rPr lang="en-US" altLang="ja-JP" dirty="0"/>
              <a:t> motion</a:t>
            </a:r>
          </a:p>
          <a:p>
            <a:r>
              <a:rPr lang="en-US" altLang="ja-JP" dirty="0"/>
              <a:t>Under-damped</a:t>
            </a:r>
          </a:p>
          <a:p>
            <a:endParaRPr lang="ja-JP" altLang="en-US" dirty="0"/>
          </a:p>
        </p:txBody>
      </p:sp>
      <p:sp>
        <p:nvSpPr>
          <p:cNvPr id="25" name="正方形/長方形 24"/>
          <p:cNvSpPr/>
          <p:nvPr/>
        </p:nvSpPr>
        <p:spPr>
          <a:xfrm>
            <a:off x="229403" y="879814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304049" y="2943896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endParaRPr lang="ja-JP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20" y="204000"/>
            <a:ext cx="769266" cy="979065"/>
          </a:xfrm>
          <a:prstGeom prst="rect">
            <a:avLst/>
          </a:prstGeom>
        </p:spPr>
      </p:pic>
      <p:sp>
        <p:nvSpPr>
          <p:cNvPr id="28" name="正方形/長方形 27"/>
          <p:cNvSpPr/>
          <p:nvPr/>
        </p:nvSpPr>
        <p:spPr>
          <a:xfrm>
            <a:off x="8045089" y="116436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T. Ikeda</a:t>
            </a:r>
            <a:endParaRPr lang="ja-JP" altLang="en-US" sz="2000" dirty="0"/>
          </a:p>
        </p:txBody>
      </p:sp>
      <p:sp>
        <p:nvSpPr>
          <p:cNvPr id="29" name="正方形/長方形 28"/>
          <p:cNvSpPr/>
          <p:nvPr/>
        </p:nvSpPr>
        <p:spPr>
          <a:xfrm>
            <a:off x="7201170" y="115908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45" y="188641"/>
            <a:ext cx="931166" cy="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0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0" grpId="0" animBg="1"/>
      <p:bldP spid="11" grpId="0" animBg="1"/>
      <p:bldP spid="5" grpId="0"/>
      <p:bldP spid="18" grpId="0" animBg="1"/>
      <p:bldP spid="21" grpId="0" animBg="1"/>
      <p:bldP spid="22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22095">
            <a:off x="2326318" y="384799"/>
            <a:ext cx="673947" cy="548940"/>
          </a:xfrm>
          <a:prstGeom prst="rect">
            <a:avLst/>
          </a:prstGeom>
        </p:spPr>
      </p:pic>
      <p:sp>
        <p:nvSpPr>
          <p:cNvPr id="7" name="Rectangle 13"/>
          <p:cNvSpPr txBox="1">
            <a:spLocks noRot="1" noChangeArrowheads="1"/>
          </p:cNvSpPr>
          <p:nvPr/>
        </p:nvSpPr>
        <p:spPr bwMode="auto">
          <a:xfrm>
            <a:off x="6266209" y="1710433"/>
            <a:ext cx="3384376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ja-JP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slow modulation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case</a:t>
            </a:r>
          </a:p>
          <a:p>
            <a:pPr lvl="1"/>
            <a:r>
              <a:rPr lang="en-US" altLang="ja-JP" sz="2000" noProof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(inhomogeneous)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8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1319" y="2634053"/>
            <a:ext cx="638175" cy="647700"/>
          </a:xfrm>
          <a:prstGeom prst="rect">
            <a:avLst/>
          </a:prstGeom>
          <a:noFill/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48" y="748353"/>
            <a:ext cx="5902742" cy="229092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238" y="3030187"/>
            <a:ext cx="5931563" cy="2368470"/>
          </a:xfrm>
          <a:prstGeom prst="rect">
            <a:avLst/>
          </a:prstGeom>
        </p:spPr>
      </p:pic>
      <p:pic>
        <p:nvPicPr>
          <p:cNvPr id="15" name="Picture 5" descr="C:\Users\ikeda\Desktop\presen_sources\H2O_I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3608" y="5229200"/>
            <a:ext cx="3573935" cy="1628800"/>
          </a:xfrm>
          <a:prstGeom prst="rect">
            <a:avLst/>
          </a:prstGeom>
          <a:noFill/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8109" y="5539640"/>
            <a:ext cx="3061385" cy="1006038"/>
          </a:xfrm>
          <a:prstGeom prst="rect">
            <a:avLst/>
          </a:prstGeom>
        </p:spPr>
      </p:pic>
      <p:sp>
        <p:nvSpPr>
          <p:cNvPr id="11" name="円/楕円 10"/>
          <p:cNvSpPr/>
          <p:nvPr/>
        </p:nvSpPr>
        <p:spPr>
          <a:xfrm rot="-2700000">
            <a:off x="2896384" y="2143195"/>
            <a:ext cx="1093900" cy="398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コンテンツ プレースホルダ 2"/>
          <p:cNvSpPr txBox="1">
            <a:spLocks/>
          </p:cNvSpPr>
          <p:nvPr/>
        </p:nvSpPr>
        <p:spPr>
          <a:xfrm>
            <a:off x="3203848" y="1443703"/>
            <a:ext cx="1334579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Echo peak </a:t>
            </a:r>
            <a:endParaRPr lang="ja-JP" alt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円/楕円 12"/>
          <p:cNvSpPr/>
          <p:nvPr/>
        </p:nvSpPr>
        <p:spPr>
          <a:xfrm rot="-2700000">
            <a:off x="2824376" y="4233232"/>
            <a:ext cx="1093900" cy="3981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 rot="16200000">
            <a:off x="4142088" y="1888862"/>
            <a:ext cx="1494333" cy="39814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5223788" y="1339465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</a:p>
          <a:p>
            <a:r>
              <a:rPr lang="en-US" altLang="ja-JP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endParaRPr lang="ja-JP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円/楕円 16"/>
          <p:cNvSpPr/>
          <p:nvPr/>
        </p:nvSpPr>
        <p:spPr>
          <a:xfrm rot="16200000">
            <a:off x="4061004" y="3983032"/>
            <a:ext cx="1494333" cy="398146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 rot="16200000">
            <a:off x="529824" y="3828181"/>
            <a:ext cx="1494333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 rot="16200000">
            <a:off x="404074" y="1726581"/>
            <a:ext cx="1745836" cy="39814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コンテンツ プレースホルダ 2"/>
          <p:cNvSpPr txBox="1">
            <a:spLocks/>
          </p:cNvSpPr>
          <p:nvPr/>
        </p:nvSpPr>
        <p:spPr>
          <a:xfrm>
            <a:off x="1415294" y="1376892"/>
            <a:ext cx="1761745" cy="437857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anharmonicity</a:t>
            </a:r>
            <a:endParaRPr lang="ja-JP" altLang="en-US" sz="2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コンテンツ プレースホルダ 2"/>
          <p:cNvSpPr txBox="1">
            <a:spLocks/>
          </p:cNvSpPr>
          <p:nvPr/>
        </p:nvSpPr>
        <p:spPr>
          <a:xfrm>
            <a:off x="1103474" y="221017"/>
            <a:ext cx="1187992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ja-JP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876256" y="3645024"/>
            <a:ext cx="20738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Librational</a:t>
            </a:r>
            <a:r>
              <a:rPr lang="en-US" altLang="ja-JP" dirty="0"/>
              <a:t> motion</a:t>
            </a:r>
          </a:p>
          <a:p>
            <a:r>
              <a:rPr lang="en-US" altLang="ja-JP" dirty="0"/>
              <a:t>Under-damped</a:t>
            </a:r>
          </a:p>
          <a:p>
            <a:endParaRPr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229403" y="879814"/>
            <a:ext cx="681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04049" y="2943896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endParaRPr lang="ja-JP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20" y="204000"/>
            <a:ext cx="769266" cy="979065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8045089" y="116436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T. Ikeda</a:t>
            </a:r>
            <a:endParaRPr lang="ja-JP" altLang="en-US" sz="2000" dirty="0"/>
          </a:p>
        </p:txBody>
      </p:sp>
      <p:sp>
        <p:nvSpPr>
          <p:cNvPr id="28" name="正方形/長方形 27"/>
          <p:cNvSpPr/>
          <p:nvPr/>
        </p:nvSpPr>
        <p:spPr>
          <a:xfrm>
            <a:off x="7201170" y="1159085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645" y="188641"/>
            <a:ext cx="931166" cy="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68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6" grpId="0"/>
      <p:bldP spid="17" grpId="0" animBg="1"/>
      <p:bldP spid="18" grpId="0" animBg="1"/>
      <p:bldP spid="19" grpId="0" animBg="1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708" y="1399426"/>
            <a:ext cx="2016224" cy="192145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210992"/>
            <a:ext cx="5184576" cy="504978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1450" y="4386282"/>
            <a:ext cx="1678740" cy="1807133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611560" y="6349318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Ito, T. Hasegawa, Y. Tanimura, </a:t>
            </a:r>
            <a:r>
              <a:rPr lang="en-US" altLang="ja-JP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JPC Lett. 7, 4147 (2016).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5981648" y="3861048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4-site model</a:t>
            </a:r>
            <a:endParaRPr lang="ja-JP" altLang="en-US" dirty="0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395536" y="274504"/>
            <a:ext cx="864096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2DTHz-Raman and polarizability of water</a:t>
            </a:r>
            <a:endParaRPr lang="ja-JP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8131057" y="4990780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057" y="3979888"/>
            <a:ext cx="931166" cy="99442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784" y="5390890"/>
            <a:ext cx="879712" cy="1069789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7593496" y="6460679"/>
            <a:ext cx="17161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 err="1"/>
              <a:t>T.Hasegawa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3369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8114160F-2B18-45B7-94B4-2130C0FD0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118" y="2795548"/>
            <a:ext cx="1601168" cy="1410017"/>
          </a:xfrm>
          <a:prstGeom prst="rect">
            <a:avLst/>
          </a:prstGeom>
        </p:spPr>
      </p:pic>
      <p:sp>
        <p:nvSpPr>
          <p:cNvPr id="42002" name="Rectangle 2"/>
          <p:cNvSpPr>
            <a:spLocks noChangeArrowheads="1"/>
          </p:cNvSpPr>
          <p:nvPr/>
        </p:nvSpPr>
        <p:spPr bwMode="auto">
          <a:xfrm>
            <a:off x="468313" y="1401693"/>
            <a:ext cx="35782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1D Raman and IR:</a:t>
            </a:r>
            <a:endParaRPr lang="ja-JP" altLang="en-US" sz="32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42003" name="Rectangle 3"/>
          <p:cNvSpPr>
            <a:spLocks noChangeArrowheads="1"/>
          </p:cNvSpPr>
          <p:nvPr/>
        </p:nvSpPr>
        <p:spPr bwMode="auto">
          <a:xfrm>
            <a:off x="450589" y="3123168"/>
            <a:ext cx="6736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2D THz-Raman, IR-Raman, Raman: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 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5218112" y="2579479"/>
            <a:ext cx="367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sz="2000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(harmonic analysis)</a:t>
            </a:r>
          </a:p>
        </p:txBody>
      </p:sp>
      <p:sp>
        <p:nvSpPr>
          <p:cNvPr id="1045" name="Rectangle 5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367993" y="237841"/>
            <a:ext cx="5676900" cy="809625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Spectroscopies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1026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4838" y="2213877"/>
          <a:ext cx="37687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74760" imgH="571320" progId="Equation.DSMT4">
                  <p:embed/>
                </p:oleObj>
              </mc:Choice>
              <mc:Fallback>
                <p:oleObj name="Equation" r:id="rId4" imgW="3974760" imgH="571320" progId="Equation.DSMT4">
                  <p:embed/>
                  <p:pic>
                    <p:nvPicPr>
                      <p:cNvPr id="10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2213877"/>
                        <a:ext cx="3768725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8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260563180"/>
              </p:ext>
            </p:extLst>
          </p:nvPr>
        </p:nvGraphicFramePr>
        <p:xfrm>
          <a:off x="638175" y="4010025"/>
          <a:ext cx="518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70400" imgH="571320" progId="Equation.DSMT4">
                  <p:embed/>
                </p:oleObj>
              </mc:Choice>
              <mc:Fallback>
                <p:oleObj name="Equation" r:id="rId6" imgW="5270400" imgH="571320" progId="Equation.DSMT4">
                  <p:embed/>
                  <p:pic>
                    <p:nvPicPr>
                      <p:cNvPr id="102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4010025"/>
                        <a:ext cx="51816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7204336" y="1084565"/>
          <a:ext cx="1996814" cy="1712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8" imgW="3200400" imgH="2743200" progId="">
                  <p:embed/>
                </p:oleObj>
              </mc:Choice>
              <mc:Fallback>
                <p:oleObj name="描画 " r:id="rId8" imgW="3200400" imgH="2743200" progId="">
                  <p:embed/>
                  <p:pic>
                    <p:nvPicPr>
                      <p:cNvPr id="4198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4336" y="1084565"/>
                        <a:ext cx="1996814" cy="1712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6" name="Rectangle 10"/>
          <p:cNvSpPr>
            <a:spLocks noChangeArrowheads="1"/>
          </p:cNvSpPr>
          <p:nvPr/>
        </p:nvSpPr>
        <p:spPr bwMode="auto">
          <a:xfrm>
            <a:off x="539750" y="4792641"/>
            <a:ext cx="1512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3200">
                <a:latin typeface="Arial Unicode MS"/>
                <a:ea typeface="Arial Unicode MS"/>
                <a:cs typeface="Arial Unicode MS"/>
              </a:rPr>
              <a:t>3D IR:</a:t>
            </a: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 </a:t>
            </a:r>
          </a:p>
        </p:txBody>
      </p:sp>
      <p:graphicFrame>
        <p:nvGraphicFramePr>
          <p:cNvPr id="1029" name="Object 11"/>
          <p:cNvGraphicFramePr>
            <a:graphicFrameLocks noChangeAspect="1"/>
          </p:cNvGraphicFramePr>
          <p:nvPr/>
        </p:nvGraphicFramePr>
        <p:xfrm>
          <a:off x="560388" y="5657829"/>
          <a:ext cx="8031162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97680" imgH="622080" progId="Equation.DSMT4">
                  <p:embed/>
                </p:oleObj>
              </mc:Choice>
              <mc:Fallback>
                <p:oleObj name="Equation" r:id="rId10" imgW="6997680" imgH="622080" progId="Equation.DSMT4">
                  <p:embed/>
                  <p:pic>
                    <p:nvPicPr>
                      <p:cNvPr id="102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8" y="5657829"/>
                        <a:ext cx="8031162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704046" y="3554328"/>
            <a:ext cx="56450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ja-JP" sz="2000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(nonlinear polarizability  &amp; anharmonicity)</a:t>
            </a:r>
          </a:p>
        </p:txBody>
      </p:sp>
      <p:graphicFrame>
        <p:nvGraphicFramePr>
          <p:cNvPr id="1030" name="Object 14"/>
          <p:cNvGraphicFramePr>
            <a:graphicFrameLocks noChangeAspect="1"/>
          </p:cNvGraphicFramePr>
          <p:nvPr/>
        </p:nvGraphicFramePr>
        <p:xfrm>
          <a:off x="5378450" y="2336115"/>
          <a:ext cx="16573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342720" progId="Equation.DSMT4">
                  <p:embed/>
                </p:oleObj>
              </mc:Choice>
              <mc:Fallback>
                <p:oleObj name="Equation" r:id="rId12" imgW="1828800" imgH="342720" progId="Equation.DSMT4">
                  <p:embed/>
                  <p:pic>
                    <p:nvPicPr>
                      <p:cNvPr id="10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2336115"/>
                        <a:ext cx="1657350" cy="31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008" name="Picture 15" descr="2dI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54850" y="4204364"/>
            <a:ext cx="208915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873250" y="4922816"/>
            <a:ext cx="5184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sz="200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(dephasing, anharm, mode-mode coupling)</a:t>
            </a:r>
          </a:p>
        </p:txBody>
      </p:sp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623888" y="2220227"/>
          <a:ext cx="348456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695400" imgH="571320" progId="Equation.DSMT4">
                  <p:embed/>
                </p:oleObj>
              </mc:Choice>
              <mc:Fallback>
                <p:oleObj name="Equation" r:id="rId15" imgW="3695400" imgH="571320" progId="Equation.DSMT4">
                  <p:embed/>
                  <p:pic>
                    <p:nvPicPr>
                      <p:cNvPr id="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2220227"/>
                        <a:ext cx="3484562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187954"/>
              </p:ext>
            </p:extLst>
          </p:nvPr>
        </p:nvGraphicFramePr>
        <p:xfrm>
          <a:off x="638175" y="3981706"/>
          <a:ext cx="515302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155920" imgH="622080" progId="Equation.DSMT4">
                  <p:embed/>
                </p:oleObj>
              </mc:Choice>
              <mc:Fallback>
                <p:oleObj name="Equation" r:id="rId17" imgW="5155920" imgH="622080" progId="Equation.DSMT4">
                  <p:embed/>
                  <p:pic>
                    <p:nvPicPr>
                      <p:cNvPr id="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981706"/>
                        <a:ext cx="5153025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557213" y="5649891"/>
          <a:ext cx="79311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908760" imgH="622080" progId="Equation.DSMT4">
                  <p:embed/>
                </p:oleObj>
              </mc:Choice>
              <mc:Fallback>
                <p:oleObj name="Equation" r:id="rId19" imgW="6908760" imgH="62208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5649891"/>
                        <a:ext cx="7931150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9"/>
          <p:cNvGraphicFramePr>
            <a:graphicFrameLocks noChangeAspect="1"/>
          </p:cNvGraphicFramePr>
          <p:nvPr/>
        </p:nvGraphicFramePr>
        <p:xfrm>
          <a:off x="4828488" y="1566223"/>
          <a:ext cx="15684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431640" progId="Equation.DSMT4">
                  <p:embed/>
                </p:oleObj>
              </mc:Choice>
              <mc:Fallback>
                <p:oleObj name="Equation" r:id="rId21" imgW="1765080" imgH="431640" progId="Equation.DSMT4">
                  <p:embed/>
                  <p:pic>
                    <p:nvPicPr>
                      <p:cNvPr id="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8488" y="1566223"/>
                        <a:ext cx="15684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0"/>
          <p:cNvGraphicFramePr>
            <a:graphicFrameLocks noChangeAspect="1"/>
          </p:cNvGraphicFramePr>
          <p:nvPr/>
        </p:nvGraphicFramePr>
        <p:xfrm>
          <a:off x="2341397" y="4960061"/>
          <a:ext cx="15684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63560" imgH="431640" progId="Equation.DSMT4">
                  <p:embed/>
                </p:oleObj>
              </mc:Choice>
              <mc:Fallback>
                <p:oleObj name="Equation" r:id="rId23" imgW="1663560" imgH="431640" progId="Equation.DSMT4">
                  <p:embed/>
                  <p:pic>
                    <p:nvPicPr>
                      <p:cNvPr id="6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1397" y="4960061"/>
                        <a:ext cx="1568450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/>
        </p:nvGraphicFramePr>
        <p:xfrm>
          <a:off x="6419163" y="1521773"/>
          <a:ext cx="9779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920" imgH="482400" progId="Equation.DSMT4">
                  <p:embed/>
                </p:oleObj>
              </mc:Choice>
              <mc:Fallback>
                <p:oleObj name="Equation" r:id="rId25" imgW="1015920" imgH="482400" progId="Equation.DSMT4">
                  <p:embed/>
                  <p:pic>
                    <p:nvPicPr>
                      <p:cNvPr id="8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9163" y="1521773"/>
                        <a:ext cx="977900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352222"/>
              </p:ext>
            </p:extLst>
          </p:nvPr>
        </p:nvGraphicFramePr>
        <p:xfrm>
          <a:off x="633553" y="4004506"/>
          <a:ext cx="61436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146640" imgH="571320" progId="Equation.DSMT4">
                  <p:embed/>
                </p:oleObj>
              </mc:Choice>
              <mc:Fallback>
                <p:oleObj name="Equation" r:id="rId27" imgW="6146640" imgH="571320" progId="Equation.DSMT4">
                  <p:embed/>
                  <p:pic>
                    <p:nvPicPr>
                      <p:cNvPr id="7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53" y="4004506"/>
                        <a:ext cx="6143625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038582"/>
              </p:ext>
            </p:extLst>
          </p:nvPr>
        </p:nvGraphicFramePr>
        <p:xfrm>
          <a:off x="633553" y="3982925"/>
          <a:ext cx="63214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24480" imgH="596880" progId="Equation.DSMT4">
                  <p:embed/>
                </p:oleObj>
              </mc:Choice>
              <mc:Fallback>
                <p:oleObj name="Equation" r:id="rId29" imgW="6324480" imgH="596880" progId="Equation.DSMT4">
                  <p:embed/>
                  <p:pic>
                    <p:nvPicPr>
                      <p:cNvPr id="9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53" y="3982925"/>
                        <a:ext cx="632142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7942570" y="1792824"/>
            <a:ext cx="413741" cy="46166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7682332" y="3379213"/>
            <a:ext cx="39496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8312250" y="3397915"/>
            <a:ext cx="38437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2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14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15877"/>
              </p:ext>
            </p:extLst>
          </p:nvPr>
        </p:nvGraphicFramePr>
        <p:xfrm>
          <a:off x="604838" y="2191651"/>
          <a:ext cx="46863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965480" imgH="622080" progId="Equation.DSMT4">
                  <p:embed/>
                </p:oleObj>
              </mc:Choice>
              <mc:Fallback>
                <p:oleObj name="Equation" r:id="rId31" imgW="4965480" imgH="622080" progId="Equation.DSMT4">
                  <p:embed/>
                  <p:pic>
                    <p:nvPicPr>
                      <p:cNvPr id="14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2191651"/>
                        <a:ext cx="4686300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355659" y="1064526"/>
            <a:ext cx="67569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(2</a:t>
            </a:r>
            <a:r>
              <a:rPr lang="en-US" altLang="ja-JP" sz="1400" i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N </a:t>
            </a:r>
            <a:r>
              <a:rPr lang="en-US" altLang="ja-JP" sz="1400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+1)</a:t>
            </a:r>
            <a:r>
              <a:rPr lang="en-US" altLang="ja-JP" sz="1400" dirty="0" err="1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th</a:t>
            </a:r>
            <a:r>
              <a:rPr lang="en-US" altLang="ja-JP" sz="1400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 order Raman 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</a:rPr>
              <a:t>= </a:t>
            </a:r>
            <a:r>
              <a:rPr lang="en-US" altLang="ja-JP" sz="1400" i="1" dirty="0">
                <a:solidFill>
                  <a:srgbClr val="D61A39"/>
                </a:solidFill>
                <a:latin typeface="Arial Unicode MS"/>
                <a:ea typeface="Arial Unicode MS"/>
                <a:cs typeface="Arial Unicode MS"/>
              </a:rPr>
              <a:t>N </a:t>
            </a:r>
            <a:r>
              <a:rPr lang="en-US" altLang="ja-JP" sz="1400" dirty="0" err="1">
                <a:solidFill>
                  <a:srgbClr val="D61A39"/>
                </a:solidFill>
                <a:latin typeface="Arial Unicode MS"/>
                <a:ea typeface="Arial Unicode MS"/>
                <a:cs typeface="Arial Unicode MS"/>
              </a:rPr>
              <a:t>th</a:t>
            </a:r>
            <a:r>
              <a:rPr lang="en-US" altLang="ja-JP" sz="1400" dirty="0">
                <a:solidFill>
                  <a:srgbClr val="D61A39"/>
                </a:solidFill>
                <a:latin typeface="Arial Unicode MS"/>
                <a:ea typeface="Arial Unicode MS"/>
                <a:cs typeface="Arial Unicode MS"/>
              </a:rPr>
              <a:t> order IR </a:t>
            </a:r>
            <a:r>
              <a:rPr lang="en-US" altLang="ja-JP" sz="1400" dirty="0">
                <a:latin typeface="Arial Unicode MS"/>
                <a:ea typeface="Arial Unicode MS"/>
                <a:cs typeface="Arial Unicode MS"/>
              </a:rPr>
              <a:t>; Y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 &amp; </a:t>
            </a:r>
            <a:r>
              <a:rPr lang="en-US" altLang="ja-JP" sz="14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Mukamel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3"/>
              </a:rPr>
              <a:t>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3"/>
              </a:rPr>
              <a:t>JCP 99, 9496(1993).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ctr"/>
            <a:endParaRPr lang="ja-JP" altLang="en-US" sz="16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V="1">
            <a:off x="2416629" y="3902528"/>
            <a:ext cx="4196442" cy="73478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>
            <a:off x="2400300" y="3943350"/>
            <a:ext cx="4196443" cy="6694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2599808" y="4633634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Times New Roman" pitchFamily="18" charset="0"/>
                <a:cs typeface="Times New Roman" pitchFamily="18" charset="0"/>
              </a:rPr>
              <a:t>Harmonic case          zero </a:t>
            </a:r>
          </a:p>
          <a:p>
            <a:r>
              <a:rPr lang="en-US" altLang="ja-JP" sz="1600" dirty="0">
                <a:solidFill>
                  <a:srgbClr val="0541EB"/>
                </a:solidFill>
                <a:latin typeface="Times New Roman" pitchFamily="18" charset="0"/>
                <a:cs typeface="Times New Roman" pitchFamily="18" charset="0"/>
              </a:rPr>
              <a:t>Due to the odd number of Gaussian Integrals</a:t>
            </a:r>
          </a:p>
        </p:txBody>
      </p:sp>
      <p:pic>
        <p:nvPicPr>
          <p:cNvPr id="33" name="Picture 2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037753" y="4749209"/>
            <a:ext cx="280754" cy="1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3266559" y="2826605"/>
            <a:ext cx="19504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Times New Roman" pitchFamily="18" charset="0"/>
                <a:cs typeface="Times New Roman" pitchFamily="18" charset="0"/>
              </a:rPr>
              <a:t>Gaussian Integrals</a:t>
            </a:r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2401144" y="6387525"/>
            <a:ext cx="61060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Times New Roman" pitchFamily="18" charset="0"/>
                <a:cs typeface="Times New Roman" pitchFamily="18" charset="0"/>
              </a:rPr>
              <a:t>Harmonic case          zero: Due to the cancelation of coherence</a:t>
            </a:r>
          </a:p>
        </p:txBody>
      </p:sp>
      <p:pic>
        <p:nvPicPr>
          <p:cNvPr id="36" name="Picture 2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888075" y="6486771"/>
            <a:ext cx="280754" cy="1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Line 38"/>
          <p:cNvSpPr>
            <a:spLocks noChangeShapeType="1"/>
          </p:cNvSpPr>
          <p:nvPr/>
        </p:nvSpPr>
        <p:spPr bwMode="auto">
          <a:xfrm flipV="1">
            <a:off x="2548461" y="5633356"/>
            <a:ext cx="5893410" cy="67940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2432957" y="5690506"/>
            <a:ext cx="6008913" cy="76744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cxnSp>
        <p:nvCxnSpPr>
          <p:cNvPr id="39" name="直線矢印コネクタ 38"/>
          <p:cNvCxnSpPr>
            <a:cxnSpLocks/>
            <a:stCxn id="8" idx="2"/>
          </p:cNvCxnSpPr>
          <p:nvPr/>
        </p:nvCxnSpPr>
        <p:spPr>
          <a:xfrm flipH="1">
            <a:off x="5807529" y="1917061"/>
            <a:ext cx="1100584" cy="21469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0" grpId="0" animBg="1"/>
      <p:bldP spid="31" grpId="0" animBg="1"/>
      <p:bldP spid="32" grpId="0"/>
      <p:bldP spid="34" grpId="0"/>
      <p:bldP spid="35" grpId="0"/>
      <p:bldP spid="37" grpId="0" animBg="1"/>
      <p:bldP spid="3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910414"/>
            <a:ext cx="6539402" cy="5592604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539552" y="6488668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Ito, T. Hasegawa, Y. Tanimura, </a:t>
            </a:r>
            <a:r>
              <a:rPr lang="en-US" altLang="ja-JP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JPC Lett. 7, 4147 (2016). 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15277" y="260648"/>
            <a:ext cx="81117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/>
              <a:t>Intramolecular Charge-flow &amp; Intermolecular Charge-transfer effects of </a:t>
            </a:r>
          </a:p>
          <a:p>
            <a:r>
              <a:rPr lang="en-US" altLang="ja-JP" sz="2000" dirty="0"/>
              <a:t>Raman Polarizability  </a:t>
            </a:r>
            <a:endParaRPr lang="ja-JP" altLang="en-US" sz="2000" dirty="0"/>
          </a:p>
        </p:txBody>
      </p:sp>
      <p:sp>
        <p:nvSpPr>
          <p:cNvPr id="5" name="角丸四角形 4"/>
          <p:cNvSpPr/>
          <p:nvPr/>
        </p:nvSpPr>
        <p:spPr>
          <a:xfrm>
            <a:off x="955628" y="4581128"/>
            <a:ext cx="6840760" cy="19218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8174855" y="6325338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330" y="5354894"/>
            <a:ext cx="931166" cy="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743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899592" y="2420888"/>
            <a:ext cx="6487673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IR-Raman spectroscopy</a:t>
            </a:r>
            <a:endParaRPr lang="en-US" sz="4000" dirty="0"/>
          </a:p>
        </p:txBody>
      </p:sp>
      <p:sp>
        <p:nvSpPr>
          <p:cNvPr id="3" name="正方形/長方形 2"/>
          <p:cNvSpPr/>
          <p:nvPr/>
        </p:nvSpPr>
        <p:spPr>
          <a:xfrm>
            <a:off x="841880" y="4607644"/>
            <a:ext cx="6948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 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 and Y. Tanimura,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JCP 144, 074201  (2016).</a:t>
            </a:r>
            <a:endParaRPr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927514" y="3212976"/>
            <a:ext cx="6384889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(inter- and intra-molecular modes)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029311" y="5213723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M. </a:t>
            </a:r>
            <a:r>
              <a:rPr lang="en-US" altLang="ja-JP" dirty="0" err="1"/>
              <a:t>Grechko</a:t>
            </a:r>
            <a:r>
              <a:rPr lang="en-US" altLang="ja-JP" dirty="0"/>
              <a:t>, T. Hasegawa, F. D’Angelo, H. Ito, D. </a:t>
            </a:r>
            <a:r>
              <a:rPr lang="en-US" altLang="ja-JP" dirty="0" err="1"/>
              <a:t>Turchinovich</a:t>
            </a:r>
            <a:r>
              <a:rPr lang="en-US" altLang="ja-JP" dirty="0"/>
              <a:t>, Y. Nagata &amp; M. Bonn,  Nature comm. </a:t>
            </a:r>
            <a:r>
              <a:rPr lang="en-US" altLang="ja-JP" b="1" dirty="0"/>
              <a:t>9</a:t>
            </a:r>
            <a:r>
              <a:rPr lang="en-US" altLang="ja-JP" dirty="0"/>
              <a:t>, 885 (2018)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99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T-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21533" y="5417254"/>
            <a:ext cx="1852262" cy="1391501"/>
          </a:xfrm>
          <a:prstGeom prst="rect">
            <a:avLst/>
          </a:prstGeom>
        </p:spPr>
      </p:pic>
      <p:pic>
        <p:nvPicPr>
          <p:cNvPr id="14" name="Ben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 rot="2400000">
            <a:off x="3416838" y="5623018"/>
            <a:ext cx="881158" cy="661961"/>
          </a:xfrm>
          <a:prstGeom prst="rect">
            <a:avLst/>
          </a:prstGeom>
        </p:spPr>
      </p:pic>
      <p:pic>
        <p:nvPicPr>
          <p:cNvPr id="13" name="OH-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526582" y="5475738"/>
            <a:ext cx="903599" cy="678824"/>
          </a:xfrm>
          <a:prstGeom prst="rect">
            <a:avLst/>
          </a:prstGeom>
        </p:spPr>
      </p:pic>
      <p:pic>
        <p:nvPicPr>
          <p:cNvPr id="12" name="OH-A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586357" y="5417254"/>
            <a:ext cx="953201" cy="716087"/>
          </a:xfrm>
          <a:prstGeom prst="rect">
            <a:avLst/>
          </a:prstGeom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6" y="1757843"/>
            <a:ext cx="4675540" cy="316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線矢印コネクタ 2"/>
          <p:cNvCxnSpPr/>
          <p:nvPr/>
        </p:nvCxnSpPr>
        <p:spPr>
          <a:xfrm>
            <a:off x="2582332" y="4586451"/>
            <a:ext cx="816653" cy="662181"/>
          </a:xfrm>
          <a:prstGeom prst="straightConnector1">
            <a:avLst/>
          </a:prstGeom>
          <a:ln w="381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コンテンツ プレースホルダ 2"/>
          <p:cNvSpPr txBox="1">
            <a:spLocks/>
          </p:cNvSpPr>
          <p:nvPr/>
        </p:nvSpPr>
        <p:spPr>
          <a:xfrm>
            <a:off x="5595634" y="4974888"/>
            <a:ext cx="1875837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O-H Stretching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3043356" y="5346419"/>
            <a:ext cx="1800200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H-O-H Bending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1475656" y="3227735"/>
            <a:ext cx="144016" cy="576064"/>
          </a:xfrm>
          <a:prstGeom prst="straightConnector1">
            <a:avLst/>
          </a:prstGeom>
          <a:ln w="38100">
            <a:solidFill>
              <a:srgbClr val="00B05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/>
          <p:cNvSpPr/>
          <p:nvPr/>
        </p:nvSpPr>
        <p:spPr>
          <a:xfrm>
            <a:off x="5529037" y="1180162"/>
            <a:ext cx="532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Hasegawa and Tanimura, </a:t>
            </a:r>
          </a:p>
          <a:p>
            <a:r>
              <a:rPr lang="en-US" altLang="ja-JP" i="1" dirty="0">
                <a:solidFill>
                  <a:srgbClr val="1F05B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JPCB</a:t>
            </a:r>
            <a:r>
              <a:rPr lang="en-US" altLang="ja-JP" dirty="0">
                <a:solidFill>
                  <a:srgbClr val="1F05B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</a:t>
            </a:r>
            <a:r>
              <a:rPr lang="en-US" altLang="ja-JP" b="1" dirty="0">
                <a:solidFill>
                  <a:srgbClr val="1F05B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115</a:t>
            </a:r>
            <a:r>
              <a:rPr lang="en-US" altLang="ja-JP" dirty="0">
                <a:solidFill>
                  <a:srgbClr val="1F05B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5545 (2011)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1008112" y="4486474"/>
            <a:ext cx="539552" cy="1030758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コンテンツ プレースホルダ 2"/>
          <p:cNvSpPr txBox="1">
            <a:spLocks/>
          </p:cNvSpPr>
          <p:nvPr/>
        </p:nvSpPr>
        <p:spPr>
          <a:xfrm>
            <a:off x="1876396" y="3429000"/>
            <a:ext cx="1183436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Libration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コンテンツ プレースホルダ 2"/>
          <p:cNvSpPr txBox="1">
            <a:spLocks/>
          </p:cNvSpPr>
          <p:nvPr/>
        </p:nvSpPr>
        <p:spPr>
          <a:xfrm>
            <a:off x="50093" y="5053246"/>
            <a:ext cx="1606091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Translation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373276" y="1364630"/>
            <a:ext cx="16353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768"/>
              </a:spcBef>
            </a:pP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IR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spectrum </a:t>
            </a:r>
          </a:p>
        </p:txBody>
      </p:sp>
      <p:pic>
        <p:nvPicPr>
          <p:cNvPr id="15" name="Lib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56316" y="1854980"/>
            <a:ext cx="1903516" cy="1430004"/>
          </a:xfrm>
          <a:prstGeom prst="rect">
            <a:avLst/>
          </a:prstGeom>
        </p:spPr>
      </p:pic>
      <p:sp>
        <p:nvSpPr>
          <p:cNvPr id="30" name="コンテンツ プレースホルダ 2"/>
          <p:cNvSpPr txBox="1">
            <a:spLocks/>
          </p:cNvSpPr>
          <p:nvPr/>
        </p:nvSpPr>
        <p:spPr>
          <a:xfrm>
            <a:off x="497594" y="625595"/>
            <a:ext cx="4903144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Force field model: POLI2VS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4" name="角丸四角形 63"/>
          <p:cNvSpPr/>
          <p:nvPr/>
        </p:nvSpPr>
        <p:spPr>
          <a:xfrm>
            <a:off x="5526582" y="3546633"/>
            <a:ext cx="2934648" cy="8611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/>
          <p:cNvSpPr/>
          <p:nvPr/>
        </p:nvSpPr>
        <p:spPr>
          <a:xfrm>
            <a:off x="5529190" y="2770368"/>
            <a:ext cx="3025352" cy="5765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コンテンツ プレースホルダ 2"/>
          <p:cNvSpPr txBox="1">
            <a:spLocks/>
          </p:cNvSpPr>
          <p:nvPr/>
        </p:nvSpPr>
        <p:spPr>
          <a:xfrm>
            <a:off x="5715135" y="3594882"/>
            <a:ext cx="2635320" cy="375146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Dipole moment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surface</a:t>
            </a:r>
            <a:endParaRPr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7" name="コンテンツ プレースホルダ 2"/>
          <p:cNvSpPr txBox="1">
            <a:spLocks/>
          </p:cNvSpPr>
          <p:nvPr/>
        </p:nvSpPr>
        <p:spPr>
          <a:xfrm>
            <a:off x="5724926" y="4010545"/>
            <a:ext cx="2467899" cy="30307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Polarizability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surface</a:t>
            </a:r>
            <a:endParaRPr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8" name="コンテンツ プレースホルダ 2"/>
          <p:cNvSpPr txBox="1">
            <a:spLocks/>
          </p:cNvSpPr>
          <p:nvPr/>
        </p:nvSpPr>
        <p:spPr>
          <a:xfrm>
            <a:off x="5526582" y="2824449"/>
            <a:ext cx="3312368" cy="399444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CCSD/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aug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-cc-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pVQZ</a:t>
            </a:r>
            <a:endParaRPr lang="ja-JP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279025" y="19878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flexible polarizable water model </a:t>
            </a:r>
          </a:p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</a:t>
            </a:r>
            <a:r>
              <a:rPr lang="en-US" altLang="ja-JP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IR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b="1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Raman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spectroscopy</a:t>
            </a:r>
          </a:p>
        </p:txBody>
      </p:sp>
      <p:cxnSp>
        <p:nvCxnSpPr>
          <p:cNvPr id="25" name="直線矢印コネクタ 24"/>
          <p:cNvCxnSpPr/>
          <p:nvPr/>
        </p:nvCxnSpPr>
        <p:spPr>
          <a:xfrm>
            <a:off x="4070993" y="3574691"/>
            <a:ext cx="1329745" cy="1540485"/>
          </a:xfrm>
          <a:prstGeom prst="straightConnector1">
            <a:avLst/>
          </a:prstGeom>
          <a:ln w="38100">
            <a:solidFill>
              <a:srgbClr val="1F05BB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図 2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759" y="196329"/>
            <a:ext cx="879712" cy="1069789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7309893" y="636560"/>
            <a:ext cx="18341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T. Hasegawa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8602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13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repeatCount="indefinite" fill="remove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16" repeatCount="indefinite" fill="remove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17" repeatCount="indefinite" fill="remove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18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9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/>
              <p:cNvSpPr txBox="1"/>
              <p:nvPr/>
            </p:nvSpPr>
            <p:spPr>
              <a:xfrm>
                <a:off x="173701" y="3595956"/>
                <a:ext cx="2883290" cy="404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0070C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ja-JP" i="1"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ja-JP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altLang="ja-JP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 altLang="ja-JP" b="0" i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Π</m:t>
                              </m:r>
                              <m:r>
                                <a:rPr lang="en-US" altLang="ja-JP" b="0" i="1" smtClean="0">
                                  <a:latin typeface="Cambria Math"/>
                                </a:rPr>
                                <m:t>(0)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テキスト ボックス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01" y="3595956"/>
                <a:ext cx="2883290" cy="404983"/>
              </a:xfrm>
              <a:prstGeom prst="rect">
                <a:avLst/>
              </a:prstGeom>
              <a:blipFill>
                <a:blip r:embed="rId4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/>
              <p:cNvSpPr txBox="1"/>
              <p:nvPr/>
            </p:nvSpPr>
            <p:spPr>
              <a:xfrm>
                <a:off x="3203721" y="3542623"/>
                <a:ext cx="2883290" cy="404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0070C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ja-JP" i="1"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ja-JP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Π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altLang="ja-JP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𝜇</m:t>
                              </m:r>
                              <m:r>
                                <a:rPr lang="en-US" altLang="ja-JP" b="0" i="1" smtClean="0">
                                  <a:latin typeface="Cambria Math"/>
                                </a:rPr>
                                <m:t>(0)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" name="テキスト ボックス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721" y="3542623"/>
                <a:ext cx="2883290" cy="404983"/>
              </a:xfrm>
              <a:prstGeom prst="rect">
                <a:avLst/>
              </a:prstGeom>
              <a:blipFill>
                <a:blip r:embed="rId5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/>
              <p:cNvSpPr txBox="1"/>
              <p:nvPr/>
            </p:nvSpPr>
            <p:spPr>
              <a:xfrm>
                <a:off x="6216514" y="3529023"/>
                <a:ext cx="2934586" cy="404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ja-JP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Π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0070C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0070C0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altLang="ja-JP" i="1"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ja-JP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ja-JP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  <m:r>
                                    <a:rPr lang="en-US" altLang="ja-JP" i="1" smtClean="0">
                                      <a:latin typeface="Cambria Math"/>
                                    </a:rPr>
                                    <m:t> </m:t>
                                  </m:r>
                                  <m:d>
                                    <m:dPr>
                                      <m:ctrlPr>
                                        <a:rPr lang="en-US" altLang="ja-JP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ja-JP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𝑡</m:t>
                                          </m:r>
                                        </m:e>
                                        <m:sub>
                                          <m:r>
                                            <a:rPr lang="en-US" altLang="ja-JP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altLang="ja-JP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𝜇</m:t>
                              </m:r>
                              <m:r>
                                <a:rPr lang="en-US" altLang="ja-JP" b="0" i="1" smtClean="0">
                                  <a:latin typeface="Cambria Math"/>
                                </a:rPr>
                                <m:t>(0)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kumimoji="1" lang="ja-JP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7" name="テキスト ボックス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514" y="3529023"/>
                <a:ext cx="2934586" cy="404983"/>
              </a:xfrm>
              <a:prstGeom prst="rect">
                <a:avLst/>
              </a:prstGeom>
              <a:blipFill>
                <a:blip r:embed="rId6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コンテンツ プレースホルダ 2"/>
          <p:cNvSpPr txBox="1">
            <a:spLocks/>
          </p:cNvSpPr>
          <p:nvPr/>
        </p:nvSpPr>
        <p:spPr>
          <a:xfrm>
            <a:off x="539039" y="1246023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IR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コンテンツ プレースホルダ 2"/>
          <p:cNvSpPr txBox="1">
            <a:spLocks/>
          </p:cNvSpPr>
          <p:nvPr/>
        </p:nvSpPr>
        <p:spPr>
          <a:xfrm>
            <a:off x="3367592" y="1232556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コンテンツ プレースホルダ 2"/>
          <p:cNvSpPr txBox="1">
            <a:spLocks/>
          </p:cNvSpPr>
          <p:nvPr/>
        </p:nvSpPr>
        <p:spPr>
          <a:xfrm>
            <a:off x="6197788" y="1294857"/>
            <a:ext cx="2826489" cy="53478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Raman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 </a:t>
            </a:r>
            <a:endParaRPr lang="ja-JP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4" name="Picture 7" descr="2D_Ram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48403" y="1797434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7" descr="2D_Ram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494" y="1744706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7" descr="2D_Ram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95594" y="1817460"/>
            <a:ext cx="554577" cy="63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2533" y="1761395"/>
            <a:ext cx="508459" cy="641223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989" y="1768796"/>
            <a:ext cx="508459" cy="641223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8069" y="1734625"/>
            <a:ext cx="508459" cy="641223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2891" y="1775979"/>
            <a:ext cx="508459" cy="641223"/>
          </a:xfrm>
          <a:prstGeom prst="rect">
            <a:avLst/>
          </a:prstGeom>
        </p:spPr>
      </p:pic>
      <p:pic>
        <p:nvPicPr>
          <p:cNvPr id="70" name="図 6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8661" y="1750536"/>
            <a:ext cx="508459" cy="641223"/>
          </a:xfrm>
          <a:prstGeom prst="rect">
            <a:avLst/>
          </a:prstGeom>
        </p:spPr>
      </p:pic>
      <p:pic>
        <p:nvPicPr>
          <p:cNvPr id="80" name="図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2830" y="1722632"/>
            <a:ext cx="508459" cy="641223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73425" y="2362917"/>
            <a:ext cx="6848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100" dirty="0">
                <a:solidFill>
                  <a:srgbClr val="66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Herschel</a:t>
            </a:r>
            <a:endParaRPr lang="ja-JP" alt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タイトル 1"/>
          <p:cNvSpPr txBox="1">
            <a:spLocks/>
          </p:cNvSpPr>
          <p:nvPr/>
        </p:nvSpPr>
        <p:spPr>
          <a:xfrm>
            <a:off x="-462005" y="118108"/>
            <a:ext cx="835292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ts val="768"/>
              </a:spcBef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2D IR-Raman 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(inter- &amp; intramolecular modes) 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1338968" y="667164"/>
            <a:ext cx="6948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 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 and Y. Tanimura,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JCP 144, 074201  (2016).</a:t>
            </a:r>
            <a:endParaRPr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189D2BB-B633-4BB5-998B-11E0045E4E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310" y="4395766"/>
            <a:ext cx="2643366" cy="25007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23A749C-5D66-47D4-8F56-00BEE3F60D4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61154" y="4256297"/>
            <a:ext cx="2603879" cy="266367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156203E-E36C-4A8D-ADC0-7EF00257B3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85511" y="4227470"/>
            <a:ext cx="2603878" cy="2535354"/>
          </a:xfrm>
          <a:prstGeom prst="rect">
            <a:avLst/>
          </a:prstGeom>
        </p:spPr>
      </p:pic>
      <p:pic>
        <p:nvPicPr>
          <p:cNvPr id="57" name="H2O">
            <a:hlinkClick r:id="" action="ppaction://media"/>
            <a:extLst>
              <a:ext uri="{FF2B5EF4-FFF2-40B4-BE49-F238E27FC236}">
                <a16:creationId xmlns:a16="http://schemas.microsoft.com/office/drawing/2014/main" id="{5833FD1D-B742-4625-B311-283F66E22B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331416" y="62712"/>
            <a:ext cx="1682950" cy="1262212"/>
          </a:xfrm>
          <a:prstGeom prst="rect">
            <a:avLst/>
          </a:prstGeom>
        </p:spPr>
      </p:pic>
      <p:pic>
        <p:nvPicPr>
          <p:cNvPr id="47" name="Picture 5">
            <a:extLst>
              <a:ext uri="{FF2B5EF4-FFF2-40B4-BE49-F238E27FC236}">
                <a16:creationId xmlns:a16="http://schemas.microsoft.com/office/drawing/2014/main" id="{59CA42CE-8822-48EE-ACE4-45034B2EB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16" y="2580271"/>
            <a:ext cx="65250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>
            <a:extLst>
              <a:ext uri="{FF2B5EF4-FFF2-40B4-BE49-F238E27FC236}">
                <a16:creationId xmlns:a16="http://schemas.microsoft.com/office/drawing/2014/main" id="{5E993523-AD2C-4355-932E-A58D8F29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747" y="2628131"/>
            <a:ext cx="600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E00F9FBD-9ED6-4377-BD08-059A01888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451" y="2619195"/>
            <a:ext cx="600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">
            <a:extLst>
              <a:ext uri="{FF2B5EF4-FFF2-40B4-BE49-F238E27FC236}">
                <a16:creationId xmlns:a16="http://schemas.microsoft.com/office/drawing/2014/main" id="{81A76C42-73AA-4DEC-A6F0-7A9A892FC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020" y="2627826"/>
            <a:ext cx="114228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">
            <a:extLst>
              <a:ext uri="{FF2B5EF4-FFF2-40B4-BE49-F238E27FC236}">
                <a16:creationId xmlns:a16="http://schemas.microsoft.com/office/drawing/2014/main" id="{C9642B61-557D-4EB1-95F7-A1016A331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903" y="2638289"/>
            <a:ext cx="645517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BCFCAE1B-0A01-4C50-A3D5-34D97E1B2EE0}"/>
              </a:ext>
            </a:extLst>
          </p:cNvPr>
          <p:cNvCxnSpPr>
            <a:cxnSpLocks/>
          </p:cNvCxnSpPr>
          <p:nvPr/>
        </p:nvCxnSpPr>
        <p:spPr>
          <a:xfrm flipH="1" flipV="1">
            <a:off x="307939" y="3511067"/>
            <a:ext cx="2691691" cy="81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51AE3CB-AAB8-449C-A17A-10C59120FD47}"/>
                  </a:ext>
                </a:extLst>
              </p:cNvPr>
              <p:cNvSpPr txBox="1"/>
              <p:nvPr/>
            </p:nvSpPr>
            <p:spPr>
              <a:xfrm>
                <a:off x="1849190" y="2558247"/>
                <a:ext cx="4596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551AE3CB-AAB8-449C-A17A-10C59120F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9190" y="2558247"/>
                <a:ext cx="459678" cy="400110"/>
              </a:xfrm>
              <a:prstGeom prst="rect">
                <a:avLst/>
              </a:prstGeom>
              <a:blipFill>
                <a:blip r:embed="rId18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1" name="直線矢印コネクタ 80">
            <a:extLst>
              <a:ext uri="{FF2B5EF4-FFF2-40B4-BE49-F238E27FC236}">
                <a16:creationId xmlns:a16="http://schemas.microsoft.com/office/drawing/2014/main" id="{154E28C9-7F15-430A-BECC-7521C718ADA3}"/>
              </a:ext>
            </a:extLst>
          </p:cNvPr>
          <p:cNvCxnSpPr/>
          <p:nvPr/>
        </p:nvCxnSpPr>
        <p:spPr>
          <a:xfrm>
            <a:off x="1593745" y="3035027"/>
            <a:ext cx="972000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矢印コネクタ 81">
            <a:extLst>
              <a:ext uri="{FF2B5EF4-FFF2-40B4-BE49-F238E27FC236}">
                <a16:creationId xmlns:a16="http://schemas.microsoft.com/office/drawing/2014/main" id="{268CA8C0-86B1-47BA-A549-1813FFBAD021}"/>
              </a:ext>
            </a:extLst>
          </p:cNvPr>
          <p:cNvCxnSpPr/>
          <p:nvPr/>
        </p:nvCxnSpPr>
        <p:spPr>
          <a:xfrm>
            <a:off x="679925" y="3042227"/>
            <a:ext cx="972000" cy="0"/>
          </a:xfrm>
          <a:prstGeom prst="straightConnector1">
            <a:avLst/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5CD1250C-0BB8-4226-A275-C6F4507D3FAE}"/>
                  </a:ext>
                </a:extLst>
              </p:cNvPr>
              <p:cNvSpPr txBox="1"/>
              <p:nvPr/>
            </p:nvSpPr>
            <p:spPr>
              <a:xfrm>
                <a:off x="869532" y="2558247"/>
                <a:ext cx="4656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5CD1250C-0BB8-4226-A275-C6F4507D3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532" y="2558247"/>
                <a:ext cx="465640" cy="400110"/>
              </a:xfrm>
              <a:prstGeom prst="rect">
                <a:avLst/>
              </a:prstGeom>
              <a:blipFill>
                <a:blip r:embed="rId19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4" name="Picture 6">
            <a:extLst>
              <a:ext uri="{FF2B5EF4-FFF2-40B4-BE49-F238E27FC236}">
                <a16:creationId xmlns:a16="http://schemas.microsoft.com/office/drawing/2014/main" id="{09B12122-7B07-4EC5-89D8-D821C21C9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08817" y="2633931"/>
            <a:ext cx="138948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">
            <a:extLst>
              <a:ext uri="{FF2B5EF4-FFF2-40B4-BE49-F238E27FC236}">
                <a16:creationId xmlns:a16="http://schemas.microsoft.com/office/drawing/2014/main" id="{B5A58DE8-8D0A-4D3B-8EE4-461C27D8E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594" y="2591776"/>
            <a:ext cx="600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B6674470-2857-4DF7-B260-B5CCA3C0FACD}"/>
              </a:ext>
            </a:extLst>
          </p:cNvPr>
          <p:cNvCxnSpPr>
            <a:cxnSpLocks/>
          </p:cNvCxnSpPr>
          <p:nvPr/>
        </p:nvCxnSpPr>
        <p:spPr>
          <a:xfrm flipH="1">
            <a:off x="3290463" y="3489906"/>
            <a:ext cx="2664105" cy="714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テキスト ボックス 86">
                <a:extLst>
                  <a:ext uri="{FF2B5EF4-FFF2-40B4-BE49-F238E27FC236}">
                    <a16:creationId xmlns:a16="http://schemas.microsoft.com/office/drawing/2014/main" id="{C84E29C6-F737-4BB4-A0D3-852B08FABBCC}"/>
                  </a:ext>
                </a:extLst>
              </p:cNvPr>
              <p:cNvSpPr txBox="1"/>
              <p:nvPr/>
            </p:nvSpPr>
            <p:spPr>
              <a:xfrm>
                <a:off x="4804597" y="2609039"/>
                <a:ext cx="4596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7" name="テキスト ボックス 86">
                <a:extLst>
                  <a:ext uri="{FF2B5EF4-FFF2-40B4-BE49-F238E27FC236}">
                    <a16:creationId xmlns:a16="http://schemas.microsoft.com/office/drawing/2014/main" id="{C84E29C6-F737-4BB4-A0D3-852B08FAB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4597" y="2609039"/>
                <a:ext cx="459678" cy="400110"/>
              </a:xfrm>
              <a:prstGeom prst="rect">
                <a:avLst/>
              </a:prstGeom>
              <a:blipFill>
                <a:blip r:embed="rId21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1F2C8843-0CB7-499F-ABB9-5AAA77C0D923}"/>
              </a:ext>
            </a:extLst>
          </p:cNvPr>
          <p:cNvCxnSpPr/>
          <p:nvPr/>
        </p:nvCxnSpPr>
        <p:spPr>
          <a:xfrm>
            <a:off x="4548436" y="3104352"/>
            <a:ext cx="972000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313B98FA-6E85-4300-809D-090D90F99223}"/>
              </a:ext>
            </a:extLst>
          </p:cNvPr>
          <p:cNvCxnSpPr/>
          <p:nvPr/>
        </p:nvCxnSpPr>
        <p:spPr>
          <a:xfrm>
            <a:off x="3610450" y="3113675"/>
            <a:ext cx="972000" cy="0"/>
          </a:xfrm>
          <a:prstGeom prst="straightConnector1">
            <a:avLst/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FDCDC4E6-ED3E-47A5-9FC4-21A51BD1FEBB}"/>
                  </a:ext>
                </a:extLst>
              </p:cNvPr>
              <p:cNvSpPr txBox="1"/>
              <p:nvPr/>
            </p:nvSpPr>
            <p:spPr>
              <a:xfrm>
                <a:off x="3796516" y="2593166"/>
                <a:ext cx="4656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FDCDC4E6-ED3E-47A5-9FC4-21A51BD1F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516" y="2593166"/>
                <a:ext cx="465640" cy="400110"/>
              </a:xfrm>
              <a:prstGeom prst="rect">
                <a:avLst/>
              </a:prstGeom>
              <a:blipFill>
                <a:blip r:embed="rId22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1" name="直線矢印コネクタ 90">
            <a:extLst>
              <a:ext uri="{FF2B5EF4-FFF2-40B4-BE49-F238E27FC236}">
                <a16:creationId xmlns:a16="http://schemas.microsoft.com/office/drawing/2014/main" id="{93733101-318D-487B-B955-312046B4A6B9}"/>
              </a:ext>
            </a:extLst>
          </p:cNvPr>
          <p:cNvCxnSpPr>
            <a:cxnSpLocks/>
          </p:cNvCxnSpPr>
          <p:nvPr/>
        </p:nvCxnSpPr>
        <p:spPr>
          <a:xfrm flipH="1">
            <a:off x="6137040" y="3475131"/>
            <a:ext cx="270082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2DC5898F-2E48-41E4-B231-F574DCEC61BC}"/>
                  </a:ext>
                </a:extLst>
              </p:cNvPr>
              <p:cNvSpPr txBox="1"/>
              <p:nvPr/>
            </p:nvSpPr>
            <p:spPr>
              <a:xfrm>
                <a:off x="7791283" y="2619195"/>
                <a:ext cx="4596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2DC5898F-2E48-41E4-B231-F574DCEC6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1283" y="2619195"/>
                <a:ext cx="459678" cy="400110"/>
              </a:xfrm>
              <a:prstGeom prst="rect">
                <a:avLst/>
              </a:prstGeom>
              <a:blipFill>
                <a:blip r:embed="rId23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直線矢印コネクタ 92">
            <a:extLst>
              <a:ext uri="{FF2B5EF4-FFF2-40B4-BE49-F238E27FC236}">
                <a16:creationId xmlns:a16="http://schemas.microsoft.com/office/drawing/2014/main" id="{CDA44000-81B6-4B19-BDC8-DB7199051471}"/>
              </a:ext>
            </a:extLst>
          </p:cNvPr>
          <p:cNvCxnSpPr/>
          <p:nvPr/>
        </p:nvCxnSpPr>
        <p:spPr>
          <a:xfrm>
            <a:off x="7487451" y="3081606"/>
            <a:ext cx="972000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>
            <a:extLst>
              <a:ext uri="{FF2B5EF4-FFF2-40B4-BE49-F238E27FC236}">
                <a16:creationId xmlns:a16="http://schemas.microsoft.com/office/drawing/2014/main" id="{7B901199-161D-4144-9DCD-6CCD4B37CE0F}"/>
              </a:ext>
            </a:extLst>
          </p:cNvPr>
          <p:cNvCxnSpPr/>
          <p:nvPr/>
        </p:nvCxnSpPr>
        <p:spPr>
          <a:xfrm>
            <a:off x="6579410" y="3078131"/>
            <a:ext cx="972000" cy="0"/>
          </a:xfrm>
          <a:prstGeom prst="straightConnector1">
            <a:avLst/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78425926-936E-4284-81B8-33077F10CEF1}"/>
                  </a:ext>
                </a:extLst>
              </p:cNvPr>
              <p:cNvSpPr txBox="1"/>
              <p:nvPr/>
            </p:nvSpPr>
            <p:spPr>
              <a:xfrm>
                <a:off x="6846892" y="2593166"/>
                <a:ext cx="4656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1" lang="ja-JP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78425926-936E-4284-81B8-33077F10C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6892" y="2593166"/>
                <a:ext cx="465640" cy="400110"/>
              </a:xfrm>
              <a:prstGeom prst="rect">
                <a:avLst/>
              </a:prstGeom>
              <a:blipFill>
                <a:blip r:embed="rId24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444D0DA-E99C-4DCA-A873-A63A15D5574B}"/>
              </a:ext>
            </a:extLst>
          </p:cNvPr>
          <p:cNvSpPr txBox="1"/>
          <p:nvPr/>
        </p:nvSpPr>
        <p:spPr>
          <a:xfrm>
            <a:off x="-624183" y="4023029"/>
            <a:ext cx="48018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768"/>
              </a:spcBef>
            </a:pPr>
            <a:r>
              <a:rPr lang="en-US" altLang="ja-JP" sz="1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 results of water (POLIIV2)</a:t>
            </a:r>
            <a:endParaRPr lang="ja-JP" altLang="en-US" sz="1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452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87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57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Li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 rot="1939471">
            <a:off x="66376" y="5011557"/>
            <a:ext cx="2093359" cy="157262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929238" y="2022780"/>
            <a:ext cx="21742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(intermolecular modes)</a:t>
            </a:r>
            <a:endParaRPr kumimoji="1"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883664" y="2056347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</a:t>
            </a:r>
          </a:p>
          <a:p>
            <a:r>
              <a:rPr kumimoji="1" lang="en-US" altLang="ja-JP" sz="2000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coupling</a:t>
            </a:r>
            <a:endParaRPr kumimoji="1" lang="ja-JP" altLang="en-US" sz="2000" b="1" dirty="0">
              <a:solidFill>
                <a:srgbClr val="00B05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03698" y="2092393"/>
            <a:ext cx="26452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 </a:t>
            </a:r>
            <a:r>
              <a:rPr lang="en-US" altLang="ja-JP" sz="2400" b="1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</a:t>
            </a:r>
          </a:p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(intra &amp; intermolecular modes)</a:t>
            </a:r>
            <a:endParaRPr lang="ja-JP" altLang="en-US" sz="1400" dirty="0"/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326697" y="1267286"/>
          <a:ext cx="83280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052080" imgH="1143000" progId="Equation.DSMT4">
                  <p:embed/>
                </p:oleObj>
              </mc:Choice>
              <mc:Fallback>
                <p:oleObj name="Equation" r:id="rId14" imgW="1205208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97" y="1267286"/>
                        <a:ext cx="83280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タイトル 1"/>
          <p:cNvSpPr txBox="1">
            <a:spLocks/>
          </p:cNvSpPr>
          <p:nvPr/>
        </p:nvSpPr>
        <p:spPr>
          <a:xfrm>
            <a:off x="106728" y="80892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model for water spectra</a:t>
            </a:r>
            <a:endParaRPr lang="ja-JP" altLang="en-US" sz="40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6501630" y="3483583"/>
          <a:ext cx="1422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22360" imgH="495000" progId="Equation.DSMT4">
                  <p:embed/>
                </p:oleObj>
              </mc:Choice>
              <mc:Fallback>
                <p:oleObj name="Equation" r:id="rId16" imgW="1422360" imgH="49500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1630" y="3483583"/>
                        <a:ext cx="1422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281971" y="2569706"/>
            <a:ext cx="803236" cy="1130758"/>
          </a:xfrm>
          <a:prstGeom prst="rect">
            <a:avLst/>
          </a:prstGeom>
          <a:noFill/>
        </p:spPr>
      </p:pic>
      <p:pic>
        <p:nvPicPr>
          <p:cNvPr id="32" name="Picture 38" descr="2006-09-14_22-45-48_anime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381159" y="2661075"/>
            <a:ext cx="860457" cy="85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4400750" y="4346793"/>
            <a:ext cx="48221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non-perturbative, </a:t>
            </a:r>
          </a:p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quantum entanglement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6697" y="679502"/>
            <a:ext cx="7957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Hierarchical equations of motion (HEOM)</a:t>
            </a:r>
            <a:endParaRPr lang="ja-JP" altLang="en-US" sz="2400" dirty="0"/>
          </a:p>
        </p:txBody>
      </p:sp>
      <p:pic>
        <p:nvPicPr>
          <p:cNvPr id="18" name="図 1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E2BD099-917F-2A21-2677-70EF59A66C1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449" y="5336320"/>
            <a:ext cx="3172016" cy="621402"/>
          </a:xfrm>
          <a:prstGeom prst="rect">
            <a:avLst/>
          </a:prstGeom>
        </p:spPr>
      </p:pic>
      <p:pic>
        <p:nvPicPr>
          <p:cNvPr id="21" name="図 20" descr="ダイアグラム&#10;&#10;自動的に生成された説明">
            <a:extLst>
              <a:ext uri="{FF2B5EF4-FFF2-40B4-BE49-F238E27FC236}">
                <a16:creationId xmlns:a16="http://schemas.microsoft.com/office/drawing/2014/main" id="{6633A1B9-ED1A-8C0D-60DE-C77F39DA178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449" y="6119959"/>
            <a:ext cx="3414133" cy="716028"/>
          </a:xfrm>
          <a:prstGeom prst="rect">
            <a:avLst/>
          </a:prstGeom>
        </p:spPr>
      </p:pic>
      <p:sp>
        <p:nvSpPr>
          <p:cNvPr id="52" name="コンテンツ プレースホルダ 2"/>
          <p:cNvSpPr txBox="1">
            <a:spLocks/>
          </p:cNvSpPr>
          <p:nvPr/>
        </p:nvSpPr>
        <p:spPr>
          <a:xfrm>
            <a:off x="106728" y="3017450"/>
            <a:ext cx="2023213" cy="35244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①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O-H Stretching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3" name="コンテンツ プレースホルダ 2"/>
          <p:cNvSpPr txBox="1">
            <a:spLocks/>
          </p:cNvSpPr>
          <p:nvPr/>
        </p:nvSpPr>
        <p:spPr>
          <a:xfrm>
            <a:off x="2170281" y="3037128"/>
            <a:ext cx="2058741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②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H-O-H Bending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5" name="コンテンツ プレースホルダ 2"/>
          <p:cNvSpPr txBox="1">
            <a:spLocks/>
          </p:cNvSpPr>
          <p:nvPr/>
        </p:nvSpPr>
        <p:spPr>
          <a:xfrm>
            <a:off x="2266165" y="4835486"/>
            <a:ext cx="1606091" cy="673614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④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Translation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コンテンツ プレースホルダ 2"/>
          <p:cNvSpPr txBox="1">
            <a:spLocks/>
          </p:cNvSpPr>
          <p:nvPr/>
        </p:nvSpPr>
        <p:spPr>
          <a:xfrm>
            <a:off x="304760" y="4808414"/>
            <a:ext cx="1334203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③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Libration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60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98955" y="3612111"/>
            <a:ext cx="781170" cy="586850"/>
          </a:xfrm>
          <a:prstGeom prst="rect">
            <a:avLst/>
          </a:prstGeom>
        </p:spPr>
      </p:pic>
      <p:pic>
        <p:nvPicPr>
          <p:cNvPr id="6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72063" y="3612111"/>
            <a:ext cx="807963" cy="606978"/>
          </a:xfrm>
          <a:prstGeom prst="rect">
            <a:avLst/>
          </a:prstGeom>
        </p:spPr>
      </p:pic>
      <p:pic>
        <p:nvPicPr>
          <p:cNvPr id="62" name="Bend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 rot="2400000">
            <a:off x="2800950" y="3563316"/>
            <a:ext cx="754843" cy="567068"/>
          </a:xfrm>
          <a:prstGeom prst="rect">
            <a:avLst/>
          </a:prstGeom>
        </p:spPr>
      </p:pic>
      <p:pic>
        <p:nvPicPr>
          <p:cNvPr id="64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164604" y="5148699"/>
            <a:ext cx="1811215" cy="1360664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4929238" y="2950419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4408217" y="5438262"/>
            <a:ext cx="8002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dipole</a:t>
            </a:r>
            <a:endParaRPr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4081205" y="6208683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polarizability</a:t>
            </a:r>
            <a:endParaRPr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720AAFA-122F-40D9-828F-1467EE9EE41E}"/>
              </a:ext>
            </a:extLst>
          </p:cNvPr>
          <p:cNvSpPr txBox="1"/>
          <p:nvPr/>
        </p:nvSpPr>
        <p:spPr>
          <a:xfrm>
            <a:off x="6377618" y="4033379"/>
            <a:ext cx="4765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Vibrational dephasing</a:t>
            </a:r>
            <a:endParaRPr lang="en-US" dirty="0"/>
          </a:p>
        </p:txBody>
      </p: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09EED7C9-E9D2-4283-B23D-879E66D68597}"/>
              </a:ext>
            </a:extLst>
          </p:cNvPr>
          <p:cNvCxnSpPr>
            <a:cxnSpLocks/>
            <a:endCxn id="54" idx="0"/>
          </p:cNvCxnSpPr>
          <p:nvPr/>
        </p:nvCxnSpPr>
        <p:spPr>
          <a:xfrm flipH="1">
            <a:off x="971862" y="4328478"/>
            <a:ext cx="51144" cy="479936"/>
          </a:xfrm>
          <a:prstGeom prst="straightConnector1">
            <a:avLst/>
          </a:prstGeom>
          <a:ln w="381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7FB5E132-116A-4487-86F4-EE8D928CC424}"/>
              </a:ext>
            </a:extLst>
          </p:cNvPr>
          <p:cNvCxnSpPr>
            <a:cxnSpLocks/>
          </p:cNvCxnSpPr>
          <p:nvPr/>
        </p:nvCxnSpPr>
        <p:spPr>
          <a:xfrm flipH="1">
            <a:off x="1548445" y="4171621"/>
            <a:ext cx="1492889" cy="652792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C6E1F3EC-ED41-408E-AF71-04A3E50793D6}"/>
              </a:ext>
            </a:extLst>
          </p:cNvPr>
          <p:cNvCxnSpPr>
            <a:cxnSpLocks/>
          </p:cNvCxnSpPr>
          <p:nvPr/>
        </p:nvCxnSpPr>
        <p:spPr>
          <a:xfrm>
            <a:off x="2081328" y="3923310"/>
            <a:ext cx="673314" cy="24316"/>
          </a:xfrm>
          <a:prstGeom prst="straightConnector1">
            <a:avLst/>
          </a:prstGeom>
          <a:ln w="38100">
            <a:solidFill>
              <a:srgbClr val="1F05BB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A610BE78-09A0-4F84-A957-6FF31EB1D153}"/>
              </a:ext>
            </a:extLst>
          </p:cNvPr>
          <p:cNvCxnSpPr>
            <a:cxnSpLocks/>
          </p:cNvCxnSpPr>
          <p:nvPr/>
        </p:nvCxnSpPr>
        <p:spPr>
          <a:xfrm>
            <a:off x="3275220" y="4323802"/>
            <a:ext cx="21685" cy="413763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7A22E127-23F7-410E-8C2F-1D78FBC686BE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1674247" y="4290715"/>
            <a:ext cx="1394964" cy="544771"/>
          </a:xfrm>
          <a:prstGeom prst="straightConnector1">
            <a:avLst/>
          </a:prstGeom>
          <a:ln w="381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D18BCE8-DE75-4D24-82F1-E5E7B88C4642}"/>
              </a:ext>
            </a:extLst>
          </p:cNvPr>
          <p:cNvCxnSpPr>
            <a:cxnSpLocks/>
          </p:cNvCxnSpPr>
          <p:nvPr/>
        </p:nvCxnSpPr>
        <p:spPr>
          <a:xfrm>
            <a:off x="1674247" y="5902879"/>
            <a:ext cx="442094" cy="0"/>
          </a:xfrm>
          <a:prstGeom prst="straightConnector1">
            <a:avLst/>
          </a:prstGeom>
          <a:ln w="38100">
            <a:solidFill>
              <a:srgbClr val="00B0F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3C32F4F-5286-420D-B88D-AAD7FF72A6D6}"/>
              </a:ext>
            </a:extLst>
          </p:cNvPr>
          <p:cNvSpPr/>
          <p:nvPr/>
        </p:nvSpPr>
        <p:spPr>
          <a:xfrm>
            <a:off x="4808298" y="3387048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fluctuation</a:t>
            </a:r>
          </a:p>
          <a:p>
            <a:r>
              <a:rPr lang="en-US" altLang="ja-JP" b="1" dirty="0">
                <a:solidFill>
                  <a:schemeClr val="tx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dissipation</a:t>
            </a:r>
            <a:endParaRPr lang="ja-JP" altLang="en-US" dirty="0">
              <a:solidFill>
                <a:schemeClr val="tx2"/>
              </a:solidFill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A4337B60-4659-49A6-85E4-030424B99816}"/>
              </a:ext>
            </a:extLst>
          </p:cNvPr>
          <p:cNvCxnSpPr>
            <a:cxnSpLocks/>
          </p:cNvCxnSpPr>
          <p:nvPr/>
        </p:nvCxnSpPr>
        <p:spPr>
          <a:xfrm flipH="1" flipV="1">
            <a:off x="6946710" y="1992922"/>
            <a:ext cx="1041938" cy="18035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C7598125-C511-45C6-8407-646F3F7C82D4}"/>
              </a:ext>
            </a:extLst>
          </p:cNvPr>
          <p:cNvCxnSpPr>
            <a:cxnSpLocks/>
          </p:cNvCxnSpPr>
          <p:nvPr/>
        </p:nvCxnSpPr>
        <p:spPr>
          <a:xfrm flipH="1" flipV="1">
            <a:off x="6393976" y="4023894"/>
            <a:ext cx="1471684" cy="5896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BF48FD2F-EE85-413A-B97C-91CCC8A8A282}"/>
              </a:ext>
            </a:extLst>
          </p:cNvPr>
          <p:cNvCxnSpPr>
            <a:cxnSpLocks/>
          </p:cNvCxnSpPr>
          <p:nvPr/>
        </p:nvCxnSpPr>
        <p:spPr>
          <a:xfrm>
            <a:off x="7581408" y="2062345"/>
            <a:ext cx="198136" cy="524052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F30F728E-AFEC-42F6-9D54-FF59B375DEE5}"/>
              </a:ext>
            </a:extLst>
          </p:cNvPr>
          <p:cNvCxnSpPr>
            <a:cxnSpLocks/>
          </p:cNvCxnSpPr>
          <p:nvPr/>
        </p:nvCxnSpPr>
        <p:spPr>
          <a:xfrm flipH="1">
            <a:off x="6892119" y="1992922"/>
            <a:ext cx="528796" cy="630006"/>
          </a:xfrm>
          <a:prstGeom prst="straightConnector1">
            <a:avLst/>
          </a:prstGeom>
          <a:ln w="3810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34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0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00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40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135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5" repeatCount="indefinite" fill="remove" display="0">
                  <p:stCondLst>
                    <p:cond delay="indefinite"/>
                  </p:stCondLst>
                </p:cTn>
                <p:tgtEl>
                  <p:spTgt spid="61"/>
                </p:tgtEl>
              </p:cMediaNode>
            </p:video>
            <p:video>
              <p:cMediaNode vol="80000">
                <p:cTn id="146" repeatCount="indefinite" fill="remove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video>
              <p:cMediaNode vol="80000">
                <p:cTn id="147" repeatCount="indefinite" fill="remove" display="0">
                  <p:stCondLst>
                    <p:cond delay="indefinite"/>
                  </p:stCondLst>
                </p:cTn>
                <p:tgtEl>
                  <p:spTgt spid="62"/>
                </p:tgtEl>
              </p:cMediaNode>
            </p:video>
            <p:video>
              <p:cMediaNode vol="80000">
                <p:cTn id="148" repeatCount="indefinite" fill="remove" display="0">
                  <p:stCondLst>
                    <p:cond delay="indefinite"/>
                  </p:stCondLst>
                </p:cTn>
                <p:tgtEl>
                  <p:spTgt spid="63"/>
                </p:tgtEl>
              </p:cMediaNode>
            </p:video>
            <p:video>
              <p:cMediaNode vol="80000">
                <p:cTn id="149" repeatCount="indefinite" fill="remove" display="0">
                  <p:stCondLst>
                    <p:cond delay="indefinite"/>
                  </p:stCondLst>
                </p:cTn>
                <p:tgtEl>
                  <p:spTgt spid="64"/>
                </p:tgtEl>
              </p:cMediaNode>
            </p:video>
          </p:childTnLst>
        </p:cTn>
      </p:par>
    </p:tnLst>
    <p:bldLst>
      <p:bldP spid="6" grpId="0"/>
      <p:bldP spid="7" grpId="0"/>
      <p:bldP spid="8" grpId="0"/>
      <p:bldP spid="2" grpId="0"/>
      <p:bldP spid="4" grpId="0" build="allAtOnce"/>
      <p:bldP spid="52" grpId="0"/>
      <p:bldP spid="53" grpId="0"/>
      <p:bldP spid="55" grpId="0"/>
      <p:bldP spid="54" grpId="0"/>
      <p:bldP spid="3" grpId="0"/>
      <p:bldP spid="5" grpId="0"/>
      <p:bldP spid="28" grpId="0"/>
      <p:bldP spid="29" grpId="0"/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-807934" y="14472"/>
            <a:ext cx="9951934" cy="606326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200" dirty="0"/>
              <a:t>Hierarchal Fokker-Planck </a:t>
            </a:r>
            <a:r>
              <a:rPr lang="en-US" altLang="ja-JP" sz="3200" dirty="0" err="1"/>
              <a:t>Eqs</a:t>
            </a:r>
            <a:r>
              <a:rPr lang="en-US" altLang="ja-JP" sz="3200" dirty="0"/>
              <a:t>  (two-mode case)</a:t>
            </a:r>
          </a:p>
        </p:txBody>
      </p:sp>
      <p:graphicFrame>
        <p:nvGraphicFramePr>
          <p:cNvPr id="5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93306" y="4731012"/>
          <a:ext cx="8123168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785320" imgH="2298600" progId="Equation.DSMT4">
                  <p:embed/>
                </p:oleObj>
              </mc:Choice>
              <mc:Fallback>
                <p:oleObj name="Equation" r:id="rId3" imgW="11785320" imgH="2298600" progId="Equation.DSMT4">
                  <p:embed/>
                  <p:pic>
                    <p:nvPicPr>
                      <p:cNvPr id="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06" y="4731012"/>
                        <a:ext cx="8123168" cy="1584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23AF450B-7BF4-47A4-98E4-904C697782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2287" y="1125924"/>
          <a:ext cx="8099425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02520" imgH="2717640" progId="Equation.DSMT4">
                  <p:embed/>
                </p:oleObj>
              </mc:Choice>
              <mc:Fallback>
                <p:oleObj name="Equation" r:id="rId5" imgW="8102520" imgH="271764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23AF450B-7BF4-47A4-98E4-904C697782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7" y="1125924"/>
                        <a:ext cx="8099425" cy="271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DCB145F-B4E1-4834-A5DA-2F90BA537629}"/>
              </a:ext>
            </a:extLst>
          </p:cNvPr>
          <p:cNvSpPr txBox="1"/>
          <p:nvPr/>
        </p:nvSpPr>
        <p:spPr>
          <a:xfrm>
            <a:off x="4021529" y="3856554"/>
            <a:ext cx="4975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Takahashi &amp; Tanimura, JCP 158, 124108 (2016).</a:t>
            </a:r>
            <a:r>
              <a:rPr lang="de-DE" altLang="ja-JP" sz="1800" dirty="0">
                <a:latin typeface="Montserrat-Regular"/>
              </a:rPr>
              <a:t> </a:t>
            </a:r>
            <a:endParaRPr lang="ja-JP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8A32F64-8FD9-44DF-B2EA-AADEEC3AF5DE}"/>
              </a:ext>
            </a:extLst>
          </p:cNvPr>
          <p:cNvSpPr txBox="1"/>
          <p:nvPr/>
        </p:nvSpPr>
        <p:spPr>
          <a:xfrm>
            <a:off x="146507" y="4129372"/>
            <a:ext cx="49759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Classical case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196BAFA-DF50-4598-9E06-79A366992316}"/>
              </a:ext>
            </a:extLst>
          </p:cNvPr>
          <p:cNvSpPr txBox="1"/>
          <p:nvPr/>
        </p:nvSpPr>
        <p:spPr>
          <a:xfrm>
            <a:off x="3346015" y="6351232"/>
            <a:ext cx="4975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/>
              <a:t> </a:t>
            </a:r>
            <a:r>
              <a:rPr lang="en-US" altLang="ja-JP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H. Ito and Y. Tanimura, </a:t>
            </a:r>
            <a:r>
              <a:rPr lang="en-US" altLang="ja-JP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JCP 144 074201  (2016).</a:t>
            </a:r>
            <a:r>
              <a:rPr lang="de-DE" altLang="ja-JP" sz="1800">
                <a:latin typeface="Montserrat-Regular"/>
              </a:rPr>
              <a:t> </a:t>
            </a:r>
            <a:endParaRPr lang="ja-JP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E1C6462-E299-4985-8715-0DA56A5DF2DA}"/>
              </a:ext>
            </a:extLst>
          </p:cNvPr>
          <p:cNvSpPr txBox="1"/>
          <p:nvPr/>
        </p:nvSpPr>
        <p:spPr>
          <a:xfrm>
            <a:off x="288550" y="609443"/>
            <a:ext cx="49759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Quantum case</a:t>
            </a:r>
            <a:endParaRPr 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8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359532" y="476672"/>
            <a:ext cx="8424936" cy="78826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1D Vibrational Spectroscopy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456" y="2166854"/>
            <a:ext cx="2232000" cy="231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6732240" y="4602923"/>
                <a:ext cx="11808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/>
                            </a:rPr>
                            <m:t>𝜏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/>
                        </a:rPr>
                        <m:t>=1/</m:t>
                      </m:r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/>
                            </a:rPr>
                            <m:t>𝛾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kumimoji="1" lang="ja-JP" altLang="en-US" dirty="0"/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4602923"/>
                <a:ext cx="1180836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図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232" y="3769114"/>
            <a:ext cx="6081242" cy="308888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770" y="1222447"/>
            <a:ext cx="5781675" cy="2628900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6345992" y="1425625"/>
            <a:ext cx="2723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Fitted parameters</a:t>
            </a:r>
          </a:p>
          <a:p>
            <a:r>
              <a:rPr lang="en-US" altLang="ja-JP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(dephasing, anharmonicity)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8174855" y="6325338"/>
            <a:ext cx="1081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/>
              <a:t>H. Ito</a:t>
            </a:r>
            <a:endParaRPr lang="ja-JP" altLang="en-US" sz="20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330" y="5354894"/>
            <a:ext cx="931166" cy="9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4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T-Bend">
            <a:hlinkClick r:id="" action="ppaction://media"/>
            <a:extLst>
              <a:ext uri="{FF2B5EF4-FFF2-40B4-BE49-F238E27FC236}">
                <a16:creationId xmlns:a16="http://schemas.microsoft.com/office/drawing/2014/main" id="{701AE52B-FA6E-4862-BE7F-9E489D52A3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65839" y="2412829"/>
            <a:ext cx="1082116" cy="812933"/>
          </a:xfrm>
          <a:prstGeom prst="rect">
            <a:avLst/>
          </a:prstGeom>
        </p:spPr>
      </p:pic>
      <p:sp>
        <p:nvSpPr>
          <p:cNvPr id="3" name="タイトル 1"/>
          <p:cNvSpPr txBox="1">
            <a:spLocks/>
          </p:cNvSpPr>
          <p:nvPr/>
        </p:nvSpPr>
        <p:spPr>
          <a:xfrm>
            <a:off x="-535956" y="170151"/>
            <a:ext cx="8424936" cy="78826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 IR-Raman Spectra for water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638" y="4478675"/>
            <a:ext cx="1866971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7067791" y="3758362"/>
            <a:ext cx="20762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Fitted parameters</a:t>
            </a:r>
          </a:p>
          <a:p>
            <a:r>
              <a:rPr lang="en-US" altLang="ja-JP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(mode-mode coupling)</a:t>
            </a:r>
            <a:endParaRPr lang="ja-JP" altLang="en-US" sz="1600" dirty="0"/>
          </a:p>
        </p:txBody>
      </p:sp>
      <p:sp>
        <p:nvSpPr>
          <p:cNvPr id="6" name="円/楕円 5"/>
          <p:cNvSpPr/>
          <p:nvPr/>
        </p:nvSpPr>
        <p:spPr>
          <a:xfrm>
            <a:off x="7018872" y="5450783"/>
            <a:ext cx="2039737" cy="288033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7034344" y="4830757"/>
            <a:ext cx="2039737" cy="28803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7380" y="1568987"/>
            <a:ext cx="2171398" cy="199814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22325" y="1571790"/>
            <a:ext cx="2097199" cy="192290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21867" y="1571790"/>
            <a:ext cx="2133336" cy="1944596"/>
          </a:xfrm>
          <a:prstGeom prst="rect">
            <a:avLst/>
          </a:prstGeom>
        </p:spPr>
      </p:pic>
      <p:sp>
        <p:nvSpPr>
          <p:cNvPr id="8" name="円/楕円 7"/>
          <p:cNvSpPr/>
          <p:nvPr/>
        </p:nvSpPr>
        <p:spPr>
          <a:xfrm>
            <a:off x="563801" y="1791431"/>
            <a:ext cx="504056" cy="432048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5098758" y="1771252"/>
            <a:ext cx="504056" cy="432048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5625060" y="1801557"/>
            <a:ext cx="504057" cy="34749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2868057" y="1759790"/>
            <a:ext cx="504056" cy="432048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7045971" y="2005420"/>
            <a:ext cx="2058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OH </a:t>
            </a:r>
            <a:r>
              <a:rPr lang="en-US" altLang="ja-JP" sz="1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st.</a:t>
            </a:r>
            <a:r>
              <a:rPr lang="en-US" altLang="ja-JP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=&gt; HOH bend</a:t>
            </a:r>
            <a:endParaRPr lang="ja-JP" altLang="en-US" sz="1600" dirty="0"/>
          </a:p>
        </p:txBody>
      </p:sp>
      <p:sp>
        <p:nvSpPr>
          <p:cNvPr id="16" name="正方形/長方形 15"/>
          <p:cNvSpPr/>
          <p:nvPr/>
        </p:nvSpPr>
        <p:spPr>
          <a:xfrm>
            <a:off x="7146809" y="3072842"/>
            <a:ext cx="20521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OH </a:t>
            </a:r>
            <a:r>
              <a:rPr lang="en-US" altLang="ja-JP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st.</a:t>
            </a:r>
            <a:r>
              <a:rPr lang="en-US" altLang="ja-JP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=&gt;. HB trans.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64433" y="903633"/>
            <a:ext cx="408477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</a:rPr>
              <a:t>Classical MD results (POLI-2VS)</a:t>
            </a:r>
            <a:endParaRPr lang="ja-JP" alt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07449" y="3655146"/>
            <a:ext cx="413446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accent1">
                    <a:lumMod val="75000"/>
                  </a:schemeClr>
                </a:solidFill>
              </a:rPr>
              <a:t>Classical HEOM results  (BO model)</a:t>
            </a:r>
            <a:endParaRPr lang="ja-JP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4" name="OH-AS">
            <a:hlinkClick r:id="" action="ppaction://media"/>
            <a:extLst>
              <a:ext uri="{FF2B5EF4-FFF2-40B4-BE49-F238E27FC236}">
                <a16:creationId xmlns:a16="http://schemas.microsoft.com/office/drawing/2014/main" id="{7521EDF1-E75A-4786-AC46-36E5BFC83D3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119372" y="1454790"/>
            <a:ext cx="575501" cy="432342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  <a:extLst>
              <a:ext uri="{FF2B5EF4-FFF2-40B4-BE49-F238E27FC236}">
                <a16:creationId xmlns:a16="http://schemas.microsoft.com/office/drawing/2014/main" id="{1D3E59FC-0148-4E4B-ACD0-416A03274CE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8319759" y="1443582"/>
            <a:ext cx="617200" cy="463665"/>
          </a:xfrm>
          <a:prstGeom prst="rect">
            <a:avLst/>
          </a:prstGeom>
        </p:spPr>
      </p:pic>
      <p:pic>
        <p:nvPicPr>
          <p:cNvPr id="26" name="OH-AS">
            <a:hlinkClick r:id="" action="ppaction://media"/>
            <a:extLst>
              <a:ext uri="{FF2B5EF4-FFF2-40B4-BE49-F238E27FC236}">
                <a16:creationId xmlns:a16="http://schemas.microsoft.com/office/drawing/2014/main" id="{C97F7A90-4190-4925-B902-D73BFBB955C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046179" y="2526984"/>
            <a:ext cx="663965" cy="4988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1E449F6-7491-4B7C-8E93-49D2E8765FE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49699" y="4131969"/>
            <a:ext cx="7068571" cy="2593505"/>
          </a:xfrm>
          <a:prstGeom prst="rect">
            <a:avLst/>
          </a:prstGeom>
        </p:spPr>
      </p:pic>
      <p:sp>
        <p:nvSpPr>
          <p:cNvPr id="23" name="下矢印 8">
            <a:extLst>
              <a:ext uri="{FF2B5EF4-FFF2-40B4-BE49-F238E27FC236}">
                <a16:creationId xmlns:a16="http://schemas.microsoft.com/office/drawing/2014/main" id="{2A9B40CA-3F59-4584-9ED9-5FBB482E5298}"/>
              </a:ext>
            </a:extLst>
          </p:cNvPr>
          <p:cNvSpPr/>
          <p:nvPr/>
        </p:nvSpPr>
        <p:spPr>
          <a:xfrm rot="16200000" flipH="1">
            <a:off x="7957097" y="1595050"/>
            <a:ext cx="194231" cy="3139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            </a:t>
            </a:r>
            <a:endParaRPr kumimoji="1" lang="ja-JP" altLang="en-US" dirty="0"/>
          </a:p>
        </p:txBody>
      </p:sp>
      <p:sp>
        <p:nvSpPr>
          <p:cNvPr id="28" name="下矢印 8">
            <a:extLst>
              <a:ext uri="{FF2B5EF4-FFF2-40B4-BE49-F238E27FC236}">
                <a16:creationId xmlns:a16="http://schemas.microsoft.com/office/drawing/2014/main" id="{744989EA-38CC-4C93-A771-3FA99540C22D}"/>
              </a:ext>
            </a:extLst>
          </p:cNvPr>
          <p:cNvSpPr/>
          <p:nvPr/>
        </p:nvSpPr>
        <p:spPr>
          <a:xfrm rot="16200000" flipH="1">
            <a:off x="7838266" y="2698087"/>
            <a:ext cx="194231" cy="3139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             </a:t>
            </a:r>
            <a:endParaRPr kumimoji="1" lang="ja-JP" altLang="en-US" dirty="0"/>
          </a:p>
        </p:txBody>
      </p:sp>
      <p:pic>
        <p:nvPicPr>
          <p:cNvPr id="30" name="H2O">
            <a:hlinkClick r:id="" action="ppaction://media"/>
            <a:extLst>
              <a:ext uri="{FF2B5EF4-FFF2-40B4-BE49-F238E27FC236}">
                <a16:creationId xmlns:a16="http://schemas.microsoft.com/office/drawing/2014/main" id="{69B9BBE2-FA35-49CC-BDB2-2812F00043A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331416" y="62712"/>
            <a:ext cx="1682950" cy="1262212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218DDA2-5F50-4AFC-9E51-62257650D6AC}"/>
              </a:ext>
            </a:extLst>
          </p:cNvPr>
          <p:cNvSpPr txBox="1"/>
          <p:nvPr/>
        </p:nvSpPr>
        <p:spPr>
          <a:xfrm>
            <a:off x="709857" y="1276830"/>
            <a:ext cx="3817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Raman-</a:t>
            </a:r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</a:t>
            </a:r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endParaRPr 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72B6203B-10EB-41BA-87EF-1B2A9C505F22}"/>
              </a:ext>
            </a:extLst>
          </p:cNvPr>
          <p:cNvSpPr txBox="1"/>
          <p:nvPr/>
        </p:nvSpPr>
        <p:spPr>
          <a:xfrm>
            <a:off x="2861923" y="1285598"/>
            <a:ext cx="179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-Raman-</a:t>
            </a:r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endParaRPr lang="en-US" dirty="0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B84055B-4896-419A-98F8-0E0AFF59B4DF}"/>
              </a:ext>
            </a:extLst>
          </p:cNvPr>
          <p:cNvSpPr txBox="1"/>
          <p:nvPr/>
        </p:nvSpPr>
        <p:spPr>
          <a:xfrm>
            <a:off x="5129981" y="1267947"/>
            <a:ext cx="18536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</a:t>
            </a:r>
            <a:r>
              <a:rPr lang="en-US" altLang="ja-JP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-Raman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13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8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00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213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0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5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76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77" repeatCount="indefinite" fill="remove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78" repeatCount="indefinite" fill="remove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79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  <p:bldLst>
      <p:bldP spid="17" grpId="0"/>
      <p:bldP spid="6" grpId="0" animBg="1"/>
      <p:bldP spid="7" grpId="0" animBg="1"/>
      <p:bldP spid="8" grpId="0" animBg="1"/>
      <p:bldP spid="10" grpId="0" animBg="1"/>
      <p:bldP spid="11" grpId="0" animBg="1"/>
      <p:bldP spid="9" grpId="0" animBg="1"/>
      <p:bldP spid="2" grpId="0"/>
      <p:bldP spid="16" grpId="0"/>
      <p:bldP spid="21" grpId="0" animBg="1"/>
      <p:bldP spid="23" grpId="0" animBg="1"/>
      <p:bldP spid="2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, ヒストグラム&#10;&#10;自動的に生成された説明">
            <a:extLst>
              <a:ext uri="{FF2B5EF4-FFF2-40B4-BE49-F238E27FC236}">
                <a16:creationId xmlns:a16="http://schemas.microsoft.com/office/drawing/2014/main" id="{3BB75115-740C-DE45-315F-EAB01D3E7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810" y="3306558"/>
            <a:ext cx="4279200" cy="304979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DC8DFFD-E901-4DB8-A865-58CF7CF3B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Parameter variables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0D19455-61CD-4D0F-86BC-8B4FB390A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C3D37-39B9-485D-B265-8BA5DC3DD89D}" type="slidenum">
              <a:rPr kumimoji="1" lang="ja-JP" altLang="en-US" smtClean="0"/>
              <a:t>38</a:t>
            </a:fld>
            <a:endParaRPr kumimoji="1" lang="ja-JP" altLang="en-US" dirty="0"/>
          </a:p>
        </p:txBody>
      </p:sp>
      <p:pic>
        <p:nvPicPr>
          <p:cNvPr id="14" name="図 13" descr="テーブル&#10;&#10;自動的に生成された説明">
            <a:extLst>
              <a:ext uri="{FF2B5EF4-FFF2-40B4-BE49-F238E27FC236}">
                <a16:creationId xmlns:a16="http://schemas.microsoft.com/office/drawing/2014/main" id="{96B160FF-126D-EEB3-C77B-02CC0CB04A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8" y="1265941"/>
            <a:ext cx="8702792" cy="1809672"/>
          </a:xfrm>
          <a:prstGeom prst="rect">
            <a:avLst/>
          </a:prstGeom>
        </p:spPr>
      </p:pic>
      <p:pic>
        <p:nvPicPr>
          <p:cNvPr id="16" name="図 15" descr="テーブル&#10;&#10;自動的に生成された説明">
            <a:extLst>
              <a:ext uri="{FF2B5EF4-FFF2-40B4-BE49-F238E27FC236}">
                <a16:creationId xmlns:a16="http://schemas.microsoft.com/office/drawing/2014/main" id="{832D6350-7C92-32B4-EC2D-ADA5F6D82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90" y="3846498"/>
            <a:ext cx="4585548" cy="1960439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894704" y="3528412"/>
            <a:ext cx="3698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Mechanical AHC        </a:t>
            </a:r>
            <a:r>
              <a:rPr lang="en-US" altLang="ja-JP" dirty="0">
                <a:solidFill>
                  <a:srgbClr val="0541EB"/>
                </a:solidFill>
              </a:rPr>
              <a:t>Electric AHC</a:t>
            </a:r>
            <a:endParaRPr lang="ja-JP" altLang="en-US" dirty="0">
              <a:solidFill>
                <a:srgbClr val="0541EB"/>
              </a:solidFill>
            </a:endParaRPr>
          </a:p>
        </p:txBody>
      </p:sp>
      <p:sp>
        <p:nvSpPr>
          <p:cNvPr id="8" name="円/楕円 5"/>
          <p:cNvSpPr/>
          <p:nvPr/>
        </p:nvSpPr>
        <p:spPr>
          <a:xfrm>
            <a:off x="75338" y="4668820"/>
            <a:ext cx="4572608" cy="315796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6"/>
          <p:cNvSpPr/>
          <p:nvPr/>
        </p:nvSpPr>
        <p:spPr>
          <a:xfrm>
            <a:off x="-133874" y="4100964"/>
            <a:ext cx="4781820" cy="41588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944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76" y="1242764"/>
            <a:ext cx="213856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354095" y="234028"/>
            <a:ext cx="8331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OH-Stretching and HB-Translation modes are coupled</a:t>
            </a:r>
          </a:p>
          <a:p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　→ 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May be observed in 2D </a:t>
            </a:r>
            <a:r>
              <a:rPr lang="en-US" altLang="ja-JP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</a:t>
            </a:r>
            <a:r>
              <a:rPr lang="en-US" altLang="ja-JP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Raman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spectroscopy</a:t>
            </a:r>
            <a:endParaRPr kumimoji="1" lang="ja-JP" altLang="en-US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701391" y="131459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MAHC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17819" y="2324425"/>
            <a:ext cx="104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EAHC </a:t>
            </a: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&amp;</a:t>
            </a:r>
          </a:p>
          <a:p>
            <a:r>
              <a:rPr lang="en-US" altLang="ja-JP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MAHC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897739" y="1314596"/>
            <a:ext cx="790778" cy="72008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825731" y="1962668"/>
            <a:ext cx="875660" cy="936104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コンテンツ プレースホルダ 2"/>
          <p:cNvSpPr txBox="1">
            <a:spLocks/>
          </p:cNvSpPr>
          <p:nvPr/>
        </p:nvSpPr>
        <p:spPr>
          <a:xfrm>
            <a:off x="835158" y="945652"/>
            <a:ext cx="1567657" cy="42288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</a:t>
            </a:r>
            <a:r>
              <a:rPr lang="en-US" altLang="ja-JP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Raman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</a:t>
            </a:r>
            <a:r>
              <a:rPr lang="en-US" altLang="ja-JP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</a:t>
            </a:r>
            <a:endParaRPr lang="ja-JP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284" y="3042788"/>
            <a:ext cx="777599" cy="2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76" y="1942356"/>
            <a:ext cx="252000" cy="78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線矢印コネクタ 21"/>
          <p:cNvCxnSpPr/>
          <p:nvPr/>
        </p:nvCxnSpPr>
        <p:spPr>
          <a:xfrm>
            <a:off x="5403131" y="1986159"/>
            <a:ext cx="1296144" cy="0"/>
          </a:xfrm>
          <a:prstGeom prst="straightConnector1">
            <a:avLst/>
          </a:prstGeom>
          <a:ln w="57150">
            <a:solidFill>
              <a:srgbClr val="1F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flipH="1">
            <a:off x="5403131" y="2274191"/>
            <a:ext cx="12960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/>
          <p:cNvSpPr/>
          <p:nvPr/>
        </p:nvSpPr>
        <p:spPr>
          <a:xfrm>
            <a:off x="5547147" y="2346199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coupling</a:t>
            </a:r>
            <a:endParaRPr lang="ja-JP" altLang="en-US" dirty="0"/>
          </a:p>
        </p:txBody>
      </p:sp>
      <p:sp>
        <p:nvSpPr>
          <p:cNvPr id="25" name="コンテンツ プレースホルダ 2"/>
          <p:cNvSpPr txBox="1">
            <a:spLocks/>
          </p:cNvSpPr>
          <p:nvPr/>
        </p:nvSpPr>
        <p:spPr>
          <a:xfrm>
            <a:off x="6911670" y="2675506"/>
            <a:ext cx="1731821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O-H Stretching</a:t>
            </a:r>
            <a:endParaRPr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6" name="コンテンツ プレースホルダ 2"/>
          <p:cNvSpPr txBox="1">
            <a:spLocks/>
          </p:cNvSpPr>
          <p:nvPr/>
        </p:nvSpPr>
        <p:spPr>
          <a:xfrm>
            <a:off x="3328888" y="2675506"/>
            <a:ext cx="2182155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HB-Translation</a:t>
            </a:r>
            <a:endParaRPr lang="ja-JP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5547147" y="1482103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coupling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テキスト ボックス 27"/>
              <p:cNvSpPr txBox="1"/>
              <p:nvPr/>
            </p:nvSpPr>
            <p:spPr>
              <a:xfrm>
                <a:off x="3422811" y="2994271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0~200 </m:t>
                      </m:r>
                      <m:r>
                        <m:rPr>
                          <m:sty m:val="p"/>
                        </m:rPr>
                        <a:rPr kumimoji="1" lang="en-US" altLang="ja-JP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c</m:t>
                      </m:r>
                      <m:sSup>
                        <m:sSupPr>
                          <m:ctrlPr>
                            <a:rPr kumimoji="1" lang="en-US" altLang="ja-JP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kumimoji="1" lang="en-US" altLang="ja-JP" b="0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m</m:t>
                          </m:r>
                        </m:e>
                        <m:sup>
                          <m:r>
                            <a:rPr kumimoji="1" lang="en-US" altLang="ja-JP" b="0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1" lang="ja-JP" altLang="en-US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テキスト ボックス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11" y="2994271"/>
                <a:ext cx="1511952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/>
              <p:cNvSpPr txBox="1"/>
              <p:nvPr/>
            </p:nvSpPr>
            <p:spPr>
              <a:xfrm>
                <a:off x="6906610" y="2984979"/>
                <a:ext cx="20249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0" smtClean="0">
                          <a:solidFill>
                            <a:srgbClr val="1F05BB"/>
                          </a:solidFill>
                          <a:latin typeface="Cambria Math"/>
                        </a:rPr>
                        <m:t>3000~4000 </m:t>
                      </m:r>
                      <m:r>
                        <m:rPr>
                          <m:sty m:val="p"/>
                        </m:rPr>
                        <a:rPr kumimoji="1" lang="en-US" altLang="ja-JP" b="0" i="0" smtClean="0">
                          <a:solidFill>
                            <a:srgbClr val="1F05BB"/>
                          </a:solidFill>
                          <a:latin typeface="Cambria Math"/>
                        </a:rPr>
                        <m:t>c</m:t>
                      </m:r>
                      <m:sSup>
                        <m:sSupPr>
                          <m:ctrlPr>
                            <a:rPr kumimoji="1" lang="en-US" altLang="ja-JP" b="0" i="1" smtClean="0">
                              <a:solidFill>
                                <a:srgbClr val="1F05B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kumimoji="1" lang="en-US" altLang="ja-JP" b="0" i="0" smtClean="0">
                              <a:solidFill>
                                <a:srgbClr val="1F05BB"/>
                              </a:solidFill>
                              <a:latin typeface="Cambria Math"/>
                            </a:rPr>
                            <m:t>m</m:t>
                          </m:r>
                        </m:e>
                        <m:sup>
                          <m:r>
                            <a:rPr kumimoji="1" lang="en-US" altLang="ja-JP" b="0" i="0" smtClean="0">
                              <a:solidFill>
                                <a:srgbClr val="1F05BB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1" lang="ja-JP" altLang="en-US" dirty="0">
                  <a:solidFill>
                    <a:srgbClr val="1F05BB"/>
                  </a:solidFill>
                </a:endParaRPr>
              </a:p>
            </p:txBody>
          </p:sp>
        </mc:Choice>
        <mc:Fallback xmlns="">
          <p:sp>
            <p:nvSpPr>
              <p:cNvPr id="29" name="テキスト ボックス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610" y="2984979"/>
                <a:ext cx="202491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Tra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242891" y="1338087"/>
            <a:ext cx="1800000" cy="1352240"/>
          </a:xfrm>
          <a:prstGeom prst="rect">
            <a:avLst/>
          </a:prstGeom>
        </p:spPr>
      </p:pic>
      <p:sp>
        <p:nvSpPr>
          <p:cNvPr id="37" name="正方形/長方形 36"/>
          <p:cNvSpPr/>
          <p:nvPr/>
        </p:nvSpPr>
        <p:spPr>
          <a:xfrm>
            <a:off x="6838145" y="268745"/>
            <a:ext cx="35289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Ito and Tanimura, </a:t>
            </a:r>
          </a:p>
          <a:p>
            <a:pPr>
              <a:spcBef>
                <a:spcPct val="0"/>
              </a:spcBef>
              <a:defRPr/>
            </a:pPr>
            <a:r>
              <a:rPr lang="de-DE" altLang="ja-JP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JCP 144 074201 (2016).</a:t>
            </a:r>
            <a:endParaRPr lang="en-US" altLang="ja-JP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en-US" altLang="ja-JP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96335" y="1841946"/>
            <a:ext cx="903599" cy="678824"/>
          </a:xfrm>
          <a:prstGeom prst="rect">
            <a:avLst/>
          </a:prstGeom>
        </p:spPr>
      </p:pic>
      <p:pic>
        <p:nvPicPr>
          <p:cNvPr id="3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54616" y="1165236"/>
            <a:ext cx="953201" cy="716087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4F700A90-E6F7-426D-BB3B-9FE6AA0B527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52280" y="3966157"/>
            <a:ext cx="9144000" cy="2287240"/>
          </a:xfrm>
          <a:prstGeom prst="rect">
            <a:avLst/>
          </a:prstGeom>
        </p:spPr>
      </p:pic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D9BA63FC-7BBB-4F3B-826D-8BF014776CB7}"/>
              </a:ext>
            </a:extLst>
          </p:cNvPr>
          <p:cNvSpPr/>
          <p:nvPr/>
        </p:nvSpPr>
        <p:spPr>
          <a:xfrm>
            <a:off x="559281" y="6277786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M. </a:t>
            </a:r>
            <a:r>
              <a:rPr lang="en-US" altLang="ja-JP" sz="1600" dirty="0" err="1"/>
              <a:t>Grechko</a:t>
            </a:r>
            <a:r>
              <a:rPr lang="en-US" altLang="ja-JP" sz="1600" dirty="0"/>
              <a:t>, T. Hasegawa, F. D’Angelo, H. Ito, D. </a:t>
            </a:r>
            <a:r>
              <a:rPr lang="en-US" altLang="ja-JP" sz="1600" dirty="0" err="1"/>
              <a:t>Turchinovich</a:t>
            </a:r>
            <a:r>
              <a:rPr lang="en-US" altLang="ja-JP" sz="1600" dirty="0"/>
              <a:t>, Y. Nagata &amp; M. Bonn,  Nature comm. </a:t>
            </a:r>
            <a:r>
              <a:rPr lang="en-US" altLang="ja-JP" sz="1600" b="1" dirty="0"/>
              <a:t>9</a:t>
            </a:r>
            <a:r>
              <a:rPr lang="en-US" altLang="ja-JP" sz="1600" dirty="0"/>
              <a:t>, 885 (2018)</a:t>
            </a:r>
            <a:endParaRPr lang="ja-JP" altLang="en-US" sz="1600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EC828B31-DE2E-4675-9CC8-83AFFB8715C8}"/>
              </a:ext>
            </a:extLst>
          </p:cNvPr>
          <p:cNvSpPr/>
          <p:nvPr/>
        </p:nvSpPr>
        <p:spPr>
          <a:xfrm>
            <a:off x="368440" y="3488523"/>
            <a:ext cx="7467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Experimental results obtained by Bonn group </a:t>
            </a:r>
            <a:endParaRPr lang="ja-JP" altLang="en-US" sz="28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F7376DF-063F-409D-A9E3-5F1C253D7E2B}"/>
              </a:ext>
            </a:extLst>
          </p:cNvPr>
          <p:cNvSpPr txBox="1"/>
          <p:nvPr/>
        </p:nvSpPr>
        <p:spPr>
          <a:xfrm>
            <a:off x="2899940" y="1149708"/>
            <a:ext cx="20184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HEOM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44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3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remove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>
              <p:cMediaNode vol="80000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  <p:video>
              <p:cMediaNode vol="80000">
                <p:cTn id="13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745" y="274638"/>
            <a:ext cx="8552873" cy="1143000"/>
          </a:xfrm>
        </p:spPr>
        <p:txBody>
          <a:bodyPr/>
          <a:lstStyle/>
          <a:p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Quantum &amp; Classical Expressions</a:t>
            </a:r>
            <a:endParaRPr kumimoji="1" lang="ja-JP" altLang="en-US" dirty="0"/>
          </a:p>
        </p:txBody>
      </p:sp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1165289" y="5489194"/>
          <a:ext cx="7327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27800" imgH="1015920" progId="Equation.DSMT4">
                  <p:embed/>
                </p:oleObj>
              </mc:Choice>
              <mc:Fallback>
                <p:oleObj name="Equation" r:id="rId2" imgW="7327800" imgH="1015920" progId="Equation.DSMT4">
                  <p:embed/>
                  <p:pic>
                    <p:nvPicPr>
                      <p:cNvPr id="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89" y="5489194"/>
                        <a:ext cx="7327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04455" name="Object 7"/>
          <p:cNvGraphicFramePr>
            <a:graphicFrameLocks noChangeAspect="1"/>
          </p:cNvGraphicFramePr>
          <p:nvPr/>
        </p:nvGraphicFramePr>
        <p:xfrm>
          <a:off x="1788369" y="4745829"/>
          <a:ext cx="774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279360" progId="Equation.DSMT4">
                  <p:embed/>
                </p:oleObj>
              </mc:Choice>
              <mc:Fallback>
                <p:oleObj name="Equation" r:id="rId4" imgW="774360" imgH="279360" progId="Equation.DSMT4">
                  <p:embed/>
                  <p:pic>
                    <p:nvPicPr>
                      <p:cNvPr id="33044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8369" y="4745829"/>
                        <a:ext cx="774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04456" name="Object 8"/>
          <p:cNvGraphicFramePr>
            <a:graphicFrameLocks noChangeAspect="1"/>
          </p:cNvGraphicFramePr>
          <p:nvPr/>
        </p:nvGraphicFramePr>
        <p:xfrm>
          <a:off x="2903538" y="4448175"/>
          <a:ext cx="3111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11480" imgH="825480" progId="Equation.DSMT4">
                  <p:embed/>
                </p:oleObj>
              </mc:Choice>
              <mc:Fallback>
                <p:oleObj name="Equation" r:id="rId6" imgW="3111480" imgH="825480" progId="Equation.DSMT4">
                  <p:embed/>
                  <p:pic>
                    <p:nvPicPr>
                      <p:cNvPr id="330445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538" y="4448175"/>
                        <a:ext cx="3111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04458" name="Object 10"/>
          <p:cNvGraphicFramePr>
            <a:graphicFrameLocks noChangeAspect="1"/>
          </p:cNvGraphicFramePr>
          <p:nvPr/>
        </p:nvGraphicFramePr>
        <p:xfrm>
          <a:off x="1624076" y="1443609"/>
          <a:ext cx="5029200" cy="273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29200" imgH="2730240" progId="Equation.DSMT4">
                  <p:embed/>
                </p:oleObj>
              </mc:Choice>
              <mc:Fallback>
                <p:oleObj name="Equation" r:id="rId8" imgW="5029200" imgH="2730240" progId="Equation.DSMT4">
                  <p:embed/>
                  <p:pic>
                    <p:nvPicPr>
                      <p:cNvPr id="330445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076" y="1443609"/>
                        <a:ext cx="5029200" cy="273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タイトル 1"/>
          <p:cNvSpPr>
            <a:spLocks noGrp="1"/>
          </p:cNvSpPr>
          <p:nvPr>
            <p:ph type="title" sz="quarter"/>
          </p:nvPr>
        </p:nvSpPr>
        <p:spPr>
          <a:xfrm>
            <a:off x="357188" y="642938"/>
            <a:ext cx="8229600" cy="1285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B. 2D IR spectroscopy</a:t>
            </a:r>
            <a:endParaRPr lang="ja-JP" altLang="en-US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2949" name="テキスト ボックス 6"/>
          <p:cNvSpPr txBox="1">
            <a:spLocks noChangeArrowheads="1"/>
          </p:cNvSpPr>
          <p:nvPr/>
        </p:nvSpPr>
        <p:spPr bwMode="auto">
          <a:xfrm>
            <a:off x="1143000" y="5143500"/>
            <a:ext cx="685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altLang="ja-JP" sz="24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Hasegawa &amp; YT, </a:t>
            </a:r>
            <a:r>
              <a:rPr lang="en-US" altLang="ja-JP" sz="24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JCP </a:t>
            </a:r>
            <a:r>
              <a:rPr lang="en-US" altLang="ja-JP" sz="2400" b="1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128</a:t>
            </a:r>
            <a:r>
              <a:rPr lang="en-US" altLang="ja-JP" sz="24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, 064511 (2008).</a:t>
            </a:r>
            <a:endParaRPr lang="en-US" altLang="ja-JP" sz="2400" dirty="0">
              <a:solidFill>
                <a:schemeClr val="accent2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82950" name="Picture 15" descr="2d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8" y="2278063"/>
            <a:ext cx="37861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15" descr="pulse-sequenc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0738" y="2581275"/>
            <a:ext cx="41402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2945" name="Object 2"/>
          <p:cNvGraphicFramePr>
            <a:graphicFrameLocks noChangeAspect="1"/>
          </p:cNvGraphicFramePr>
          <p:nvPr/>
        </p:nvGraphicFramePr>
        <p:xfrm>
          <a:off x="6657975" y="435133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93480" progId="Equation.DSMT4">
                  <p:embed/>
                </p:oleObj>
              </mc:Choice>
              <mc:Fallback>
                <p:oleObj name="Equation" r:id="rId6" imgW="241200" imgH="393480" progId="Equation.DSMT4">
                  <p:embed/>
                  <p:pic>
                    <p:nvPicPr>
                      <p:cNvPr id="8294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7975" y="435133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6" name="Object 3"/>
          <p:cNvGraphicFramePr>
            <a:graphicFrameLocks noChangeAspect="1"/>
          </p:cNvGraphicFramePr>
          <p:nvPr/>
        </p:nvGraphicFramePr>
        <p:xfrm>
          <a:off x="7161213" y="435133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8294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1213" y="435133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4"/>
          <p:cNvGraphicFramePr>
            <a:graphicFrameLocks noChangeAspect="1"/>
          </p:cNvGraphicFramePr>
          <p:nvPr/>
        </p:nvGraphicFramePr>
        <p:xfrm>
          <a:off x="7691438" y="4351338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040" imgH="393480" progId="Equation.DSMT4">
                  <p:embed/>
                </p:oleObj>
              </mc:Choice>
              <mc:Fallback>
                <p:oleObj name="Equation" r:id="rId10" imgW="203040" imgH="393480" progId="Equation.DSMT4">
                  <p:embed/>
                  <p:pic>
                    <p:nvPicPr>
                      <p:cNvPr id="8294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1438" y="4351338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Text Box 22"/>
          <p:cNvSpPr txBox="1">
            <a:spLocks noChangeArrowheads="1"/>
          </p:cNvSpPr>
          <p:nvPr/>
        </p:nvSpPr>
        <p:spPr bwMode="auto">
          <a:xfrm>
            <a:off x="7907338" y="3376613"/>
            <a:ext cx="4937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82953" name="Text Box 23"/>
          <p:cNvSpPr txBox="1">
            <a:spLocks noChangeArrowheads="1"/>
          </p:cNvSpPr>
          <p:nvPr/>
        </p:nvSpPr>
        <p:spPr bwMode="auto">
          <a:xfrm>
            <a:off x="7475538" y="3089275"/>
            <a:ext cx="5429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82954" name="Text Box 24"/>
          <p:cNvSpPr txBox="1">
            <a:spLocks noChangeArrowheads="1"/>
          </p:cNvSpPr>
          <p:nvPr/>
        </p:nvSpPr>
        <p:spPr bwMode="auto">
          <a:xfrm>
            <a:off x="6970713" y="2800350"/>
            <a:ext cx="5095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Noneq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MD simulation for 3DIR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13314" name="Object 1"/>
          <p:cNvGraphicFramePr>
            <a:graphicFrameLocks noChangeAspect="1"/>
          </p:cNvGraphicFramePr>
          <p:nvPr/>
        </p:nvGraphicFramePr>
        <p:xfrm>
          <a:off x="285750" y="1643063"/>
          <a:ext cx="864235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30520" imgH="304560" progId="Equation.DSMT4">
                  <p:embed/>
                </p:oleObj>
              </mc:Choice>
              <mc:Fallback>
                <p:oleObj name="Equation" r:id="rId3" imgW="3530520" imgH="304560" progId="Equation.DSMT4">
                  <p:embed/>
                  <p:pic>
                    <p:nvPicPr>
                      <p:cNvPr id="1331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643063"/>
                        <a:ext cx="8642350" cy="74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285750" y="1643063"/>
          <a:ext cx="83407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03440" imgH="304560" progId="Equation.DSMT4">
                  <p:embed/>
                </p:oleObj>
              </mc:Choice>
              <mc:Fallback>
                <p:oleObj name="Equation" r:id="rId5" imgW="3403440" imgH="304560" progId="Equation.DSMT4">
                  <p:embed/>
                  <p:pic>
                    <p:nvPicPr>
                      <p:cNvPr id="133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643063"/>
                        <a:ext cx="8340725" cy="74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2686050"/>
            <a:ext cx="60198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6311900" y="2535238"/>
            <a:ext cx="900113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5159375" y="2540000"/>
            <a:ext cx="90011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V="1">
            <a:off x="4043363" y="2538413"/>
            <a:ext cx="900112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+mn-ea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4997450" y="2447925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3875088" y="245427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6105525" y="2459038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7269163" y="242728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4" name="タイトル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Backward-forward sampling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4338" name="Object 3"/>
          <p:cNvGraphicFramePr>
            <a:graphicFrameLocks noChangeAspect="1"/>
          </p:cNvGraphicFramePr>
          <p:nvPr/>
        </p:nvGraphicFramePr>
        <p:xfrm>
          <a:off x="409575" y="1357313"/>
          <a:ext cx="8091488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1920" imgH="304560" progId="Equation.DSMT4">
                  <p:embed/>
                </p:oleObj>
              </mc:Choice>
              <mc:Fallback>
                <p:oleObj name="Equation" r:id="rId3" imgW="3301920" imgH="304560" progId="Equation.DSMT4">
                  <p:embed/>
                  <p:pic>
                    <p:nvPicPr>
                      <p:cNvPr id="1433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1357313"/>
                        <a:ext cx="8091488" cy="74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4"/>
          <p:cNvGraphicFramePr>
            <a:graphicFrameLocks noChangeAspect="1"/>
          </p:cNvGraphicFramePr>
          <p:nvPr/>
        </p:nvGraphicFramePr>
        <p:xfrm>
          <a:off x="4602163" y="2325688"/>
          <a:ext cx="27130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30320" imgH="304560" progId="Equation.DSMT4">
                  <p:embed/>
                </p:oleObj>
              </mc:Choice>
              <mc:Fallback>
                <p:oleObj name="Equation" r:id="rId5" imgW="1930320" imgH="304560" progId="Equation.DSMT4">
                  <p:embed/>
                  <p:pic>
                    <p:nvPicPr>
                      <p:cNvPr id="1433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2163" y="2325688"/>
                        <a:ext cx="2713037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5"/>
          <p:cNvGraphicFramePr>
            <a:graphicFrameLocks noChangeAspect="1"/>
          </p:cNvGraphicFramePr>
          <p:nvPr/>
        </p:nvGraphicFramePr>
        <p:xfrm>
          <a:off x="1071563" y="2286000"/>
          <a:ext cx="53657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33640" imgH="291960" progId="Equation.DSMT4">
                  <p:embed/>
                </p:oleObj>
              </mc:Choice>
              <mc:Fallback>
                <p:oleObj name="Equation" r:id="rId7" imgW="2933640" imgH="291960" progId="Equation.DSMT4">
                  <p:embed/>
                  <p:pic>
                    <p:nvPicPr>
                      <p:cNvPr id="1434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2286000"/>
                        <a:ext cx="53657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6"/>
          <p:cNvGraphicFramePr>
            <a:graphicFrameLocks noChangeAspect="1"/>
          </p:cNvGraphicFramePr>
          <p:nvPr/>
        </p:nvGraphicFramePr>
        <p:xfrm>
          <a:off x="265113" y="1428750"/>
          <a:ext cx="8878887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49560" imgH="279360" progId="Equation.DSMT4">
                  <p:embed/>
                </p:oleObj>
              </mc:Choice>
              <mc:Fallback>
                <p:oleObj name="Equation" r:id="rId9" imgW="3949560" imgH="279360" progId="Equation.DSMT4">
                  <p:embed/>
                  <p:pic>
                    <p:nvPicPr>
                      <p:cNvPr id="1434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1428750"/>
                        <a:ext cx="8878887" cy="62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7"/>
          <p:cNvGraphicFramePr>
            <a:graphicFrameLocks noChangeAspect="1"/>
          </p:cNvGraphicFramePr>
          <p:nvPr/>
        </p:nvGraphicFramePr>
        <p:xfrm>
          <a:off x="428625" y="1357313"/>
          <a:ext cx="6634163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03160" imgH="279360" progId="Equation.DSMT4">
                  <p:embed/>
                </p:oleObj>
              </mc:Choice>
              <mc:Fallback>
                <p:oleObj name="Equation" r:id="rId11" imgW="2603160" imgH="279360" progId="Equation.DSMT4">
                  <p:embed/>
                  <p:pic>
                    <p:nvPicPr>
                      <p:cNvPr id="1434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357313"/>
                        <a:ext cx="6634163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8"/>
          <p:cNvGraphicFramePr>
            <a:graphicFrameLocks noChangeAspect="1"/>
          </p:cNvGraphicFramePr>
          <p:nvPr/>
        </p:nvGraphicFramePr>
        <p:xfrm>
          <a:off x="4664075" y="2254250"/>
          <a:ext cx="205422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279360" progId="Equation.DSMT4">
                  <p:embed/>
                </p:oleObj>
              </mc:Choice>
              <mc:Fallback>
                <p:oleObj name="Equation" r:id="rId13" imgW="1155600" imgH="279360" progId="Equation.DSMT4">
                  <p:embed/>
                  <p:pic>
                    <p:nvPicPr>
                      <p:cNvPr id="1434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4075" y="2254250"/>
                        <a:ext cx="2054225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38855"/>
              </p:ext>
            </p:extLst>
          </p:nvPr>
        </p:nvGraphicFramePr>
        <p:xfrm>
          <a:off x="1071563" y="2928938"/>
          <a:ext cx="38179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34880" imgH="304560" progId="Equation.DSMT4">
                  <p:embed/>
                </p:oleObj>
              </mc:Choice>
              <mc:Fallback>
                <p:oleObj name="Equation" r:id="rId14" imgW="2234880" imgH="304560" progId="Equation.DSMT4">
                  <p:embed/>
                  <p:pic>
                    <p:nvPicPr>
                      <p:cNvPr id="1434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2928938"/>
                        <a:ext cx="3817937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404" name="Picture 1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1838" y="3573463"/>
            <a:ext cx="71247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6251575" y="2062163"/>
            <a:ext cx="900113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5027613" y="2066925"/>
            <a:ext cx="90011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3983038" y="2065338"/>
            <a:ext cx="792162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+mn-ea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4838700" y="1979613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3814763" y="198120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6043613" y="198596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7299325" y="1970088"/>
            <a:ext cx="166688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7094538" y="2071688"/>
            <a:ext cx="900112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4176713" y="2076450"/>
            <a:ext cx="72072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星 7 19"/>
          <p:cNvSpPr>
            <a:spLocks noChangeAspect="1"/>
          </p:cNvSpPr>
          <p:nvPr/>
        </p:nvSpPr>
        <p:spPr>
          <a:xfrm>
            <a:off x="6962775" y="1995488"/>
            <a:ext cx="144463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7994650" y="1989138"/>
            <a:ext cx="166688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3336925" y="2074863"/>
            <a:ext cx="70961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+mn-ea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4029075" y="20050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3162300" y="2005013"/>
            <a:ext cx="144463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3241675" y="3481388"/>
            <a:ext cx="6111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6" name="星 7 25"/>
          <p:cNvSpPr>
            <a:spLocks noChangeAspect="1"/>
          </p:cNvSpPr>
          <p:nvPr/>
        </p:nvSpPr>
        <p:spPr>
          <a:xfrm>
            <a:off x="3941763" y="3394075"/>
            <a:ext cx="166687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7" name="星 7 26"/>
          <p:cNvSpPr>
            <a:spLocks noChangeAspect="1"/>
          </p:cNvSpPr>
          <p:nvPr/>
        </p:nvSpPr>
        <p:spPr>
          <a:xfrm>
            <a:off x="3090863" y="3405188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5203825" y="2828925"/>
            <a:ext cx="61118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4411663" y="2820988"/>
            <a:ext cx="576262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+mn-ea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5029200" y="27289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4248150" y="2733675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33" name="直線コネクタ 32"/>
          <p:cNvCxnSpPr/>
          <p:nvPr/>
        </p:nvCxnSpPr>
        <p:spPr>
          <a:xfrm rot="5400000">
            <a:off x="5662613" y="2049463"/>
            <a:ext cx="365125" cy="15875"/>
          </a:xfrm>
          <a:prstGeom prst="line">
            <a:avLst/>
          </a:prstGeom>
          <a:ln w="38100">
            <a:solidFill>
              <a:srgbClr val="FF00F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Line 9"/>
          <p:cNvSpPr>
            <a:spLocks noChangeShapeType="1"/>
          </p:cNvSpPr>
          <p:nvPr/>
        </p:nvSpPr>
        <p:spPr bwMode="auto">
          <a:xfrm flipH="1">
            <a:off x="3322510" y="3474720"/>
            <a:ext cx="676465" cy="572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3094419" y="3412363"/>
            <a:ext cx="166687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6" name="星 7 35"/>
          <p:cNvSpPr>
            <a:spLocks noChangeAspect="1"/>
          </p:cNvSpPr>
          <p:nvPr/>
        </p:nvSpPr>
        <p:spPr>
          <a:xfrm>
            <a:off x="4023551" y="3423476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00"/>
                            </p:stCondLst>
                            <p:childTnLst>
                              <p:par>
                                <p:cTn id="1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000"/>
                            </p:stCondLst>
                            <p:childTnLst>
                              <p:par>
                                <p:cTn id="1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30" grpId="0" animBg="1"/>
      <p:bldP spid="31" grpId="0" animBg="1"/>
      <p:bldP spid="34" grpId="0" animBg="1"/>
      <p:bldP spid="35" grpId="0" animBg="1"/>
      <p:bldP spid="3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Simulation Details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l"/>
            </a:pPr>
            <a:r>
              <a:rPr lang="en-US" altLang="ja-JP" sz="2500" dirty="0">
                <a:latin typeface="Arial Unicode MS"/>
                <a:ea typeface="Arial Unicode MS"/>
                <a:cs typeface="Arial Unicode MS"/>
              </a:rPr>
              <a:t>NVE molecular dynamics with </a:t>
            </a:r>
            <a:r>
              <a:rPr lang="en-US" altLang="ja-JP" sz="25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108 HF molecules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500" dirty="0">
                <a:latin typeface="Arial Unicode MS"/>
                <a:ea typeface="Arial Unicode MS"/>
                <a:cs typeface="Arial Unicode MS"/>
              </a:rPr>
              <a:t>Non-equilibrium calculation with inverted force method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500" dirty="0">
                <a:latin typeface="Arial Unicode MS"/>
                <a:ea typeface="Arial Unicode MS"/>
                <a:cs typeface="Arial Unicode MS"/>
              </a:rPr>
              <a:t>Cubic cell + Periodic boundary condition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FF(64,0.78) potential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dipole-dipole + dipole-induced dipole interactions</a:t>
            </a:r>
          </a:p>
          <a:p>
            <a:pPr eaLnBrk="1" hangingPunct="1">
              <a:buFont typeface="Wingdings" pitchFamily="2" charset="2"/>
              <a:buChar char="l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Wingdings" pitchFamily="2" charset="2"/>
              <a:buChar char="l"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Coulomb force: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Evald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sum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Sampling time: </a:t>
            </a:r>
            <a:r>
              <a:rPr lang="en-US" altLang="ja-JP" sz="2400" i="1" dirty="0">
                <a:latin typeface="Arial Unicode MS"/>
                <a:ea typeface="Arial Unicode MS"/>
                <a:cs typeface="Arial Unicode MS"/>
              </a:rPr>
              <a:t>t</a:t>
            </a:r>
            <a:r>
              <a:rPr lang="en-US" altLang="ja-JP" sz="2400" baseline="-25000" dirty="0">
                <a:latin typeface="Arial Unicode MS"/>
                <a:ea typeface="Arial Unicode MS"/>
                <a:cs typeface="Arial Unicode MS"/>
              </a:rPr>
              <a:t>1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= 2fs, </a:t>
            </a:r>
            <a:r>
              <a:rPr lang="en-US" altLang="ja-JP" sz="2400" i="1" dirty="0">
                <a:latin typeface="Arial Unicode MS"/>
                <a:ea typeface="Arial Unicode MS"/>
                <a:cs typeface="Arial Unicode MS"/>
              </a:rPr>
              <a:t>t</a:t>
            </a:r>
            <a:r>
              <a:rPr lang="en-US" altLang="ja-JP" sz="2400" baseline="-25000" dirty="0">
                <a:latin typeface="Arial Unicode MS"/>
                <a:ea typeface="Arial Unicode MS"/>
                <a:cs typeface="Arial Unicode MS"/>
              </a:rPr>
              <a:t>2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=8fs, </a:t>
            </a:r>
            <a:r>
              <a:rPr lang="en-US" altLang="ja-JP" sz="2400" i="1" dirty="0">
                <a:latin typeface="Arial Unicode MS"/>
                <a:ea typeface="Arial Unicode MS"/>
                <a:cs typeface="Arial Unicode MS"/>
              </a:rPr>
              <a:t>t</a:t>
            </a:r>
            <a:r>
              <a:rPr lang="en-US" altLang="ja-JP" sz="2400" baseline="-25000" dirty="0">
                <a:latin typeface="Arial Unicode MS"/>
                <a:ea typeface="Arial Unicode MS"/>
                <a:cs typeface="Arial Unicode MS"/>
              </a:rPr>
              <a:t>3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=2fs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10</a:t>
            </a:r>
            <a:r>
              <a:rPr lang="en-US" altLang="ja-JP" sz="2400" baseline="30000" dirty="0">
                <a:latin typeface="Arial Unicode MS"/>
                <a:ea typeface="Arial Unicode MS"/>
                <a:cs typeface="Arial Unicode MS"/>
              </a:rPr>
              <a:t>-40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fs pulses</a:t>
            </a:r>
          </a:p>
          <a:p>
            <a:pPr eaLnBrk="1" hangingPunct="1">
              <a:buFont typeface="Wingdings" pitchFamily="2" charset="2"/>
              <a:buChar char="l"/>
            </a:pPr>
            <a:endParaRPr lang="en-US" altLang="ja-JP" dirty="0"/>
          </a:p>
          <a:p>
            <a:pPr eaLnBrk="1" hangingPunct="1">
              <a:buFont typeface="Wingdings" pitchFamily="2" charset="2"/>
              <a:buChar char="l"/>
            </a:pPr>
            <a:endParaRPr lang="en-US" altLang="ja-JP" dirty="0"/>
          </a:p>
        </p:txBody>
      </p:sp>
      <p:graphicFrame>
        <p:nvGraphicFramePr>
          <p:cNvPr id="60418" name="Object 3"/>
          <p:cNvGraphicFramePr>
            <a:graphicFrameLocks noChangeAspect="1"/>
          </p:cNvGraphicFramePr>
          <p:nvPr/>
        </p:nvGraphicFramePr>
        <p:xfrm>
          <a:off x="1143000" y="4071938"/>
          <a:ext cx="412432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89040" imgH="419040" progId="Equation.DSMT4">
                  <p:embed/>
                </p:oleObj>
              </mc:Choice>
              <mc:Fallback>
                <p:oleObj name="Equation" r:id="rId5" imgW="2489040" imgH="419040" progId="Equation.DSMT4">
                  <p:embed/>
                  <p:pic>
                    <p:nvPicPr>
                      <p:cNvPr id="6041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71938"/>
                        <a:ext cx="4124325" cy="69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H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035040" y="4343397"/>
            <a:ext cx="2476140" cy="1857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タイトル 1"/>
          <p:cNvSpPr>
            <a:spLocks noGrp="1"/>
          </p:cNvSpPr>
          <p:nvPr>
            <p:ph type="title"/>
          </p:nvPr>
        </p:nvSpPr>
        <p:spPr>
          <a:xfrm>
            <a:off x="357188" y="0"/>
            <a:ext cx="8501062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3D IR of HF liquids (time domain)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45826" name="正方形/長方形 4"/>
          <p:cNvSpPr>
            <a:spLocks noChangeArrowheads="1"/>
          </p:cNvSpPr>
          <p:nvPr/>
        </p:nvSpPr>
        <p:spPr bwMode="auto">
          <a:xfrm>
            <a:off x="1357313" y="6215063"/>
            <a:ext cx="5857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Hasegawa &amp; YT, </a:t>
            </a: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JCP </a:t>
            </a:r>
            <a:r>
              <a:rPr lang="en-US" altLang="ja-JP" sz="1600" b="1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128</a:t>
            </a: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, 064511 (2008).</a:t>
            </a:r>
            <a:endParaRPr lang="en-US" altLang="ja-JP" sz="1600" dirty="0">
              <a:solidFill>
                <a:schemeClr val="accent2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845827" name="Picture 1" descr="C:\Users\tanimura.THEOCHEM\Desktop\図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338" y="995363"/>
            <a:ext cx="7896225" cy="519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04300" y="136079"/>
            <a:ext cx="83851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2D correlation spectroscopy</a:t>
            </a:r>
            <a:endParaRPr lang="ja-JP" altLang="en-US" sz="4000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7936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608" y="2868495"/>
            <a:ext cx="2866302" cy="259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正方形/長方形 29"/>
          <p:cNvSpPr/>
          <p:nvPr/>
        </p:nvSpPr>
        <p:spPr>
          <a:xfrm>
            <a:off x="3404983" y="4342418"/>
            <a:ext cx="3713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Correlation spectrum </a:t>
            </a:r>
            <a:endParaRPr lang="ja-JP" altLang="en-US" sz="2400" dirty="0">
              <a:solidFill>
                <a:schemeClr val="tx2">
                  <a:lumMod val="60000"/>
                  <a:lumOff val="4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3498207" y="4981181"/>
          <a:ext cx="501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16240" imgH="431640" progId="Equation.DSMT4">
                  <p:embed/>
                </p:oleObj>
              </mc:Choice>
              <mc:Fallback>
                <p:oleObj name="Equation" r:id="rId4" imgW="5016240" imgH="431640" progId="Equation.DSMT4">
                  <p:embed/>
                  <p:pic>
                    <p:nvPicPr>
                      <p:cNvPr id="256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8207" y="4981181"/>
                        <a:ext cx="501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正方形/長方形 36"/>
          <p:cNvSpPr/>
          <p:nvPr/>
        </p:nvSpPr>
        <p:spPr>
          <a:xfrm>
            <a:off x="3204178" y="2650905"/>
            <a:ext cx="59398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Quad. I                   :rephasing contrib.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Quad. II                   :nonrephasing </a:t>
            </a:r>
            <a:r>
              <a:rPr lang="en-US" altLang="ja-JP" sz="24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contrib</a:t>
            </a:r>
            <a:endParaRPr lang="ja-JP" altLang="en-US" sz="2400" dirty="0">
              <a:solidFill>
                <a:schemeClr val="tx2">
                  <a:lumMod val="60000"/>
                  <a:lumOff val="4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4698117" name="Object 5"/>
          <p:cNvGraphicFramePr>
            <a:graphicFrameLocks noChangeAspect="1"/>
          </p:cNvGraphicFramePr>
          <p:nvPr/>
        </p:nvGraphicFramePr>
        <p:xfrm>
          <a:off x="4492258" y="2705744"/>
          <a:ext cx="113188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07880" imgH="368280" progId="Equation.DSMT4">
                  <p:embed/>
                </p:oleObj>
              </mc:Choice>
              <mc:Fallback>
                <p:oleObj name="Equation" r:id="rId6" imgW="1307880" imgH="368280" progId="Equation.DSMT4">
                  <p:embed/>
                  <p:pic>
                    <p:nvPicPr>
                      <p:cNvPr id="46981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258" y="2705744"/>
                        <a:ext cx="1131888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98118" name="Object 6"/>
          <p:cNvGraphicFramePr>
            <a:graphicFrameLocks noChangeAspect="1"/>
          </p:cNvGraphicFramePr>
          <p:nvPr/>
        </p:nvGraphicFramePr>
        <p:xfrm>
          <a:off x="4443585" y="3071037"/>
          <a:ext cx="151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11280" imgH="368280" progId="Equation.DSMT4">
                  <p:embed/>
                </p:oleObj>
              </mc:Choice>
              <mc:Fallback>
                <p:oleObj name="Equation" r:id="rId8" imgW="1511280" imgH="368280" progId="Equation.DSMT4">
                  <p:embed/>
                  <p:pic>
                    <p:nvPicPr>
                      <p:cNvPr id="469811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3585" y="3071037"/>
                        <a:ext cx="1511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正方形/長方形 37"/>
          <p:cNvSpPr/>
          <p:nvPr/>
        </p:nvSpPr>
        <p:spPr>
          <a:xfrm>
            <a:off x="3436469" y="5613258"/>
            <a:ext cx="458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dissipative contribution is waved </a:t>
            </a:r>
            <a:endParaRPr lang="ja-JP" altLang="en-US" sz="2400" dirty="0">
              <a:solidFill>
                <a:schemeClr val="tx2">
                  <a:lumMod val="60000"/>
                  <a:lumOff val="4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2644422" y="1738995"/>
            <a:ext cx="2108948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1600" i="1" dirty="0">
                <a:latin typeface="Times New Roman" pitchFamily="18" charset="0"/>
                <a:ea typeface="HG明朝B"/>
                <a:cs typeface="HG明朝B"/>
              </a:rPr>
              <a:t>2D Fourier Transform</a:t>
            </a:r>
          </a:p>
        </p:txBody>
      </p:sp>
      <p:sp>
        <p:nvSpPr>
          <p:cNvPr id="41" name="AutoShape 13"/>
          <p:cNvSpPr>
            <a:spLocks noChangeArrowheads="1"/>
          </p:cNvSpPr>
          <p:nvPr/>
        </p:nvSpPr>
        <p:spPr bwMode="auto">
          <a:xfrm>
            <a:off x="5714936" y="3733170"/>
            <a:ext cx="232443" cy="392966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3337491" y="2060497"/>
            <a:ext cx="84510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Times New Roman" pitchFamily="18" charset="0"/>
                <a:ea typeface="HG明朝B"/>
                <a:cs typeface="HG明朝B"/>
              </a:rPr>
              <a:t>: fixed</a:t>
            </a:r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5159243" y="1439456"/>
          <a:ext cx="1816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15840" imgH="457200" progId="Equation.DSMT4">
                  <p:embed/>
                </p:oleObj>
              </mc:Choice>
              <mc:Fallback>
                <p:oleObj name="Equation" r:id="rId10" imgW="1815840" imgH="457200" progId="Equation.DSMT4">
                  <p:embed/>
                  <p:pic>
                    <p:nvPicPr>
                      <p:cNvPr id="4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243" y="1439456"/>
                        <a:ext cx="1816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7"/>
          <p:cNvGraphicFramePr>
            <a:graphicFrameLocks noChangeAspect="1"/>
          </p:cNvGraphicFramePr>
          <p:nvPr/>
        </p:nvGraphicFramePr>
        <p:xfrm>
          <a:off x="3122286" y="2121268"/>
          <a:ext cx="195915" cy="31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93480" progId="Equation.DSMT4">
                  <p:embed/>
                </p:oleObj>
              </mc:Choice>
              <mc:Fallback>
                <p:oleObj name="Equation" r:id="rId12" imgW="241200" imgH="393480" progId="Equation.DSMT4">
                  <p:embed/>
                  <p:pic>
                    <p:nvPicPr>
                      <p:cNvPr id="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286" y="2121268"/>
                        <a:ext cx="195915" cy="319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AutoShape 13"/>
          <p:cNvSpPr>
            <a:spLocks noChangeArrowheads="1"/>
          </p:cNvSpPr>
          <p:nvPr/>
        </p:nvSpPr>
        <p:spPr bwMode="auto">
          <a:xfrm rot="16200000">
            <a:off x="3569537" y="1122653"/>
            <a:ext cx="255115" cy="827857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graphicFrame>
        <p:nvGraphicFramePr>
          <p:cNvPr id="48" name="Object 5"/>
          <p:cNvGraphicFramePr>
            <a:graphicFrameLocks noChangeAspect="1"/>
          </p:cNvGraphicFramePr>
          <p:nvPr/>
        </p:nvGraphicFramePr>
        <p:xfrm>
          <a:off x="930105" y="1350202"/>
          <a:ext cx="1549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49080" imgH="457200" progId="Equation.DSMT4">
                  <p:embed/>
                </p:oleObj>
              </mc:Choice>
              <mc:Fallback>
                <p:oleObj name="Equation" r:id="rId14" imgW="1549080" imgH="457200" progId="Equation.DSMT4">
                  <p:embed/>
                  <p:pic>
                    <p:nvPicPr>
                      <p:cNvPr id="4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105" y="1350202"/>
                        <a:ext cx="1549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Dephasing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574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9999"/>
                </a:solidFill>
                <a:latin typeface="Calibri" pitchFamily="34" charset="0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5940425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937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1</a:t>
            </a:r>
            <a:r>
              <a:rPr lang="en-US" altLang="ja-JP" baseline="30000">
                <a:solidFill>
                  <a:srgbClr val="FF00FF"/>
                </a:solidFill>
                <a:latin typeface="Calibri" pitchFamily="34" charset="0"/>
              </a:rPr>
              <a:t>st</a:t>
            </a:r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2</a:t>
            </a:r>
            <a:r>
              <a:rPr lang="en-US" altLang="ja-JP" baseline="30000">
                <a:solidFill>
                  <a:srgbClr val="FF00FF"/>
                </a:solidFill>
                <a:latin typeface="Calibri" pitchFamily="34" charset="0"/>
              </a:rPr>
              <a:t>nd</a:t>
            </a:r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730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Calibri" pitchFamily="34" charset="0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615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Calibri" pitchFamily="34" charset="0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ＭＳ Ｐゴシック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ＭＳ Ｐゴシック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30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667829" y="1131346"/>
            <a:ext cx="638175" cy="647700"/>
          </a:xfrm>
          <a:prstGeom prst="rect">
            <a:avLst/>
          </a:prstGeom>
          <a:noFill/>
        </p:spPr>
      </p:pic>
      <p:pic>
        <p:nvPicPr>
          <p:cNvPr id="31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166448" y="429606"/>
            <a:ext cx="638175" cy="647700"/>
          </a:xfrm>
          <a:prstGeom prst="rect">
            <a:avLst/>
          </a:prstGeom>
          <a:noFill/>
        </p:spPr>
      </p:pic>
      <p:pic>
        <p:nvPicPr>
          <p:cNvPr id="32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308998" y="447134"/>
            <a:ext cx="638175" cy="647700"/>
          </a:xfrm>
          <a:prstGeom prst="rect">
            <a:avLst/>
          </a:prstGeom>
          <a:noFill/>
        </p:spPr>
      </p:pic>
      <p:pic>
        <p:nvPicPr>
          <p:cNvPr id="33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737723" y="1084450"/>
            <a:ext cx="638175" cy="647700"/>
          </a:xfrm>
          <a:prstGeom prst="rect">
            <a:avLst/>
          </a:prstGeom>
          <a:noFill/>
        </p:spPr>
      </p:pic>
      <p:pic>
        <p:nvPicPr>
          <p:cNvPr id="34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386416" y="393030"/>
            <a:ext cx="638175" cy="647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photon echo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574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915858" y="3908090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(Power point lecture note is available on my home page).</a:t>
            </a:r>
            <a:endParaRPr lang="ja-JP" altLang="en-US" dirty="0"/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" name="Picture 5465" descr="C:\Users\tanimura.THEOCHEM\Desktop\10smallH.gif">
            <a:extLst>
              <a:ext uri="{FF2B5EF4-FFF2-40B4-BE49-F238E27FC236}">
                <a16:creationId xmlns:a16="http://schemas.microsoft.com/office/drawing/2014/main" id="{339908D1-5C1D-4890-A75C-7E035C2C3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6159" y="4823707"/>
            <a:ext cx="319088" cy="323850"/>
          </a:xfrm>
          <a:prstGeom prst="rect">
            <a:avLst/>
          </a:prstGeom>
          <a:noFill/>
        </p:spPr>
      </p:pic>
      <p:pic>
        <p:nvPicPr>
          <p:cNvPr id="70" name="Picture 5466" descr="C:\Users\tanimura.THEOCHEM\Desktop\10smallL.gif">
            <a:extLst>
              <a:ext uri="{FF2B5EF4-FFF2-40B4-BE49-F238E27FC236}">
                <a16:creationId xmlns:a16="http://schemas.microsoft.com/office/drawing/2014/main" id="{38B1225C-55E5-4225-A9AF-D2EC73BF8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2876" y="5233286"/>
            <a:ext cx="319088" cy="323850"/>
          </a:xfrm>
          <a:prstGeom prst="rect">
            <a:avLst/>
          </a:prstGeom>
          <a:noFill/>
        </p:spPr>
      </p:pic>
      <p:pic>
        <p:nvPicPr>
          <p:cNvPr id="71" name="Picture 5467" descr="C:\Users\tanimura.THEOCHEM\Desktop\10smallL.gif">
            <a:extLst>
              <a:ext uri="{FF2B5EF4-FFF2-40B4-BE49-F238E27FC236}">
                <a16:creationId xmlns:a16="http://schemas.microsoft.com/office/drawing/2014/main" id="{FDF18C67-A464-44C0-9A8F-08D7854E3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4388" y="5557136"/>
            <a:ext cx="319088" cy="323850"/>
          </a:xfrm>
          <a:prstGeom prst="rect">
            <a:avLst/>
          </a:prstGeom>
          <a:noFill/>
        </p:spPr>
      </p:pic>
      <p:pic>
        <p:nvPicPr>
          <p:cNvPr id="72" name="Picture 5468" descr="C:\Users\tanimura.THEOCHEM\Desktop\10smallH.gif">
            <a:extLst>
              <a:ext uri="{FF2B5EF4-FFF2-40B4-BE49-F238E27FC236}">
                <a16:creationId xmlns:a16="http://schemas.microsoft.com/office/drawing/2014/main" id="{C1D388C0-9683-4262-A096-9C4DB1516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390898" y="5602990"/>
            <a:ext cx="319088" cy="323850"/>
          </a:xfrm>
          <a:prstGeom prst="rect">
            <a:avLst/>
          </a:prstGeom>
          <a:noFill/>
        </p:spPr>
      </p:pic>
      <p:pic>
        <p:nvPicPr>
          <p:cNvPr id="73" name="Picture 5469" descr="C:\Users\tanimura.THEOCHEM\Desktop\10smallL.gif">
            <a:extLst>
              <a:ext uri="{FF2B5EF4-FFF2-40B4-BE49-F238E27FC236}">
                <a16:creationId xmlns:a16="http://schemas.microsoft.com/office/drawing/2014/main" id="{E3B763C9-4B94-4E7F-9AE9-889CFCCA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53920" y="5161848"/>
            <a:ext cx="319088" cy="323850"/>
          </a:xfrm>
          <a:prstGeom prst="rect">
            <a:avLst/>
          </a:prstGeom>
          <a:noFill/>
        </p:spPr>
      </p:pic>
      <p:pic>
        <p:nvPicPr>
          <p:cNvPr id="74" name="Picture 5470" descr="C:\Users\tanimura.THEOCHEM\Desktop\10smallH.gif">
            <a:extLst>
              <a:ext uri="{FF2B5EF4-FFF2-40B4-BE49-F238E27FC236}">
                <a16:creationId xmlns:a16="http://schemas.microsoft.com/office/drawing/2014/main" id="{70A365D0-1915-4F6A-9946-13892B89F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3171" y="4766560"/>
            <a:ext cx="319088" cy="323850"/>
          </a:xfrm>
          <a:prstGeom prst="rect">
            <a:avLst/>
          </a:prstGeom>
          <a:noFill/>
        </p:spPr>
      </p:pic>
      <p:pic>
        <p:nvPicPr>
          <p:cNvPr id="83" name="Picture 5471" descr="C:\Users\tanimura.THEOCHEM\Desktop\SLinh1.gif">
            <a:extLst>
              <a:ext uri="{FF2B5EF4-FFF2-40B4-BE49-F238E27FC236}">
                <a16:creationId xmlns:a16="http://schemas.microsoft.com/office/drawing/2014/main" id="{DBC41532-BEB9-4D1E-8FC4-631A42F9D6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75249" y="5388223"/>
            <a:ext cx="319088" cy="323850"/>
          </a:xfrm>
          <a:prstGeom prst="rect">
            <a:avLst/>
          </a:prstGeom>
          <a:noFill/>
        </p:spPr>
      </p:pic>
      <p:pic>
        <p:nvPicPr>
          <p:cNvPr id="84" name="Picture 5472" descr="C:\Users\tanimura.THEOCHEM\Desktop\SLinh2.gif">
            <a:extLst>
              <a:ext uri="{FF2B5EF4-FFF2-40B4-BE49-F238E27FC236}">
                <a16:creationId xmlns:a16="http://schemas.microsoft.com/office/drawing/2014/main" id="{DC63EC69-0E68-46AF-B24A-4F8E9C8EF3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82729" y="5012314"/>
            <a:ext cx="319088" cy="323850"/>
          </a:xfrm>
          <a:prstGeom prst="rect">
            <a:avLst/>
          </a:prstGeom>
          <a:noFill/>
        </p:spPr>
      </p:pic>
      <p:pic>
        <p:nvPicPr>
          <p:cNvPr id="85" name="Picture 5473" descr="C:\Users\tanimura.THEOCHEM\Desktop\SLinh3.gif">
            <a:extLst>
              <a:ext uri="{FF2B5EF4-FFF2-40B4-BE49-F238E27FC236}">
                <a16:creationId xmlns:a16="http://schemas.microsoft.com/office/drawing/2014/main" id="{3EED3B95-EB9C-4909-9701-48CB2E6E3E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74030" y="5018519"/>
            <a:ext cx="319088" cy="323850"/>
          </a:xfrm>
          <a:prstGeom prst="rect">
            <a:avLst/>
          </a:prstGeom>
          <a:noFill/>
        </p:spPr>
      </p:pic>
      <p:pic>
        <p:nvPicPr>
          <p:cNvPr id="86" name="Picture 5474" descr="C:\Users\tanimura.THEOCHEM\Desktop\SLinh4.gif">
            <a:extLst>
              <a:ext uri="{FF2B5EF4-FFF2-40B4-BE49-F238E27FC236}">
                <a16:creationId xmlns:a16="http://schemas.microsoft.com/office/drawing/2014/main" id="{75AF79F6-E24A-4051-BF95-A977F2BF57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375898" y="4721691"/>
            <a:ext cx="319088" cy="323850"/>
          </a:xfrm>
          <a:prstGeom prst="rect">
            <a:avLst/>
          </a:prstGeom>
          <a:noFill/>
        </p:spPr>
      </p:pic>
      <p:pic>
        <p:nvPicPr>
          <p:cNvPr id="87" name="Picture 5475" descr="C:\Users\tanimura.THEOCHEM\Desktop\SLinh5.gif">
            <a:extLst>
              <a:ext uri="{FF2B5EF4-FFF2-40B4-BE49-F238E27FC236}">
                <a16:creationId xmlns:a16="http://schemas.microsoft.com/office/drawing/2014/main" id="{71328C32-7864-468E-9F69-40489F1D32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54422" y="5504294"/>
            <a:ext cx="319088" cy="323850"/>
          </a:xfrm>
          <a:prstGeom prst="rect">
            <a:avLst/>
          </a:prstGeom>
          <a:noFill/>
        </p:spPr>
      </p:pic>
      <p:pic>
        <p:nvPicPr>
          <p:cNvPr id="88" name="Picture 5476" descr="C:\Users\tanimura.THEOCHEM\Desktop\SLinh1.gif">
            <a:extLst>
              <a:ext uri="{FF2B5EF4-FFF2-40B4-BE49-F238E27FC236}">
                <a16:creationId xmlns:a16="http://schemas.microsoft.com/office/drawing/2014/main" id="{45F9FAFF-E7C0-4DFB-A7FA-E155FC0B18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607655" y="5032030"/>
            <a:ext cx="319088" cy="323850"/>
          </a:xfrm>
          <a:prstGeom prst="rect">
            <a:avLst/>
          </a:prstGeom>
          <a:noFill/>
        </p:spPr>
      </p:pic>
      <p:pic>
        <p:nvPicPr>
          <p:cNvPr id="89" name="Picture 5477" descr="C:\Users\tanimura.THEOCHEM\Desktop\SLinh2.gif">
            <a:extLst>
              <a:ext uri="{FF2B5EF4-FFF2-40B4-BE49-F238E27FC236}">
                <a16:creationId xmlns:a16="http://schemas.microsoft.com/office/drawing/2014/main" id="{A9B96E58-B892-4889-8E24-DA0352B0B0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1817" y="5707096"/>
            <a:ext cx="319088" cy="323850"/>
          </a:xfrm>
          <a:prstGeom prst="rect">
            <a:avLst/>
          </a:prstGeom>
          <a:noFill/>
        </p:spPr>
      </p:pic>
      <p:pic>
        <p:nvPicPr>
          <p:cNvPr id="90" name="Picture 5476" descr="C:\Users\tanimura.THEOCHEM\Desktop\SLinh1.gif">
            <a:extLst>
              <a:ext uri="{FF2B5EF4-FFF2-40B4-BE49-F238E27FC236}">
                <a16:creationId xmlns:a16="http://schemas.microsoft.com/office/drawing/2014/main" id="{30679B77-F2B0-4C4B-BF9F-44FBFE0E08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42273" y="4608940"/>
            <a:ext cx="319088" cy="323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0638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065" y="4738003"/>
            <a:ext cx="974785" cy="111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030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338" y="2537719"/>
            <a:ext cx="1094241" cy="110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16" y="1296054"/>
            <a:ext cx="7183810" cy="234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030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247" y="3924145"/>
            <a:ext cx="2342374" cy="2053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0304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8" y="3801213"/>
            <a:ext cx="2333195" cy="218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11158" y="2714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0-1-0 and 0-1-2 transitions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" name="正方形/長方形 13"/>
          <p:cNvSpPr>
            <a:spLocks noChangeArrowheads="1"/>
          </p:cNvSpPr>
          <p:nvPr/>
        </p:nvSpPr>
        <p:spPr bwMode="auto">
          <a:xfrm>
            <a:off x="7957398" y="1943843"/>
            <a:ext cx="96372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Times New Roman" pitchFamily="18" charset="0"/>
                <a:cs typeface="Times New Roman" pitchFamily="18" charset="0"/>
              </a:rPr>
              <a:t>0-1-0</a:t>
            </a:r>
            <a:endParaRPr lang="ja-JP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正方形/長方形 13"/>
          <p:cNvSpPr>
            <a:spLocks noChangeArrowheads="1"/>
          </p:cNvSpPr>
          <p:nvPr/>
        </p:nvSpPr>
        <p:spPr bwMode="auto">
          <a:xfrm>
            <a:off x="7957397" y="4134704"/>
            <a:ext cx="96372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Times New Roman" pitchFamily="18" charset="0"/>
                <a:cs typeface="Times New Roman" pitchFamily="18" charset="0"/>
              </a:rPr>
              <a:t>0-1-2</a:t>
            </a:r>
            <a:endParaRPr lang="ja-JP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7043827" y="3467819"/>
            <a:ext cx="759123" cy="666885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 flipV="1">
            <a:off x="7002515" y="5064161"/>
            <a:ext cx="943823" cy="26630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030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148" y="3834563"/>
            <a:ext cx="2256938" cy="21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直線コネクタ 20"/>
          <p:cNvCxnSpPr/>
          <p:nvPr/>
        </p:nvCxnSpPr>
        <p:spPr>
          <a:xfrm flipV="1">
            <a:off x="6086295" y="4134704"/>
            <a:ext cx="1350392" cy="1028433"/>
          </a:xfrm>
          <a:prstGeom prst="line">
            <a:avLst/>
          </a:prstGeom>
          <a:ln w="444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 flipV="1">
            <a:off x="3573132" y="4373116"/>
            <a:ext cx="1350392" cy="551608"/>
          </a:xfrm>
          <a:prstGeom prst="line">
            <a:avLst/>
          </a:prstGeom>
          <a:ln w="444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1000664" y="4722078"/>
            <a:ext cx="1362974" cy="0"/>
          </a:xfrm>
          <a:prstGeom prst="line">
            <a:avLst/>
          </a:prstGeom>
          <a:ln w="444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355805" y="6103699"/>
            <a:ext cx="143981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Coherence</a:t>
            </a:r>
          </a:p>
        </p:txBody>
      </p:sp>
      <p:cxnSp>
        <p:nvCxnSpPr>
          <p:cNvPr id="52" name="直線矢印コネクタ 51"/>
          <p:cNvCxnSpPr/>
          <p:nvPr/>
        </p:nvCxnSpPr>
        <p:spPr>
          <a:xfrm flipH="1" flipV="1">
            <a:off x="2242868" y="4891653"/>
            <a:ext cx="660280" cy="1212046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/>
          <p:cNvCxnSpPr/>
          <p:nvPr/>
        </p:nvCxnSpPr>
        <p:spPr>
          <a:xfrm flipV="1">
            <a:off x="2903148" y="4951081"/>
            <a:ext cx="892475" cy="1152618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矢印コネクタ 57"/>
          <p:cNvCxnSpPr/>
          <p:nvPr/>
        </p:nvCxnSpPr>
        <p:spPr>
          <a:xfrm flipV="1">
            <a:off x="2903148" y="5197313"/>
            <a:ext cx="3049078" cy="906386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481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0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03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0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0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0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3D IR of HF liquids (freq. domain)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848898" name="Picture 1" descr="C:\Users\tanimura.THEOCHEM\Desktop\図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163638"/>
            <a:ext cx="8196943" cy="535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タイトル 1"/>
          <p:cNvSpPr>
            <a:spLocks noGrp="1"/>
          </p:cNvSpPr>
          <p:nvPr>
            <p:ph type="title" sz="quarter"/>
          </p:nvPr>
        </p:nvSpPr>
        <p:spPr>
          <a:xfrm>
            <a:off x="214313" y="366713"/>
            <a:ext cx="8929687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A. linear response (1Dspectroscopy)</a:t>
            </a:r>
            <a:endParaRPr lang="ja-JP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5058" name="Object 9"/>
          <p:cNvGraphicFramePr>
            <a:graphicFrameLocks noChangeAspect="1"/>
          </p:cNvGraphicFramePr>
          <p:nvPr/>
        </p:nvGraphicFramePr>
        <p:xfrm>
          <a:off x="2095788" y="3410528"/>
          <a:ext cx="3571875" cy="306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4505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788" y="3410528"/>
                        <a:ext cx="3571875" cy="306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3667413" y="4696403"/>
            <a:ext cx="500063" cy="6461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36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20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5125" name="正方形/長方形 4"/>
          <p:cNvSpPr>
            <a:spLocks noChangeArrowheads="1"/>
          </p:cNvSpPr>
          <p:nvPr/>
        </p:nvSpPr>
        <p:spPr bwMode="auto">
          <a:xfrm>
            <a:off x="1487488" y="1687513"/>
            <a:ext cx="66325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Normal mode analysis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MD method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Nonequilibrium MD method</a:t>
            </a:r>
          </a:p>
        </p:txBody>
      </p:sp>
      <p:pic>
        <p:nvPicPr>
          <p:cNvPr id="7" name="H2O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086762" y="3823853"/>
            <a:ext cx="2438402" cy="1828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0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Frequency domain</a:t>
            </a:r>
            <a:endParaRPr kumimoji="1" lang="ja-JP" altLang="en-US" dirty="0"/>
          </a:p>
        </p:txBody>
      </p:sp>
      <p:pic>
        <p:nvPicPr>
          <p:cNvPr id="4811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2302" y="1365101"/>
            <a:ext cx="3000223" cy="483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17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0044" y="1407234"/>
            <a:ext cx="2629349" cy="478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正方形/長方形 9"/>
          <p:cNvSpPr/>
          <p:nvPr/>
        </p:nvSpPr>
        <p:spPr>
          <a:xfrm>
            <a:off x="3331219" y="6371265"/>
            <a:ext cx="570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Times New Roman" pitchFamily="18" charset="0"/>
                <a:ea typeface="HG明朝B"/>
                <a:cs typeface="Times New Roman" pitchFamily="18" charset="0"/>
              </a:rPr>
              <a:t>YT and Ishizaki (review), 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Acc. Chem. Res.42, 1270 ( 2009)</a:t>
            </a:r>
            <a:endParaRPr lang="en-US" altLang="ja-JP" dirty="0">
              <a:latin typeface="Times New Roman" pitchFamily="18" charset="0"/>
              <a:ea typeface="HG明朝B"/>
              <a:cs typeface="HG明朝B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355723" y="4839036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Georgia" pitchFamily="18" charset="0"/>
                <a:ea typeface="HG明朝B"/>
                <a:cs typeface="HG明朝B"/>
              </a:rPr>
              <a:t>diffusion</a:t>
            </a:r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6837762" y="4944021"/>
          <a:ext cx="46513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aint.Picture">
                  <p:embed/>
                </p:oleObj>
              </mc:Choice>
              <mc:Fallback>
                <p:oleObj name="ビットマップ イメージ" r:id="rId4" imgW="2371429" imgH="1542857" progId="Paint.Picture">
                  <p:embed/>
                  <p:pic>
                    <p:nvPicPr>
                      <p:cNvPr id="1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762" y="4944021"/>
                        <a:ext cx="465137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7942" y="4016476"/>
            <a:ext cx="638175" cy="64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Noneq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Hybrid approach for 3DIR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13314" name="Object 1"/>
          <p:cNvGraphicFramePr>
            <a:graphicFrameLocks noChangeAspect="1"/>
          </p:cNvGraphicFramePr>
          <p:nvPr/>
        </p:nvGraphicFramePr>
        <p:xfrm>
          <a:off x="748746" y="1567009"/>
          <a:ext cx="7493000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2680" imgH="1066680" progId="Equation.DSMT4">
                  <p:embed/>
                </p:oleObj>
              </mc:Choice>
              <mc:Fallback>
                <p:oleObj name="Equation" r:id="rId3" imgW="7492680" imgH="1066680" progId="Equation.DSMT4">
                  <p:embed/>
                  <p:pic>
                    <p:nvPicPr>
                      <p:cNvPr id="1331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746" y="1567009"/>
                        <a:ext cx="7493000" cy="106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20" name="正方形/長方形 4"/>
          <p:cNvSpPr>
            <a:spLocks noChangeArrowheads="1"/>
          </p:cNvSpPr>
          <p:nvPr/>
        </p:nvSpPr>
        <p:spPr bwMode="auto">
          <a:xfrm>
            <a:off x="832773" y="6229239"/>
            <a:ext cx="5857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altLang="ja-JP" sz="1600" dirty="0" err="1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Yagasaki</a:t>
            </a: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Saito, </a:t>
            </a: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5"/>
              </a:rPr>
              <a:t>JCP </a:t>
            </a:r>
            <a:r>
              <a:rPr lang="en-US" altLang="ja-JP" sz="1600" b="1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5"/>
              </a:rPr>
              <a:t>128</a:t>
            </a:r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5"/>
              </a:rPr>
              <a:t>, 154521 (2008).</a:t>
            </a:r>
            <a:endParaRPr lang="en-US" altLang="ja-JP" sz="1600" dirty="0">
              <a:solidFill>
                <a:schemeClr val="accent2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829445" name="Picture 5" descr="http://scitation.aip.org/journals/doc/JCPSA6-ft/vol_128/iss_15/154521_1-F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927" y="3501656"/>
            <a:ext cx="3471150" cy="2643225"/>
          </a:xfrm>
          <a:prstGeom prst="rect">
            <a:avLst/>
          </a:prstGeom>
          <a:noFill/>
        </p:spPr>
      </p:pic>
      <p:pic>
        <p:nvPicPr>
          <p:cNvPr id="829447" name="Picture 7" descr="http://scitation.aip.org/journals/doc/JCPSA6-ft/vol_128/iss_15/154521_1-F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8325" y="3521856"/>
            <a:ext cx="3503543" cy="2581232"/>
          </a:xfrm>
          <a:prstGeom prst="rect">
            <a:avLst/>
          </a:prstGeom>
          <a:noFill/>
        </p:spPr>
      </p:pic>
      <p:sp>
        <p:nvSpPr>
          <p:cNvPr id="23" name="正方形/長方形 4"/>
          <p:cNvSpPr>
            <a:spLocks noChangeArrowheads="1"/>
          </p:cNvSpPr>
          <p:nvPr/>
        </p:nvSpPr>
        <p:spPr bwMode="auto">
          <a:xfrm>
            <a:off x="999350" y="2972132"/>
            <a:ext cx="9641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Water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タイトル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de-DE" altLang="ja-JP" sz="4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G明朝B" pitchFamily="17" charset="-128"/>
              </a:rPr>
              <a:t>Current Limitation </a:t>
            </a:r>
          </a:p>
        </p:txBody>
      </p:sp>
      <p:sp>
        <p:nvSpPr>
          <p:cNvPr id="26" name="正方形/長方形 25"/>
          <p:cNvSpPr/>
          <p:nvPr/>
        </p:nvSpPr>
        <p:spPr>
          <a:xfrm>
            <a:off x="817918" y="3305294"/>
            <a:ext cx="5237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Simulations are classical</a:t>
            </a:r>
            <a:endParaRPr lang="ja-JP" altLang="en-US" sz="3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775246" y="3956230"/>
            <a:ext cx="796641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  Nuclear motions: Newtonian dynamics</a:t>
            </a:r>
          </a:p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  (luck of 1-&gt;2 transition in high freq. modes)</a:t>
            </a:r>
          </a:p>
          <a:p>
            <a:r>
              <a:rPr lang="en-US" altLang="ja-JP" sz="2800" dirty="0">
                <a:solidFill>
                  <a:srgbClr val="FF0000"/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 </a:t>
            </a:r>
            <a:r>
              <a:rPr lang="nl-NL" altLang="ja-JP" sz="2800" dirty="0">
                <a:latin typeface="Times New Roman" pitchFamily="18" charset="0"/>
                <a:cs typeface="Times New Roman" pitchFamily="18" charset="0"/>
              </a:rPr>
              <a:t>Sakurai &amp;YT, </a:t>
            </a:r>
            <a:r>
              <a:rPr lang="en-US" altLang="ja-JP" sz="2800" dirty="0">
                <a:latin typeface="Times New Roman" pitchFamily="18" charset="0"/>
                <a:cs typeface="Times New Roman" pitchFamily="18" charset="0"/>
                <a:hlinkClick r:id="rId2"/>
              </a:rPr>
              <a:t>JPC A </a:t>
            </a:r>
            <a:r>
              <a:rPr lang="en-US" altLang="ja-JP" sz="2800" b="1" dirty="0">
                <a:latin typeface="Times New Roman" pitchFamily="18" charset="0"/>
                <a:cs typeface="Times New Roman" pitchFamily="18" charset="0"/>
                <a:hlinkClick r:id="rId2"/>
              </a:rPr>
              <a:t>115,</a:t>
            </a:r>
            <a:r>
              <a:rPr lang="en-US" altLang="ja-JP" sz="2800" dirty="0">
                <a:latin typeface="Times New Roman" pitchFamily="18" charset="0"/>
                <a:cs typeface="Times New Roman" pitchFamily="18" charset="0"/>
                <a:hlinkClick r:id="rId2"/>
              </a:rPr>
              <a:t> 4009(2011)</a:t>
            </a:r>
            <a:r>
              <a:rPr lang="en-US" altLang="ja-JP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 </a:t>
            </a:r>
          </a:p>
          <a:p>
            <a:endParaRPr lang="en-US" altLang="ja-JP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 </a:t>
            </a:r>
            <a:endParaRPr lang="ja-JP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96112" y="1330036"/>
            <a:ext cx="78333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Potentials are empirically constructed</a:t>
            </a:r>
          </a:p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2D signals are sensitive for difference of potential </a:t>
            </a:r>
          </a:p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Arial Unicode MS" pitchFamily="50" charset="-128"/>
                <a:cs typeface="Times New Roman" pitchFamily="18" charset="0"/>
              </a:rPr>
              <a:t>and polarizability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180" y="1327540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2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" y="4773553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8712" y="4867271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085" y="456365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0861" y="1449406"/>
            <a:ext cx="2144396" cy="150986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1296" y="3007178"/>
            <a:ext cx="1392080" cy="162409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2160" y="4865256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5387" y="5613158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EACD85C-987B-4F11-9FE6-396DAC1B045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866846"/>
            <a:ext cx="2043761" cy="1247121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529001" y="2238778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193675"/>
            <a:ext cx="8229600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A1 Normal Mode Analysis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8134" name="正方形/長方形 7"/>
          <p:cNvSpPr>
            <a:spLocks noChangeArrowheads="1"/>
          </p:cNvSpPr>
          <p:nvPr/>
        </p:nvSpPr>
        <p:spPr bwMode="auto">
          <a:xfrm>
            <a:off x="1330325" y="1109663"/>
            <a:ext cx="5205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Express molecular motions by harmonic motions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5" name="テキスト ボックス 10"/>
          <p:cNvSpPr txBox="1">
            <a:spLocks noChangeArrowheads="1"/>
          </p:cNvSpPr>
          <p:nvPr/>
        </p:nvSpPr>
        <p:spPr bwMode="auto">
          <a:xfrm>
            <a:off x="965200" y="6134100"/>
            <a:ext cx="6265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1D case, NMA, eq. and. noneq MD results are more like same </a:t>
            </a:r>
            <a:endParaRPr lang="ja-JP" altLang="en-US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4814888" y="1881188"/>
            <a:ext cx="3205162" cy="10287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chemeClr val="accent1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48137" name="Freeform 26"/>
          <p:cNvSpPr>
            <a:spLocks/>
          </p:cNvSpPr>
          <p:nvPr/>
        </p:nvSpPr>
        <p:spPr bwMode="auto">
          <a:xfrm>
            <a:off x="846138" y="1893888"/>
            <a:ext cx="3467100" cy="460375"/>
          </a:xfrm>
          <a:custGeom>
            <a:avLst/>
            <a:gdLst>
              <a:gd name="T0" fmla="*/ 0 w 2184"/>
              <a:gd name="T1" fmla="*/ 2147483647 h 290"/>
              <a:gd name="T2" fmla="*/ 2147483647 w 2184"/>
              <a:gd name="T3" fmla="*/ 2147483647 h 290"/>
              <a:gd name="T4" fmla="*/ 2147483647 w 2184"/>
              <a:gd name="T5" fmla="*/ 2147483647 h 290"/>
              <a:gd name="T6" fmla="*/ 2147483647 w 2184"/>
              <a:gd name="T7" fmla="*/ 2147483647 h 290"/>
              <a:gd name="T8" fmla="*/ 2147483647 w 2184"/>
              <a:gd name="T9" fmla="*/ 2147483647 h 290"/>
              <a:gd name="T10" fmla="*/ 2147483647 w 2184"/>
              <a:gd name="T11" fmla="*/ 2147483647 h 290"/>
              <a:gd name="T12" fmla="*/ 2147483647 w 2184"/>
              <a:gd name="T13" fmla="*/ 2147483647 h 290"/>
              <a:gd name="T14" fmla="*/ 2147483647 w 2184"/>
              <a:gd name="T15" fmla="*/ 2147483647 h 290"/>
              <a:gd name="T16" fmla="*/ 2147483647 w 2184"/>
              <a:gd name="T17" fmla="*/ 2147483647 h 290"/>
              <a:gd name="T18" fmla="*/ 2147483647 w 2184"/>
              <a:gd name="T19" fmla="*/ 2147483647 h 290"/>
              <a:gd name="T20" fmla="*/ 2147483647 w 2184"/>
              <a:gd name="T21" fmla="*/ 2147483647 h 290"/>
              <a:gd name="T22" fmla="*/ 2147483647 w 2184"/>
              <a:gd name="T23" fmla="*/ 2147483647 h 290"/>
              <a:gd name="T24" fmla="*/ 2147483647 w 2184"/>
              <a:gd name="T25" fmla="*/ 2147483647 h 290"/>
              <a:gd name="T26" fmla="*/ 2147483647 w 2184"/>
              <a:gd name="T27" fmla="*/ 2147483647 h 290"/>
              <a:gd name="T28" fmla="*/ 2147483647 w 2184"/>
              <a:gd name="T29" fmla="*/ 2147483647 h 290"/>
              <a:gd name="T30" fmla="*/ 2147483647 w 2184"/>
              <a:gd name="T31" fmla="*/ 2147483647 h 290"/>
              <a:gd name="T32" fmla="*/ 2147483647 w 2184"/>
              <a:gd name="T33" fmla="*/ 2147483647 h 290"/>
              <a:gd name="T34" fmla="*/ 2147483647 w 2184"/>
              <a:gd name="T35" fmla="*/ 2147483647 h 290"/>
              <a:gd name="T36" fmla="*/ 2147483647 w 2184"/>
              <a:gd name="T37" fmla="*/ 2147483647 h 290"/>
              <a:gd name="T38" fmla="*/ 2147483647 w 2184"/>
              <a:gd name="T39" fmla="*/ 2147483647 h 290"/>
              <a:gd name="T40" fmla="*/ 2147483647 w 2184"/>
              <a:gd name="T41" fmla="*/ 2147483647 h 290"/>
              <a:gd name="T42" fmla="*/ 2147483647 w 2184"/>
              <a:gd name="T43" fmla="*/ 2147483647 h 290"/>
              <a:gd name="T44" fmla="*/ 2147483647 w 2184"/>
              <a:gd name="T45" fmla="*/ 2147483647 h 290"/>
              <a:gd name="T46" fmla="*/ 2147483647 w 2184"/>
              <a:gd name="T47" fmla="*/ 2147483647 h 290"/>
              <a:gd name="T48" fmla="*/ 2147483647 w 2184"/>
              <a:gd name="T49" fmla="*/ 2147483647 h 290"/>
              <a:gd name="T50" fmla="*/ 2147483647 w 2184"/>
              <a:gd name="T51" fmla="*/ 2147483647 h 290"/>
              <a:gd name="T52" fmla="*/ 2147483647 w 2184"/>
              <a:gd name="T53" fmla="*/ 2147483647 h 290"/>
              <a:gd name="T54" fmla="*/ 2147483647 w 2184"/>
              <a:gd name="T55" fmla="*/ 2147483647 h 290"/>
              <a:gd name="T56" fmla="*/ 2147483647 w 2184"/>
              <a:gd name="T57" fmla="*/ 2147483647 h 290"/>
              <a:gd name="T58" fmla="*/ 2147483647 w 2184"/>
              <a:gd name="T59" fmla="*/ 2147483647 h 290"/>
              <a:gd name="T60" fmla="*/ 2147483647 w 2184"/>
              <a:gd name="T61" fmla="*/ 2147483647 h 290"/>
              <a:gd name="T62" fmla="*/ 2147483647 w 2184"/>
              <a:gd name="T63" fmla="*/ 2147483647 h 290"/>
              <a:gd name="T64" fmla="*/ 2147483647 w 2184"/>
              <a:gd name="T65" fmla="*/ 2147483647 h 290"/>
              <a:gd name="T66" fmla="*/ 2147483647 w 2184"/>
              <a:gd name="T67" fmla="*/ 2147483647 h 290"/>
              <a:gd name="T68" fmla="*/ 2147483647 w 2184"/>
              <a:gd name="T69" fmla="*/ 2147483647 h 290"/>
              <a:gd name="T70" fmla="*/ 2147483647 w 2184"/>
              <a:gd name="T71" fmla="*/ 2147483647 h 290"/>
              <a:gd name="T72" fmla="*/ 2147483647 w 2184"/>
              <a:gd name="T73" fmla="*/ 2147483647 h 290"/>
              <a:gd name="T74" fmla="*/ 2147483647 w 2184"/>
              <a:gd name="T75" fmla="*/ 2147483647 h 290"/>
              <a:gd name="T76" fmla="*/ 2147483647 w 2184"/>
              <a:gd name="T77" fmla="*/ 2147483647 h 290"/>
              <a:gd name="T78" fmla="*/ 2147483647 w 2184"/>
              <a:gd name="T79" fmla="*/ 2147483647 h 290"/>
              <a:gd name="T80" fmla="*/ 2147483647 w 2184"/>
              <a:gd name="T81" fmla="*/ 2147483647 h 2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84"/>
              <a:gd name="T124" fmla="*/ 0 h 290"/>
              <a:gd name="T125" fmla="*/ 2184 w 2184"/>
              <a:gd name="T126" fmla="*/ 290 h 29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84" h="290">
                <a:moveTo>
                  <a:pt x="0" y="111"/>
                </a:moveTo>
                <a:cubicBezTo>
                  <a:pt x="29" y="118"/>
                  <a:pt x="134" y="130"/>
                  <a:pt x="174" y="153"/>
                </a:cubicBezTo>
                <a:cubicBezTo>
                  <a:pt x="214" y="176"/>
                  <a:pt x="219" y="236"/>
                  <a:pt x="240" y="249"/>
                </a:cubicBezTo>
                <a:cubicBezTo>
                  <a:pt x="261" y="262"/>
                  <a:pt x="297" y="254"/>
                  <a:pt x="300" y="231"/>
                </a:cubicBezTo>
                <a:cubicBezTo>
                  <a:pt x="303" y="208"/>
                  <a:pt x="248" y="127"/>
                  <a:pt x="258" y="111"/>
                </a:cubicBezTo>
                <a:cubicBezTo>
                  <a:pt x="268" y="95"/>
                  <a:pt x="316" y="114"/>
                  <a:pt x="360" y="135"/>
                </a:cubicBezTo>
                <a:cubicBezTo>
                  <a:pt x="404" y="156"/>
                  <a:pt x="495" y="230"/>
                  <a:pt x="522" y="237"/>
                </a:cubicBezTo>
                <a:cubicBezTo>
                  <a:pt x="549" y="244"/>
                  <a:pt x="514" y="188"/>
                  <a:pt x="522" y="177"/>
                </a:cubicBezTo>
                <a:cubicBezTo>
                  <a:pt x="530" y="166"/>
                  <a:pt x="569" y="192"/>
                  <a:pt x="570" y="171"/>
                </a:cubicBezTo>
                <a:cubicBezTo>
                  <a:pt x="571" y="150"/>
                  <a:pt x="503" y="74"/>
                  <a:pt x="528" y="51"/>
                </a:cubicBezTo>
                <a:cubicBezTo>
                  <a:pt x="553" y="28"/>
                  <a:pt x="663" y="33"/>
                  <a:pt x="720" y="33"/>
                </a:cubicBezTo>
                <a:cubicBezTo>
                  <a:pt x="777" y="33"/>
                  <a:pt x="851" y="41"/>
                  <a:pt x="870" y="51"/>
                </a:cubicBezTo>
                <a:cubicBezTo>
                  <a:pt x="889" y="61"/>
                  <a:pt x="870" y="84"/>
                  <a:pt x="834" y="93"/>
                </a:cubicBezTo>
                <a:cubicBezTo>
                  <a:pt x="798" y="102"/>
                  <a:pt x="679" y="95"/>
                  <a:pt x="654" y="105"/>
                </a:cubicBezTo>
                <a:cubicBezTo>
                  <a:pt x="629" y="115"/>
                  <a:pt x="663" y="144"/>
                  <a:pt x="684" y="153"/>
                </a:cubicBezTo>
                <a:cubicBezTo>
                  <a:pt x="705" y="162"/>
                  <a:pt x="749" y="155"/>
                  <a:pt x="780" y="159"/>
                </a:cubicBezTo>
                <a:cubicBezTo>
                  <a:pt x="811" y="163"/>
                  <a:pt x="867" y="167"/>
                  <a:pt x="870" y="177"/>
                </a:cubicBezTo>
                <a:cubicBezTo>
                  <a:pt x="873" y="187"/>
                  <a:pt x="831" y="209"/>
                  <a:pt x="798" y="219"/>
                </a:cubicBezTo>
                <a:cubicBezTo>
                  <a:pt x="765" y="229"/>
                  <a:pt x="687" y="228"/>
                  <a:pt x="672" y="237"/>
                </a:cubicBezTo>
                <a:cubicBezTo>
                  <a:pt x="657" y="246"/>
                  <a:pt x="690" y="265"/>
                  <a:pt x="708" y="273"/>
                </a:cubicBezTo>
                <a:cubicBezTo>
                  <a:pt x="726" y="281"/>
                  <a:pt x="745" y="290"/>
                  <a:pt x="780" y="285"/>
                </a:cubicBezTo>
                <a:cubicBezTo>
                  <a:pt x="815" y="280"/>
                  <a:pt x="872" y="262"/>
                  <a:pt x="918" y="243"/>
                </a:cubicBezTo>
                <a:cubicBezTo>
                  <a:pt x="964" y="224"/>
                  <a:pt x="1018" y="187"/>
                  <a:pt x="1056" y="171"/>
                </a:cubicBezTo>
                <a:cubicBezTo>
                  <a:pt x="1094" y="155"/>
                  <a:pt x="1105" y="146"/>
                  <a:pt x="1146" y="147"/>
                </a:cubicBezTo>
                <a:cubicBezTo>
                  <a:pt x="1187" y="148"/>
                  <a:pt x="1263" y="167"/>
                  <a:pt x="1302" y="177"/>
                </a:cubicBezTo>
                <a:cubicBezTo>
                  <a:pt x="1341" y="187"/>
                  <a:pt x="1375" y="221"/>
                  <a:pt x="1380" y="207"/>
                </a:cubicBezTo>
                <a:cubicBezTo>
                  <a:pt x="1385" y="193"/>
                  <a:pt x="1326" y="104"/>
                  <a:pt x="1332" y="93"/>
                </a:cubicBezTo>
                <a:cubicBezTo>
                  <a:pt x="1338" y="82"/>
                  <a:pt x="1389" y="123"/>
                  <a:pt x="1416" y="141"/>
                </a:cubicBezTo>
                <a:cubicBezTo>
                  <a:pt x="1443" y="159"/>
                  <a:pt x="1480" y="203"/>
                  <a:pt x="1494" y="201"/>
                </a:cubicBezTo>
                <a:cubicBezTo>
                  <a:pt x="1508" y="199"/>
                  <a:pt x="1519" y="158"/>
                  <a:pt x="1500" y="129"/>
                </a:cubicBezTo>
                <a:cubicBezTo>
                  <a:pt x="1481" y="100"/>
                  <a:pt x="1384" y="47"/>
                  <a:pt x="1380" y="27"/>
                </a:cubicBezTo>
                <a:cubicBezTo>
                  <a:pt x="1376" y="7"/>
                  <a:pt x="1448" y="0"/>
                  <a:pt x="1476" y="9"/>
                </a:cubicBezTo>
                <a:cubicBezTo>
                  <a:pt x="1504" y="18"/>
                  <a:pt x="1519" y="63"/>
                  <a:pt x="1548" y="81"/>
                </a:cubicBezTo>
                <a:cubicBezTo>
                  <a:pt x="1577" y="99"/>
                  <a:pt x="1611" y="112"/>
                  <a:pt x="1650" y="117"/>
                </a:cubicBezTo>
                <a:cubicBezTo>
                  <a:pt x="1689" y="122"/>
                  <a:pt x="1772" y="123"/>
                  <a:pt x="1782" y="111"/>
                </a:cubicBezTo>
                <a:cubicBezTo>
                  <a:pt x="1792" y="99"/>
                  <a:pt x="1690" y="52"/>
                  <a:pt x="1710" y="45"/>
                </a:cubicBezTo>
                <a:cubicBezTo>
                  <a:pt x="1730" y="38"/>
                  <a:pt x="1869" y="51"/>
                  <a:pt x="1902" y="69"/>
                </a:cubicBezTo>
                <a:cubicBezTo>
                  <a:pt x="1935" y="87"/>
                  <a:pt x="1885" y="139"/>
                  <a:pt x="1908" y="153"/>
                </a:cubicBezTo>
                <a:cubicBezTo>
                  <a:pt x="1931" y="167"/>
                  <a:pt x="2010" y="162"/>
                  <a:pt x="2040" y="153"/>
                </a:cubicBezTo>
                <a:cubicBezTo>
                  <a:pt x="2070" y="144"/>
                  <a:pt x="2064" y="109"/>
                  <a:pt x="2088" y="99"/>
                </a:cubicBezTo>
                <a:cubicBezTo>
                  <a:pt x="2112" y="89"/>
                  <a:pt x="2164" y="94"/>
                  <a:pt x="2184" y="93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38" name="Text Box 27"/>
          <p:cNvSpPr txBox="1">
            <a:spLocks noChangeArrowheads="1"/>
          </p:cNvSpPr>
          <p:nvPr/>
        </p:nvSpPr>
        <p:spPr bwMode="auto">
          <a:xfrm>
            <a:off x="1595438" y="1566863"/>
            <a:ext cx="1874837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000" b="1" i="1">
                <a:solidFill>
                  <a:srgbClr val="FF0000"/>
                </a:solidFill>
                <a:latin typeface="Century Gothic" pitchFamily="34" charset="0"/>
              </a:rPr>
              <a:t>MD Trajectory</a:t>
            </a:r>
          </a:p>
        </p:txBody>
      </p:sp>
      <p:sp>
        <p:nvSpPr>
          <p:cNvPr id="48139" name="Line 28"/>
          <p:cNvSpPr>
            <a:spLocks noChangeShapeType="1"/>
          </p:cNvSpPr>
          <p:nvPr/>
        </p:nvSpPr>
        <p:spPr bwMode="auto">
          <a:xfrm>
            <a:off x="1119188" y="2127250"/>
            <a:ext cx="171450" cy="4857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0" name="Line 29"/>
          <p:cNvSpPr>
            <a:spLocks noChangeShapeType="1"/>
          </p:cNvSpPr>
          <p:nvPr/>
        </p:nvSpPr>
        <p:spPr bwMode="auto">
          <a:xfrm>
            <a:off x="1293813" y="2279650"/>
            <a:ext cx="28575" cy="3524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1" name="Line 30"/>
          <p:cNvSpPr>
            <a:spLocks noChangeShapeType="1"/>
          </p:cNvSpPr>
          <p:nvPr/>
        </p:nvSpPr>
        <p:spPr bwMode="auto">
          <a:xfrm flipH="1">
            <a:off x="1341438" y="2108200"/>
            <a:ext cx="73025" cy="4953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2" name="Line 31"/>
          <p:cNvSpPr>
            <a:spLocks noChangeShapeType="1"/>
          </p:cNvSpPr>
          <p:nvPr/>
        </p:nvSpPr>
        <p:spPr bwMode="auto">
          <a:xfrm>
            <a:off x="1665288" y="2270125"/>
            <a:ext cx="133350" cy="600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3" name="Line 32"/>
          <p:cNvSpPr>
            <a:spLocks noChangeShapeType="1"/>
          </p:cNvSpPr>
          <p:nvPr/>
        </p:nvSpPr>
        <p:spPr bwMode="auto">
          <a:xfrm>
            <a:off x="1808163" y="1965325"/>
            <a:ext cx="0" cy="8001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4" name="Line 33"/>
          <p:cNvSpPr>
            <a:spLocks noChangeShapeType="1"/>
          </p:cNvSpPr>
          <p:nvPr/>
        </p:nvSpPr>
        <p:spPr bwMode="auto">
          <a:xfrm>
            <a:off x="1922463" y="2051050"/>
            <a:ext cx="228600" cy="981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5" name="Line 34"/>
          <p:cNvSpPr>
            <a:spLocks noChangeShapeType="1"/>
          </p:cNvSpPr>
          <p:nvPr/>
        </p:nvSpPr>
        <p:spPr bwMode="auto">
          <a:xfrm flipH="1">
            <a:off x="2179638" y="2041525"/>
            <a:ext cx="9525" cy="9525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6" name="Line 35"/>
          <p:cNvSpPr>
            <a:spLocks noChangeShapeType="1"/>
          </p:cNvSpPr>
          <p:nvPr/>
        </p:nvSpPr>
        <p:spPr bwMode="auto">
          <a:xfrm>
            <a:off x="2055813" y="2146300"/>
            <a:ext cx="104775" cy="8477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7" name="Line 36"/>
          <p:cNvSpPr>
            <a:spLocks noChangeShapeType="1"/>
          </p:cNvSpPr>
          <p:nvPr/>
        </p:nvSpPr>
        <p:spPr bwMode="auto">
          <a:xfrm flipH="1">
            <a:off x="2179638" y="2298700"/>
            <a:ext cx="114300" cy="6953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8" name="Line 37"/>
          <p:cNvSpPr>
            <a:spLocks noChangeShapeType="1"/>
          </p:cNvSpPr>
          <p:nvPr/>
        </p:nvSpPr>
        <p:spPr bwMode="auto">
          <a:xfrm flipH="1">
            <a:off x="2522538" y="2184400"/>
            <a:ext cx="9525" cy="600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49" name="Line 38"/>
          <p:cNvSpPr>
            <a:spLocks noChangeShapeType="1"/>
          </p:cNvSpPr>
          <p:nvPr/>
        </p:nvSpPr>
        <p:spPr bwMode="auto">
          <a:xfrm flipH="1">
            <a:off x="2770188" y="2155825"/>
            <a:ext cx="38100" cy="6096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0" name="Line 39"/>
          <p:cNvSpPr>
            <a:spLocks noChangeShapeType="1"/>
          </p:cNvSpPr>
          <p:nvPr/>
        </p:nvSpPr>
        <p:spPr bwMode="auto">
          <a:xfrm>
            <a:off x="3017838" y="2222500"/>
            <a:ext cx="9525" cy="7239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1" name="Line 40"/>
          <p:cNvSpPr>
            <a:spLocks noChangeShapeType="1"/>
          </p:cNvSpPr>
          <p:nvPr/>
        </p:nvSpPr>
        <p:spPr bwMode="auto">
          <a:xfrm>
            <a:off x="3122613" y="2117725"/>
            <a:ext cx="85725" cy="100012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2" name="Line 41"/>
          <p:cNvSpPr>
            <a:spLocks noChangeShapeType="1"/>
          </p:cNvSpPr>
          <p:nvPr/>
        </p:nvSpPr>
        <p:spPr bwMode="auto">
          <a:xfrm>
            <a:off x="3179763" y="1917700"/>
            <a:ext cx="47625" cy="114300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3" name="Line 42"/>
          <p:cNvSpPr>
            <a:spLocks noChangeShapeType="1"/>
          </p:cNvSpPr>
          <p:nvPr/>
        </p:nvSpPr>
        <p:spPr bwMode="auto">
          <a:xfrm flipH="1">
            <a:off x="3246438" y="2041525"/>
            <a:ext cx="66675" cy="9810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4" name="Line 43"/>
          <p:cNvSpPr>
            <a:spLocks noChangeShapeType="1"/>
          </p:cNvSpPr>
          <p:nvPr/>
        </p:nvSpPr>
        <p:spPr bwMode="auto">
          <a:xfrm flipH="1">
            <a:off x="3284538" y="2079625"/>
            <a:ext cx="133350" cy="89535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5" name="Line 44"/>
          <p:cNvSpPr>
            <a:spLocks noChangeShapeType="1"/>
          </p:cNvSpPr>
          <p:nvPr/>
        </p:nvSpPr>
        <p:spPr bwMode="auto">
          <a:xfrm flipH="1">
            <a:off x="3484563" y="2098675"/>
            <a:ext cx="38100" cy="877888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6" name="Line 45"/>
          <p:cNvSpPr>
            <a:spLocks noChangeShapeType="1"/>
          </p:cNvSpPr>
          <p:nvPr/>
        </p:nvSpPr>
        <p:spPr bwMode="auto">
          <a:xfrm flipH="1">
            <a:off x="3856038" y="2136775"/>
            <a:ext cx="19050" cy="704850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7" name="Line 46"/>
          <p:cNvSpPr>
            <a:spLocks noChangeShapeType="1"/>
          </p:cNvSpPr>
          <p:nvPr/>
        </p:nvSpPr>
        <p:spPr bwMode="auto">
          <a:xfrm flipH="1">
            <a:off x="4084638" y="2117725"/>
            <a:ext cx="9525" cy="828675"/>
          </a:xfrm>
          <a:prstGeom prst="line">
            <a:avLst/>
          </a:prstGeom>
          <a:noFill/>
          <a:ln w="952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158" name="Freeform 47"/>
          <p:cNvSpPr>
            <a:spLocks/>
          </p:cNvSpPr>
          <p:nvPr/>
        </p:nvSpPr>
        <p:spPr bwMode="auto">
          <a:xfrm>
            <a:off x="966788" y="2246313"/>
            <a:ext cx="3267075" cy="1111250"/>
          </a:xfrm>
          <a:custGeom>
            <a:avLst/>
            <a:gdLst>
              <a:gd name="T0" fmla="*/ 0 w 2058"/>
              <a:gd name="T1" fmla="*/ 2147483647 h 535"/>
              <a:gd name="T2" fmla="*/ 0 w 2058"/>
              <a:gd name="T3" fmla="*/ 2147483647 h 535"/>
              <a:gd name="T4" fmla="*/ 2147483647 w 2058"/>
              <a:gd name="T5" fmla="*/ 2147483647 h 535"/>
              <a:gd name="T6" fmla="*/ 2147483647 w 2058"/>
              <a:gd name="T7" fmla="*/ 2147483647 h 535"/>
              <a:gd name="T8" fmla="*/ 2147483647 w 2058"/>
              <a:gd name="T9" fmla="*/ 2147483647 h 535"/>
              <a:gd name="T10" fmla="*/ 2147483647 w 2058"/>
              <a:gd name="T11" fmla="*/ 2147483647 h 535"/>
              <a:gd name="T12" fmla="*/ 2147483647 w 2058"/>
              <a:gd name="T13" fmla="*/ 2147483647 h 535"/>
              <a:gd name="T14" fmla="*/ 2147483647 w 2058"/>
              <a:gd name="T15" fmla="*/ 2147483647 h 535"/>
              <a:gd name="T16" fmla="*/ 2147483647 w 2058"/>
              <a:gd name="T17" fmla="*/ 2147483647 h 535"/>
              <a:gd name="T18" fmla="*/ 2147483647 w 2058"/>
              <a:gd name="T19" fmla="*/ 2147483647 h 535"/>
              <a:gd name="T20" fmla="*/ 2147483647 w 2058"/>
              <a:gd name="T21" fmla="*/ 2147483647 h 535"/>
              <a:gd name="T22" fmla="*/ 2147483647 w 2058"/>
              <a:gd name="T23" fmla="*/ 2147483647 h 535"/>
              <a:gd name="T24" fmla="*/ 2147483647 w 2058"/>
              <a:gd name="T25" fmla="*/ 2147483647 h 535"/>
              <a:gd name="T26" fmla="*/ 2147483647 w 2058"/>
              <a:gd name="T27" fmla="*/ 2147483647 h 535"/>
              <a:gd name="T28" fmla="*/ 2147483647 w 2058"/>
              <a:gd name="T29" fmla="*/ 2147483647 h 535"/>
              <a:gd name="T30" fmla="*/ 2147483647 w 2058"/>
              <a:gd name="T31" fmla="*/ 2147483647 h 535"/>
              <a:gd name="T32" fmla="*/ 2147483647 w 2058"/>
              <a:gd name="T33" fmla="*/ 2147483647 h 535"/>
              <a:gd name="T34" fmla="*/ 2147483647 w 2058"/>
              <a:gd name="T35" fmla="*/ 2147483647 h 535"/>
              <a:gd name="T36" fmla="*/ 2147483647 w 2058"/>
              <a:gd name="T37" fmla="*/ 2147483647 h 535"/>
              <a:gd name="T38" fmla="*/ 2147483647 w 2058"/>
              <a:gd name="T39" fmla="*/ 2147483647 h 535"/>
              <a:gd name="T40" fmla="*/ 2147483647 w 2058"/>
              <a:gd name="T41" fmla="*/ 2147483647 h 535"/>
              <a:gd name="T42" fmla="*/ 2147483647 w 2058"/>
              <a:gd name="T43" fmla="*/ 2147483647 h 535"/>
              <a:gd name="T44" fmla="*/ 2147483647 w 2058"/>
              <a:gd name="T45" fmla="*/ 2147483647 h 535"/>
              <a:gd name="T46" fmla="*/ 2147483647 w 2058"/>
              <a:gd name="T47" fmla="*/ 2147483647 h 535"/>
              <a:gd name="T48" fmla="*/ 2147483647 w 2058"/>
              <a:gd name="T49" fmla="*/ 2147483647 h 535"/>
              <a:gd name="T50" fmla="*/ 2147483647 w 2058"/>
              <a:gd name="T51" fmla="*/ 2147483647 h 535"/>
              <a:gd name="T52" fmla="*/ 2147483647 w 2058"/>
              <a:gd name="T53" fmla="*/ 2147483647 h 535"/>
              <a:gd name="T54" fmla="*/ 2147483647 w 2058"/>
              <a:gd name="T55" fmla="*/ 2147483647 h 535"/>
              <a:gd name="T56" fmla="*/ 2147483647 w 2058"/>
              <a:gd name="T57" fmla="*/ 2147483647 h 535"/>
              <a:gd name="T58" fmla="*/ 2147483647 w 2058"/>
              <a:gd name="T59" fmla="*/ 2147483647 h 535"/>
              <a:gd name="T60" fmla="*/ 2147483647 w 2058"/>
              <a:gd name="T61" fmla="*/ 2147483647 h 535"/>
              <a:gd name="T62" fmla="*/ 2147483647 w 2058"/>
              <a:gd name="T63" fmla="*/ 2147483647 h 535"/>
              <a:gd name="T64" fmla="*/ 2147483647 w 2058"/>
              <a:gd name="T65" fmla="*/ 2147483647 h 535"/>
              <a:gd name="T66" fmla="*/ 2147483647 w 2058"/>
              <a:gd name="T67" fmla="*/ 2147483647 h 535"/>
              <a:gd name="T68" fmla="*/ 2147483647 w 2058"/>
              <a:gd name="T69" fmla="*/ 2147483647 h 5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058"/>
              <a:gd name="T106" fmla="*/ 0 h 535"/>
              <a:gd name="T107" fmla="*/ 2058 w 2058"/>
              <a:gd name="T108" fmla="*/ 535 h 5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058" h="535">
                <a:moveTo>
                  <a:pt x="0" y="535"/>
                </a:moveTo>
                <a:lnTo>
                  <a:pt x="0" y="99"/>
                </a:lnTo>
                <a:cubicBezTo>
                  <a:pt x="5" y="19"/>
                  <a:pt x="17" y="63"/>
                  <a:pt x="30" y="53"/>
                </a:cubicBezTo>
                <a:cubicBezTo>
                  <a:pt x="43" y="42"/>
                  <a:pt x="60" y="35"/>
                  <a:pt x="77" y="37"/>
                </a:cubicBezTo>
                <a:cubicBezTo>
                  <a:pt x="94" y="39"/>
                  <a:pt x="108" y="39"/>
                  <a:pt x="131" y="64"/>
                </a:cubicBezTo>
                <a:cubicBezTo>
                  <a:pt x="154" y="89"/>
                  <a:pt x="189" y="172"/>
                  <a:pt x="215" y="187"/>
                </a:cubicBezTo>
                <a:cubicBezTo>
                  <a:pt x="241" y="201"/>
                  <a:pt x="264" y="166"/>
                  <a:pt x="288" y="151"/>
                </a:cubicBezTo>
                <a:cubicBezTo>
                  <a:pt x="312" y="137"/>
                  <a:pt x="337" y="93"/>
                  <a:pt x="361" y="99"/>
                </a:cubicBezTo>
                <a:cubicBezTo>
                  <a:pt x="385" y="104"/>
                  <a:pt x="411" y="151"/>
                  <a:pt x="434" y="187"/>
                </a:cubicBezTo>
                <a:cubicBezTo>
                  <a:pt x="457" y="222"/>
                  <a:pt x="475" y="293"/>
                  <a:pt x="498" y="309"/>
                </a:cubicBezTo>
                <a:cubicBezTo>
                  <a:pt x="522" y="325"/>
                  <a:pt x="549" y="281"/>
                  <a:pt x="572" y="282"/>
                </a:cubicBezTo>
                <a:cubicBezTo>
                  <a:pt x="595" y="283"/>
                  <a:pt x="618" y="301"/>
                  <a:pt x="636" y="318"/>
                </a:cubicBezTo>
                <a:cubicBezTo>
                  <a:pt x="654" y="335"/>
                  <a:pt x="660" y="366"/>
                  <a:pt x="680" y="387"/>
                </a:cubicBezTo>
                <a:cubicBezTo>
                  <a:pt x="700" y="408"/>
                  <a:pt x="730" y="455"/>
                  <a:pt x="758" y="444"/>
                </a:cubicBezTo>
                <a:cubicBezTo>
                  <a:pt x="786" y="434"/>
                  <a:pt x="824" y="356"/>
                  <a:pt x="848" y="323"/>
                </a:cubicBezTo>
                <a:cubicBezTo>
                  <a:pt x="873" y="291"/>
                  <a:pt x="881" y="255"/>
                  <a:pt x="902" y="248"/>
                </a:cubicBezTo>
                <a:cubicBezTo>
                  <a:pt x="923" y="241"/>
                  <a:pt x="950" y="298"/>
                  <a:pt x="976" y="282"/>
                </a:cubicBezTo>
                <a:cubicBezTo>
                  <a:pt x="1002" y="267"/>
                  <a:pt x="1036" y="158"/>
                  <a:pt x="1059" y="157"/>
                </a:cubicBezTo>
                <a:cubicBezTo>
                  <a:pt x="1082" y="156"/>
                  <a:pt x="1095" y="265"/>
                  <a:pt x="1113" y="274"/>
                </a:cubicBezTo>
                <a:cubicBezTo>
                  <a:pt x="1131" y="282"/>
                  <a:pt x="1150" y="211"/>
                  <a:pt x="1167" y="209"/>
                </a:cubicBezTo>
                <a:cubicBezTo>
                  <a:pt x="1184" y="207"/>
                  <a:pt x="1197" y="234"/>
                  <a:pt x="1216" y="260"/>
                </a:cubicBezTo>
                <a:cubicBezTo>
                  <a:pt x="1234" y="287"/>
                  <a:pt x="1257" y="353"/>
                  <a:pt x="1276" y="369"/>
                </a:cubicBezTo>
                <a:cubicBezTo>
                  <a:pt x="1295" y="386"/>
                  <a:pt x="1308" y="341"/>
                  <a:pt x="1330" y="358"/>
                </a:cubicBezTo>
                <a:cubicBezTo>
                  <a:pt x="1352" y="375"/>
                  <a:pt x="1373" y="477"/>
                  <a:pt x="1408" y="473"/>
                </a:cubicBezTo>
                <a:cubicBezTo>
                  <a:pt x="1443" y="469"/>
                  <a:pt x="1513" y="349"/>
                  <a:pt x="1544" y="335"/>
                </a:cubicBezTo>
                <a:cubicBezTo>
                  <a:pt x="1574" y="321"/>
                  <a:pt x="1575" y="404"/>
                  <a:pt x="1590" y="388"/>
                </a:cubicBezTo>
                <a:cubicBezTo>
                  <a:pt x="1605" y="371"/>
                  <a:pt x="1621" y="274"/>
                  <a:pt x="1637" y="237"/>
                </a:cubicBezTo>
                <a:cubicBezTo>
                  <a:pt x="1653" y="201"/>
                  <a:pt x="1669" y="203"/>
                  <a:pt x="1685" y="167"/>
                </a:cubicBezTo>
                <a:cubicBezTo>
                  <a:pt x="1701" y="130"/>
                  <a:pt x="1714" y="0"/>
                  <a:pt x="1733" y="21"/>
                </a:cubicBezTo>
                <a:cubicBezTo>
                  <a:pt x="1752" y="42"/>
                  <a:pt x="1773" y="258"/>
                  <a:pt x="1799" y="295"/>
                </a:cubicBezTo>
                <a:cubicBezTo>
                  <a:pt x="1825" y="331"/>
                  <a:pt x="1864" y="223"/>
                  <a:pt x="1890" y="237"/>
                </a:cubicBezTo>
                <a:cubicBezTo>
                  <a:pt x="1915" y="252"/>
                  <a:pt x="1927" y="371"/>
                  <a:pt x="1948" y="379"/>
                </a:cubicBezTo>
                <a:cubicBezTo>
                  <a:pt x="1969" y="387"/>
                  <a:pt x="1999" y="305"/>
                  <a:pt x="2016" y="282"/>
                </a:cubicBezTo>
                <a:cubicBezTo>
                  <a:pt x="2033" y="259"/>
                  <a:pt x="2046" y="200"/>
                  <a:pt x="2052" y="242"/>
                </a:cubicBezTo>
                <a:cubicBezTo>
                  <a:pt x="2058" y="284"/>
                  <a:pt x="2052" y="474"/>
                  <a:pt x="2052" y="535"/>
                </a:cubicBezTo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765E00"/>
              </a:gs>
            </a:gsLst>
            <a:lin ang="5400000" scaled="1"/>
          </a:gradFill>
          <a:ln w="28575">
            <a:noFill/>
            <a:round/>
            <a:headEnd/>
            <a:tailEnd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59" name="Text Box 48"/>
          <p:cNvSpPr txBox="1">
            <a:spLocks noChangeArrowheads="1"/>
          </p:cNvSpPr>
          <p:nvPr/>
        </p:nvSpPr>
        <p:spPr bwMode="auto">
          <a:xfrm>
            <a:off x="4827588" y="1865313"/>
            <a:ext cx="3148012" cy="10160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>
                <a:solidFill>
                  <a:srgbClr val="0000FF"/>
                </a:solidFill>
                <a:latin typeface="Arial Unicode MS"/>
                <a:ea typeface="Arial Unicode MS"/>
                <a:cs typeface="Arial Unicode MS"/>
              </a:rPr>
              <a:t>Quenched Structure</a:t>
            </a:r>
          </a:p>
          <a:p>
            <a:r>
              <a:rPr lang="ja-JP" altLang="en-US" sz="2000" b="1">
                <a:latin typeface="Arial Unicode MS"/>
                <a:ea typeface="Arial Unicode MS"/>
                <a:cs typeface="Arial Unicode MS"/>
              </a:rPr>
              <a:t>　</a:t>
            </a:r>
            <a:r>
              <a:rPr lang="en-US" altLang="ja-JP" sz="2000" b="1">
                <a:latin typeface="Arial Unicode MS"/>
                <a:ea typeface="Arial Unicode MS"/>
                <a:cs typeface="Arial Unicode MS"/>
              </a:rPr>
              <a:t>Energy Local Minimum</a:t>
            </a:r>
          </a:p>
          <a:p>
            <a:r>
              <a:rPr lang="en-US" altLang="ja-JP" sz="2000" b="1">
                <a:latin typeface="Arial Unicode MS"/>
                <a:ea typeface="Arial Unicode MS"/>
                <a:cs typeface="Arial Unicode MS"/>
              </a:rPr>
              <a:t>   along MD Trajectory</a:t>
            </a:r>
          </a:p>
        </p:txBody>
      </p:sp>
      <p:sp>
        <p:nvSpPr>
          <p:cNvPr id="48160" name="Oval 49"/>
          <p:cNvSpPr>
            <a:spLocks noChangeArrowheads="1"/>
          </p:cNvSpPr>
          <p:nvPr/>
        </p:nvSpPr>
        <p:spPr bwMode="auto">
          <a:xfrm>
            <a:off x="1249363" y="256857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1" name="Oval 50"/>
          <p:cNvSpPr>
            <a:spLocks noChangeArrowheads="1"/>
          </p:cNvSpPr>
          <p:nvPr/>
        </p:nvSpPr>
        <p:spPr bwMode="auto">
          <a:xfrm>
            <a:off x="1689100" y="2798763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2" name="Oval 51"/>
          <p:cNvSpPr>
            <a:spLocks noChangeArrowheads="1"/>
          </p:cNvSpPr>
          <p:nvPr/>
        </p:nvSpPr>
        <p:spPr bwMode="auto">
          <a:xfrm>
            <a:off x="2060575" y="3074988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3" name="Oval 52"/>
          <p:cNvSpPr>
            <a:spLocks noChangeArrowheads="1"/>
          </p:cNvSpPr>
          <p:nvPr/>
        </p:nvSpPr>
        <p:spPr bwMode="auto">
          <a:xfrm>
            <a:off x="2417763" y="2741613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4" name="Oval 53"/>
          <p:cNvSpPr>
            <a:spLocks noChangeArrowheads="1"/>
          </p:cNvSpPr>
          <p:nvPr/>
        </p:nvSpPr>
        <p:spPr bwMode="auto">
          <a:xfrm>
            <a:off x="2655888" y="2727325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5" name="Oval 54"/>
          <p:cNvSpPr>
            <a:spLocks noChangeArrowheads="1"/>
          </p:cNvSpPr>
          <p:nvPr/>
        </p:nvSpPr>
        <p:spPr bwMode="auto">
          <a:xfrm>
            <a:off x="2903538" y="2932113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6" name="Oval 55"/>
          <p:cNvSpPr>
            <a:spLocks noChangeArrowheads="1"/>
          </p:cNvSpPr>
          <p:nvPr/>
        </p:nvSpPr>
        <p:spPr bwMode="auto">
          <a:xfrm>
            <a:off x="3113088" y="3132138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7" name="Oval 56"/>
          <p:cNvSpPr>
            <a:spLocks noChangeArrowheads="1"/>
          </p:cNvSpPr>
          <p:nvPr/>
        </p:nvSpPr>
        <p:spPr bwMode="auto">
          <a:xfrm>
            <a:off x="3408363" y="2960688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8" name="Oval 57"/>
          <p:cNvSpPr>
            <a:spLocks noChangeArrowheads="1"/>
          </p:cNvSpPr>
          <p:nvPr/>
        </p:nvSpPr>
        <p:spPr bwMode="auto">
          <a:xfrm>
            <a:off x="3760788" y="2779713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169" name="Oval 58"/>
          <p:cNvSpPr>
            <a:spLocks noChangeArrowheads="1"/>
          </p:cNvSpPr>
          <p:nvPr/>
        </p:nvSpPr>
        <p:spPr bwMode="auto">
          <a:xfrm>
            <a:off x="3979863" y="2932113"/>
            <a:ext cx="190500" cy="165100"/>
          </a:xfrm>
          <a:prstGeom prst="ellipse">
            <a:avLst/>
          </a:prstGeom>
          <a:noFill/>
          <a:ln w="1270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49" name="Object 39"/>
          <p:cNvGraphicFramePr>
            <a:graphicFrameLocks noChangeAspect="1"/>
          </p:cNvGraphicFramePr>
          <p:nvPr/>
        </p:nvGraphicFramePr>
        <p:xfrm>
          <a:off x="1177925" y="3679825"/>
          <a:ext cx="2978150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3" imgW="3981600" imgH="2486160" progId="">
                  <p:embed/>
                </p:oleObj>
              </mc:Choice>
              <mc:Fallback>
                <p:oleObj name="描画 " r:id="rId3" imgW="3981600" imgH="2486160" progId="">
                  <p:embed/>
                  <p:pic>
                    <p:nvPicPr>
                      <p:cNvPr id="4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925" y="3679825"/>
                        <a:ext cx="2978150" cy="2117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70" name="Text Box 95"/>
          <p:cNvSpPr txBox="1">
            <a:spLocks noChangeArrowheads="1"/>
          </p:cNvSpPr>
          <p:nvPr/>
        </p:nvSpPr>
        <p:spPr bwMode="auto">
          <a:xfrm>
            <a:off x="4702175" y="5278438"/>
            <a:ext cx="3862388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latin typeface="Times New Roman" pitchFamily="18" charset="0"/>
                <a:cs typeface="Times New Roman" pitchFamily="18" charset="0"/>
              </a:rPr>
              <a:t>Cho, Fleming, Saito, Ohmine &amp; Stratt, </a:t>
            </a:r>
          </a:p>
          <a:p>
            <a:r>
              <a:rPr lang="en-US" altLang="ja-JP" sz="1600">
                <a:latin typeface="Times New Roman" pitchFamily="18" charset="0"/>
                <a:cs typeface="Times New Roman" pitchFamily="18" charset="0"/>
                <a:hlinkClick r:id="rId5"/>
              </a:rPr>
              <a:t>JCP </a:t>
            </a:r>
            <a:r>
              <a:rPr lang="en-US" altLang="ja-JP" sz="1600" b="1">
                <a:latin typeface="Times New Roman" pitchFamily="18" charset="0"/>
                <a:cs typeface="Times New Roman" pitchFamily="18" charset="0"/>
                <a:hlinkClick r:id="rId5"/>
              </a:rPr>
              <a:t>100</a:t>
            </a:r>
            <a:r>
              <a:rPr lang="en-US" altLang="ja-JP" sz="1600">
                <a:latin typeface="Times New Roman" pitchFamily="18" charset="0"/>
                <a:cs typeface="Times New Roman" pitchFamily="18" charset="0"/>
                <a:hlinkClick r:id="rId5"/>
              </a:rPr>
              <a:t>, 6672 (1994)</a:t>
            </a:r>
            <a:r>
              <a:rPr lang="en-US" altLang="ja-JP" sz="160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altLang="ja-JP" sz="1600">
                <a:latin typeface="Calibri" pitchFamily="34" charset="0"/>
              </a:rPr>
            </a:br>
            <a:endParaRPr lang="en-US" altLang="ja-JP" sz="1600">
              <a:latin typeface="Calibri" pitchFamily="34" charset="0"/>
            </a:endParaRPr>
          </a:p>
        </p:txBody>
      </p:sp>
      <p:sp>
        <p:nvSpPr>
          <p:cNvPr id="48171" name="Text Box 59"/>
          <p:cNvSpPr txBox="1">
            <a:spLocks noChangeArrowheads="1"/>
          </p:cNvSpPr>
          <p:nvPr/>
        </p:nvSpPr>
        <p:spPr bwMode="auto">
          <a:xfrm>
            <a:off x="5184775" y="3095625"/>
            <a:ext cx="2149475" cy="3381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1600" b="1" i="1">
                <a:latin typeface="Times New Roman" pitchFamily="18" charset="0"/>
                <a:cs typeface="Times New Roman" pitchFamily="18" charset="0"/>
              </a:rPr>
              <a:t>n-th Normal Mode</a:t>
            </a:r>
            <a:r>
              <a:rPr lang="en-US" altLang="ja-JP" sz="1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en-US" sz="1600" b="1">
                <a:latin typeface="Times New Roman" pitchFamily="18" charset="0"/>
                <a:cs typeface="Times New Roman" pitchFamily="18" charset="0"/>
              </a:rPr>
              <a:t>： </a:t>
            </a:r>
            <a:r>
              <a:rPr lang="en-US" altLang="ja-JP" sz="1600" i="1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ja-JP" sz="1600" baseline="-10000">
                <a:latin typeface="Times New Roman" pitchFamily="18" charset="0"/>
                <a:cs typeface="Times New Roman" pitchFamily="18" charset="0"/>
              </a:rPr>
              <a:t>n</a:t>
            </a:r>
          </a:p>
        </p:txBody>
      </p:sp>
      <p:pic>
        <p:nvPicPr>
          <p:cNvPr id="4817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5075" y="3759200"/>
            <a:ext cx="33623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4" descr="H2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15269" y="1665760"/>
            <a:ext cx="2160011" cy="2374193"/>
          </a:xfrm>
        </p:spPr>
      </p:pic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787510" y="1794410"/>
          <a:ext cx="2152073" cy="236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225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510" y="1794410"/>
                        <a:ext cx="2152073" cy="2360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667269" y="956580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Moritsugu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Kitao &amp; </a:t>
            </a:r>
            <a:r>
              <a:rPr lang="en-US" altLang="ja-JP" dirty="0" err="1">
                <a:latin typeface="Times New Roman" pitchFamily="18" charset="0"/>
                <a:cs typeface="Times New Roman" pitchFamily="18" charset="0"/>
              </a:rPr>
              <a:t>Kidera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PRL 85, 3970 (2000)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059" y="4218420"/>
            <a:ext cx="27908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2567" y="4155352"/>
            <a:ext cx="2665413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0" name="正方形/長方形 8"/>
          <p:cNvSpPr>
            <a:spLocks noChangeArrowheads="1"/>
          </p:cNvSpPr>
          <p:nvPr/>
        </p:nvSpPr>
        <p:spPr bwMode="auto">
          <a:xfrm>
            <a:off x="3616008" y="912638"/>
            <a:ext cx="225927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Ohmine &amp; Saito, </a:t>
            </a:r>
          </a:p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ACR 32, 741 (1999)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 sz="quarter"/>
          </p:nvPr>
        </p:nvSpPr>
        <p:spPr>
          <a:xfrm>
            <a:off x="503382" y="0"/>
            <a:ext cx="8229600" cy="1143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Normal Mode Analysis: Examples</a:t>
            </a:r>
            <a:endParaRPr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153924" name="Object 3"/>
          <p:cNvGraphicFramePr>
            <a:graphicFrameLocks noChangeAspect="1"/>
          </p:cNvGraphicFramePr>
          <p:nvPr/>
        </p:nvGraphicFramePr>
        <p:xfrm>
          <a:off x="7073583" y="476250"/>
          <a:ext cx="64611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342720" progId="Equation.DSMT4">
                  <p:embed/>
                </p:oleObj>
              </mc:Choice>
              <mc:Fallback>
                <p:oleObj name="Equation" r:id="rId8" imgW="647640" imgH="342720" progId="Equation.DSMT4">
                  <p:embed/>
                  <p:pic>
                    <p:nvPicPr>
                      <p:cNvPr id="31539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583" y="476250"/>
                        <a:ext cx="646112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34765"/>
            <a:ext cx="2020343" cy="2502067"/>
          </a:xfrm>
          <a:prstGeom prst="rect">
            <a:avLst/>
          </a:prstGeom>
          <a:ln w="12700">
            <a:round/>
          </a:ln>
        </p:spPr>
      </p:pic>
      <p:pic>
        <p:nvPicPr>
          <p:cNvPr id="12" name="IntraSDs.png"/>
          <p:cNvPicPr/>
          <p:nvPr/>
        </p:nvPicPr>
        <p:blipFill>
          <a:blip r:embed="rId11"/>
          <a:stretch>
            <a:fillRect/>
          </a:stretch>
        </p:blipFill>
        <p:spPr>
          <a:xfrm>
            <a:off x="6143027" y="4225404"/>
            <a:ext cx="2589955" cy="215289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hape 936"/>
          <p:cNvSpPr/>
          <p:nvPr/>
        </p:nvSpPr>
        <p:spPr>
          <a:xfrm>
            <a:off x="6127980" y="889603"/>
            <a:ext cx="400873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Lee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Coker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 sz="1800"/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JPCL. 7, 3171 (2016) </a:t>
            </a:r>
          </a:p>
        </p:txBody>
      </p:sp>
      <p:pic>
        <p:nvPicPr>
          <p:cNvPr id="15" name="image17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293960" y="1657800"/>
            <a:ext cx="2020343" cy="2502067"/>
          </a:xfrm>
          <a:prstGeom prst="rect">
            <a:avLst/>
          </a:prstGeom>
          <a:ln w="12700">
            <a:round/>
          </a:ln>
        </p:spPr>
      </p:pic>
    </p:spTree>
    <p:extLst>
      <p:ext uri="{BB962C8B-B14F-4D97-AF65-F5344CB8AC3E}">
        <p14:creationId xmlns:p14="http://schemas.microsoft.com/office/powerpoint/2010/main" val="106914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タイトル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A2a Equilibrium MD for 1D response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7170" name="Object 10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428750" y="3500438"/>
          <a:ext cx="550386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17640" imgH="317160" progId="Equation.DSMT4">
                  <p:embed/>
                </p:oleObj>
              </mc:Choice>
              <mc:Fallback>
                <p:oleObj name="Equation" r:id="rId3" imgW="2717640" imgH="317160" progId="Equation.DSMT4">
                  <p:embed/>
                  <p:pic>
                    <p:nvPicPr>
                      <p:cNvPr id="7170" name="Object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3500438"/>
                        <a:ext cx="5503863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1" name="Text Box 91"/>
          <p:cNvSpPr txBox="1">
            <a:spLocks noChangeArrowheads="1"/>
          </p:cNvSpPr>
          <p:nvPr/>
        </p:nvSpPr>
        <p:spPr bwMode="auto">
          <a:xfrm>
            <a:off x="500063" y="1285875"/>
            <a:ext cx="42545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294" tIns="32648" rIns="65294" bIns="32648"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n"/>
            </a:pPr>
            <a:r>
              <a:rPr lang="en-US" altLang="ja-JP" sz="2800" dirty="0">
                <a:latin typeface="Times New Roman" pitchFamily="18" charset="0"/>
              </a:rPr>
              <a:t> </a:t>
            </a:r>
            <a:r>
              <a:rPr lang="en-US" altLang="ja-JP" sz="2800">
                <a:latin typeface="Times New Roman" pitchFamily="18" charset="0"/>
              </a:rPr>
              <a:t>Raman  case</a:t>
            </a:r>
            <a:r>
              <a:rPr lang="en-US" altLang="ja-JP" sz="2800" dirty="0">
                <a:latin typeface="Times New Roman" pitchFamily="18" charset="0"/>
              </a:rPr>
              <a:t>:</a:t>
            </a:r>
          </a:p>
        </p:txBody>
      </p:sp>
      <p:graphicFrame>
        <p:nvGraphicFramePr>
          <p:cNvPr id="46083" name="Object 12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102986" y="1340716"/>
          <a:ext cx="227171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18960" imgH="241200" progId="Equation.DSMT4">
                  <p:embed/>
                </p:oleObj>
              </mc:Choice>
              <mc:Fallback>
                <p:oleObj name="Equation" r:id="rId5" imgW="1218960" imgH="241200" progId="Equation.DSMT4">
                  <p:embed/>
                  <p:pic>
                    <p:nvPicPr>
                      <p:cNvPr id="46083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2986" y="1340716"/>
                        <a:ext cx="2271712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6"/>
          <p:cNvGraphicFramePr>
            <a:graphicFrameLocks noChangeAspect="1"/>
          </p:cNvGraphicFramePr>
          <p:nvPr/>
        </p:nvGraphicFramePr>
        <p:xfrm>
          <a:off x="1601788" y="1993900"/>
          <a:ext cx="46831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86120" imgH="825480" progId="Equation.DSMT4">
                  <p:embed/>
                </p:oleObj>
              </mc:Choice>
              <mc:Fallback>
                <p:oleObj name="Equation" r:id="rId7" imgW="4686120" imgH="825480" progId="Equation.DSMT4">
                  <p:embed/>
                  <p:pic>
                    <p:nvPicPr>
                      <p:cNvPr id="717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1788" y="1993900"/>
                        <a:ext cx="4683125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4"/>
          <p:cNvGraphicFramePr>
            <a:graphicFrameLocks noChangeAspect="1"/>
          </p:cNvGraphicFramePr>
          <p:nvPr/>
        </p:nvGraphicFramePr>
        <p:xfrm>
          <a:off x="3578225" y="4203700"/>
          <a:ext cx="39100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71520" imgH="330120" progId="Equation.DSMT4">
                  <p:embed/>
                </p:oleObj>
              </mc:Choice>
              <mc:Fallback>
                <p:oleObj name="Equation" r:id="rId9" imgW="2171520" imgH="330120" progId="Equation.DSMT4">
                  <p:embed/>
                  <p:pic>
                    <p:nvPicPr>
                      <p:cNvPr id="717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8225" y="4203700"/>
                        <a:ext cx="3910013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11"/>
          <p:cNvGraphicFramePr>
            <a:graphicFrameLocks noChangeAspect="1"/>
          </p:cNvGraphicFramePr>
          <p:nvPr/>
        </p:nvGraphicFramePr>
        <p:xfrm>
          <a:off x="1428750" y="3500438"/>
          <a:ext cx="5711825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819160" imgH="317160" progId="Equation.DSMT4">
                  <p:embed/>
                </p:oleObj>
              </mc:Choice>
              <mc:Fallback>
                <p:oleObj name="Equation" r:id="rId11" imgW="2819160" imgH="317160" progId="Equation.DSMT4">
                  <p:embed/>
                  <p:pic>
                    <p:nvPicPr>
                      <p:cNvPr id="7174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3500438"/>
                        <a:ext cx="5711825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12"/>
          <p:cNvGraphicFramePr>
            <a:graphicFrameLocks noChangeAspect="1"/>
          </p:cNvGraphicFramePr>
          <p:nvPr/>
        </p:nvGraphicFramePr>
        <p:xfrm>
          <a:off x="1428750" y="3500438"/>
          <a:ext cx="491490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25680" imgH="317160" progId="Equation.DSMT4">
                  <p:embed/>
                </p:oleObj>
              </mc:Choice>
              <mc:Fallback>
                <p:oleObj name="Equation" r:id="rId13" imgW="2425680" imgH="317160" progId="Equation.DSMT4">
                  <p:embed/>
                  <p:pic>
                    <p:nvPicPr>
                      <p:cNvPr id="717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3500438"/>
                        <a:ext cx="4914900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8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358063" y="5143500"/>
          <a:ext cx="7080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31640" imgH="482400" progId="Equation.DSMT4">
                  <p:embed/>
                </p:oleObj>
              </mc:Choice>
              <mc:Fallback>
                <p:oleObj name="Equation" r:id="rId15" imgW="431640" imgH="482400" progId="Equation.DSMT4">
                  <p:embed/>
                  <p:pic>
                    <p:nvPicPr>
                      <p:cNvPr id="37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5143500"/>
                        <a:ext cx="70802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3"/>
          <p:cNvGrpSpPr>
            <a:grpSpLocks noChangeAspect="1"/>
          </p:cNvGrpSpPr>
          <p:nvPr/>
        </p:nvGrpSpPr>
        <p:grpSpPr bwMode="auto">
          <a:xfrm>
            <a:off x="1309688" y="5072063"/>
            <a:ext cx="5834062" cy="873125"/>
            <a:chOff x="1927" y="3113"/>
            <a:chExt cx="2544" cy="381"/>
          </a:xfrm>
        </p:grpSpPr>
        <p:sp>
          <p:nvSpPr>
            <p:cNvPr id="46112" name="AutoShape 94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13" name="Rectangle 95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4" name="Freeform 96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5" name="Freeform 97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6" name="Freeform 98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7" name="Freeform 99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8" name="Freeform 100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9" name="Line 101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20" name="Freeform 102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21" name="Freeform 103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22" name="Line 104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0" name="Text Box 105"/>
          <p:cNvSpPr txBox="1">
            <a:spLocks noChangeArrowheads="1"/>
          </p:cNvSpPr>
          <p:nvPr/>
        </p:nvSpPr>
        <p:spPr bwMode="auto">
          <a:xfrm>
            <a:off x="1392238" y="5857875"/>
            <a:ext cx="311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>
                <a:latin typeface="Calibri" pitchFamily="34" charset="0"/>
              </a:rPr>
              <a:t>0</a:t>
            </a:r>
          </a:p>
        </p:txBody>
      </p:sp>
      <p:sp>
        <p:nvSpPr>
          <p:cNvPr id="51" name="Text Box 106"/>
          <p:cNvSpPr txBox="1">
            <a:spLocks noChangeArrowheads="1"/>
          </p:cNvSpPr>
          <p:nvPr/>
        </p:nvSpPr>
        <p:spPr bwMode="auto">
          <a:xfrm>
            <a:off x="6577013" y="5800725"/>
            <a:ext cx="682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2000" b="1" i="1">
                <a:latin typeface="Calibri" pitchFamily="34" charset="0"/>
              </a:rPr>
              <a:t>t</a:t>
            </a:r>
          </a:p>
        </p:txBody>
      </p:sp>
      <p:grpSp>
        <p:nvGrpSpPr>
          <p:cNvPr id="3" name="Group 110"/>
          <p:cNvGrpSpPr>
            <a:grpSpLocks noChangeAspect="1"/>
          </p:cNvGrpSpPr>
          <p:nvPr/>
        </p:nvGrpSpPr>
        <p:grpSpPr bwMode="auto">
          <a:xfrm>
            <a:off x="1309688" y="5072063"/>
            <a:ext cx="5834062" cy="873125"/>
            <a:chOff x="1927" y="3113"/>
            <a:chExt cx="2544" cy="381"/>
          </a:xfrm>
        </p:grpSpPr>
        <p:sp>
          <p:nvSpPr>
            <p:cNvPr id="46101" name="AutoShape 111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02" name="Rectangle 112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3" name="Freeform 113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4" name="Freeform 114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5" name="Freeform 115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6" name="Freeform 116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7" name="Freeform 117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8" name="Line 118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09" name="Freeform 119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0" name="Freeform 120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1" name="Line 121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graphicFrame>
        <p:nvGraphicFramePr>
          <p:cNvPr id="7180" name="Object 9"/>
          <p:cNvGraphicFramePr>
            <a:graphicFrameLocks noChangeAspect="1"/>
          </p:cNvGraphicFramePr>
          <p:nvPr/>
        </p:nvGraphicFramePr>
        <p:xfrm>
          <a:off x="1590675" y="2173288"/>
          <a:ext cx="44561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57520" imgH="495000" progId="Equation.DSMT4">
                  <p:embed/>
                </p:oleObj>
              </mc:Choice>
              <mc:Fallback>
                <p:oleObj name="Equation" r:id="rId17" imgW="4457520" imgH="495000" progId="Equation.DSMT4">
                  <p:embed/>
                  <p:pic>
                    <p:nvPicPr>
                      <p:cNvPr id="718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675" y="2173288"/>
                        <a:ext cx="4456113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テキスト ボックス 39"/>
          <p:cNvSpPr txBox="1">
            <a:spLocks noChangeArrowheads="1"/>
          </p:cNvSpPr>
          <p:nvPr/>
        </p:nvSpPr>
        <p:spPr bwMode="auto">
          <a:xfrm>
            <a:off x="3000375" y="4929188"/>
            <a:ext cx="2344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equilibrium trajectories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AutoShape 14"/>
          <p:cNvSpPr>
            <a:spLocks noChangeAspect="1" noChangeArrowheads="1"/>
          </p:cNvSpPr>
          <p:nvPr/>
        </p:nvSpPr>
        <p:spPr bwMode="auto">
          <a:xfrm>
            <a:off x="3663950" y="3051175"/>
            <a:ext cx="1106488" cy="309563"/>
          </a:xfrm>
          <a:prstGeom prst="downArrow">
            <a:avLst>
              <a:gd name="adj1" fmla="val 34361"/>
              <a:gd name="adj2" fmla="val 6013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41" name="正方形/長方形 40"/>
          <p:cNvSpPr>
            <a:spLocks noChangeArrowheads="1"/>
          </p:cNvSpPr>
          <p:nvPr/>
        </p:nvSpPr>
        <p:spPr bwMode="auto">
          <a:xfrm>
            <a:off x="4629150" y="6302375"/>
            <a:ext cx="3817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Saito &amp; Ohmine,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19"/>
              </a:rPr>
              <a:t>JCP 106, 4889 (1997)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696075" y="4194175"/>
            <a:ext cx="1333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338638" y="3490913"/>
            <a:ext cx="1333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5736491" y="1345835"/>
          <a:ext cx="3082059" cy="700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02120" imgH="1117440" progId="Equation.DSMT4">
                  <p:embed/>
                </p:oleObj>
              </mc:Choice>
              <mc:Fallback>
                <p:oleObj name="Equation" r:id="rId21" imgW="4902120" imgH="1117440" progId="Equation.DSMT4">
                  <p:embed/>
                  <p:pic>
                    <p:nvPicPr>
                      <p:cNvPr id="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6491" y="1345835"/>
                        <a:ext cx="3082059" cy="7008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26"/>
          <p:cNvGraphicFramePr>
            <a:graphicFrameLocks noChangeAspect="1"/>
          </p:cNvGraphicFramePr>
          <p:nvPr/>
        </p:nvGraphicFramePr>
        <p:xfrm>
          <a:off x="6452870" y="4471289"/>
          <a:ext cx="227171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18960" imgH="241200" progId="Equation.DSMT4">
                  <p:embed/>
                </p:oleObj>
              </mc:Choice>
              <mc:Fallback>
                <p:oleObj name="Equation" r:id="rId23" imgW="1218960" imgH="241200" progId="Equation.DSMT4">
                  <p:embed/>
                  <p:pic>
                    <p:nvPicPr>
                      <p:cNvPr id="5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2870" y="4471289"/>
                        <a:ext cx="2271713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40" grpId="0"/>
      <p:bldP spid="42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タイトル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A2b  Equilibrium MD for 1D response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6091" name="Text Box 91"/>
          <p:cNvSpPr txBox="1">
            <a:spLocks noChangeArrowheads="1"/>
          </p:cNvSpPr>
          <p:nvPr/>
        </p:nvSpPr>
        <p:spPr bwMode="auto">
          <a:xfrm>
            <a:off x="500063" y="1285875"/>
            <a:ext cx="42545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294" tIns="32648" rIns="65294" bIns="32648"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n"/>
            </a:pPr>
            <a:r>
              <a:rPr lang="en-US" altLang="ja-JP" sz="2800" dirty="0">
                <a:latin typeface="Times New Roman" pitchFamily="18" charset="0"/>
              </a:rPr>
              <a:t> Raman case:  </a:t>
            </a:r>
          </a:p>
        </p:txBody>
      </p:sp>
      <p:graphicFrame>
        <p:nvGraphicFramePr>
          <p:cNvPr id="7172" name="Object 16"/>
          <p:cNvGraphicFramePr>
            <a:graphicFrameLocks noChangeAspect="1"/>
          </p:cNvGraphicFramePr>
          <p:nvPr/>
        </p:nvGraphicFramePr>
        <p:xfrm>
          <a:off x="1060449" y="1911350"/>
          <a:ext cx="3438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41600" imgH="520560" progId="Equation.DSMT4">
                  <p:embed/>
                </p:oleObj>
              </mc:Choice>
              <mc:Fallback>
                <p:oleObj name="Equation" r:id="rId3" imgW="3441600" imgH="520560" progId="Equation.DSMT4">
                  <p:embed/>
                  <p:pic>
                    <p:nvPicPr>
                      <p:cNvPr id="717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49" y="1911350"/>
                        <a:ext cx="34385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12"/>
          <p:cNvGraphicFramePr>
            <a:graphicFrameLocks noChangeAspect="1"/>
          </p:cNvGraphicFramePr>
          <p:nvPr/>
        </p:nvGraphicFramePr>
        <p:xfrm>
          <a:off x="616204" y="4213225"/>
          <a:ext cx="718820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88120" imgH="812520" progId="Equation.DSMT4">
                  <p:embed/>
                </p:oleObj>
              </mc:Choice>
              <mc:Fallback>
                <p:oleObj name="Equation" r:id="rId5" imgW="7188120" imgH="812520" progId="Equation.DSMT4">
                  <p:embed/>
                  <p:pic>
                    <p:nvPicPr>
                      <p:cNvPr id="717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04" y="4213225"/>
                        <a:ext cx="7188200" cy="811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8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307959" y="5519280"/>
          <a:ext cx="7080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482400" progId="Equation.DSMT4">
                  <p:embed/>
                </p:oleObj>
              </mc:Choice>
              <mc:Fallback>
                <p:oleObj name="Equation" r:id="rId7" imgW="431640" imgH="482400" progId="Equation.DSMT4">
                  <p:embed/>
                  <p:pic>
                    <p:nvPicPr>
                      <p:cNvPr id="37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7959" y="5519280"/>
                        <a:ext cx="70802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3"/>
          <p:cNvGrpSpPr>
            <a:grpSpLocks noChangeAspect="1"/>
          </p:cNvGrpSpPr>
          <p:nvPr/>
        </p:nvGrpSpPr>
        <p:grpSpPr bwMode="auto">
          <a:xfrm>
            <a:off x="1259584" y="5447843"/>
            <a:ext cx="5834062" cy="873125"/>
            <a:chOff x="1927" y="3113"/>
            <a:chExt cx="2544" cy="381"/>
          </a:xfrm>
        </p:grpSpPr>
        <p:sp>
          <p:nvSpPr>
            <p:cNvPr id="46112" name="AutoShape 94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13" name="Rectangle 95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4" name="Freeform 96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5" name="Freeform 97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6" name="Freeform 98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7" name="Freeform 99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8" name="Freeform 100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9" name="Line 101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20" name="Freeform 102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21" name="Freeform 103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22" name="Line 104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0" name="Text Box 105"/>
          <p:cNvSpPr txBox="1">
            <a:spLocks noChangeArrowheads="1"/>
          </p:cNvSpPr>
          <p:nvPr/>
        </p:nvSpPr>
        <p:spPr bwMode="auto">
          <a:xfrm>
            <a:off x="1342134" y="6233655"/>
            <a:ext cx="311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>
                <a:latin typeface="Calibri" pitchFamily="34" charset="0"/>
              </a:rPr>
              <a:t>0</a:t>
            </a:r>
          </a:p>
        </p:txBody>
      </p:sp>
      <p:sp>
        <p:nvSpPr>
          <p:cNvPr id="51" name="Text Box 106"/>
          <p:cNvSpPr txBox="1">
            <a:spLocks noChangeArrowheads="1"/>
          </p:cNvSpPr>
          <p:nvPr/>
        </p:nvSpPr>
        <p:spPr bwMode="auto">
          <a:xfrm>
            <a:off x="6526909" y="6176505"/>
            <a:ext cx="682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2000" b="1" i="1">
                <a:latin typeface="Calibri" pitchFamily="34" charset="0"/>
              </a:rPr>
              <a:t>t</a:t>
            </a:r>
          </a:p>
        </p:txBody>
      </p:sp>
      <p:grpSp>
        <p:nvGrpSpPr>
          <p:cNvPr id="3" name="Group 110"/>
          <p:cNvGrpSpPr>
            <a:grpSpLocks noChangeAspect="1"/>
          </p:cNvGrpSpPr>
          <p:nvPr/>
        </p:nvGrpSpPr>
        <p:grpSpPr bwMode="auto">
          <a:xfrm>
            <a:off x="1259584" y="5447843"/>
            <a:ext cx="5834062" cy="873125"/>
            <a:chOff x="1927" y="3113"/>
            <a:chExt cx="2544" cy="381"/>
          </a:xfrm>
        </p:grpSpPr>
        <p:sp>
          <p:nvSpPr>
            <p:cNvPr id="46101" name="AutoShape 111"/>
            <p:cNvSpPr>
              <a:spLocks noChangeAspect="1" noChangeArrowheads="1" noTextEdit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02" name="Rectangle 112"/>
            <p:cNvSpPr>
              <a:spLocks noChangeArrowheads="1"/>
            </p:cNvSpPr>
            <p:nvPr/>
          </p:nvSpPr>
          <p:spPr bwMode="auto">
            <a:xfrm>
              <a:off x="1927" y="3113"/>
              <a:ext cx="2544" cy="381"/>
            </a:xfrm>
            <a:prstGeom prst="rect">
              <a:avLst/>
            </a:prstGeom>
            <a:no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3" name="Freeform 113"/>
            <p:cNvSpPr>
              <a:spLocks/>
            </p:cNvSpPr>
            <p:nvPr/>
          </p:nvSpPr>
          <p:spPr bwMode="auto">
            <a:xfrm>
              <a:off x="2025" y="3225"/>
              <a:ext cx="2284" cy="1"/>
            </a:xfrm>
            <a:custGeom>
              <a:avLst/>
              <a:gdLst>
                <a:gd name="T0" fmla="*/ 2284 w 2284"/>
                <a:gd name="T1" fmla="*/ 0 h 1"/>
                <a:gd name="T2" fmla="*/ 2108 w 2284"/>
                <a:gd name="T3" fmla="*/ 0 h 1"/>
                <a:gd name="T4" fmla="*/ 1942 w 2284"/>
                <a:gd name="T5" fmla="*/ 0 h 1"/>
                <a:gd name="T6" fmla="*/ 1784 w 2284"/>
                <a:gd name="T7" fmla="*/ 0 h 1"/>
                <a:gd name="T8" fmla="*/ 1635 w 2284"/>
                <a:gd name="T9" fmla="*/ 0 h 1"/>
                <a:gd name="T10" fmla="*/ 1495 w 2284"/>
                <a:gd name="T11" fmla="*/ 0 h 1"/>
                <a:gd name="T12" fmla="*/ 1363 w 2284"/>
                <a:gd name="T13" fmla="*/ 0 h 1"/>
                <a:gd name="T14" fmla="*/ 1240 w 2284"/>
                <a:gd name="T15" fmla="*/ 0 h 1"/>
                <a:gd name="T16" fmla="*/ 1123 w 2284"/>
                <a:gd name="T17" fmla="*/ 0 h 1"/>
                <a:gd name="T18" fmla="*/ 1014 w 2284"/>
                <a:gd name="T19" fmla="*/ 0 h 1"/>
                <a:gd name="T20" fmla="*/ 913 w 2284"/>
                <a:gd name="T21" fmla="*/ 0 h 1"/>
                <a:gd name="T22" fmla="*/ 819 w 2284"/>
                <a:gd name="T23" fmla="*/ 0 h 1"/>
                <a:gd name="T24" fmla="*/ 731 w 2284"/>
                <a:gd name="T25" fmla="*/ 0 h 1"/>
                <a:gd name="T26" fmla="*/ 650 w 2284"/>
                <a:gd name="T27" fmla="*/ 0 h 1"/>
                <a:gd name="T28" fmla="*/ 575 w 2284"/>
                <a:gd name="T29" fmla="*/ 0 h 1"/>
                <a:gd name="T30" fmla="*/ 506 w 2284"/>
                <a:gd name="T31" fmla="*/ 0 h 1"/>
                <a:gd name="T32" fmla="*/ 443 w 2284"/>
                <a:gd name="T33" fmla="*/ 0 h 1"/>
                <a:gd name="T34" fmla="*/ 385 w 2284"/>
                <a:gd name="T35" fmla="*/ 0 h 1"/>
                <a:gd name="T36" fmla="*/ 333 w 2284"/>
                <a:gd name="T37" fmla="*/ 0 h 1"/>
                <a:gd name="T38" fmla="*/ 285 w 2284"/>
                <a:gd name="T39" fmla="*/ 0 h 1"/>
                <a:gd name="T40" fmla="*/ 243 w 2284"/>
                <a:gd name="T41" fmla="*/ 0 h 1"/>
                <a:gd name="T42" fmla="*/ 204 w 2284"/>
                <a:gd name="T43" fmla="*/ 0 h 1"/>
                <a:gd name="T44" fmla="*/ 169 w 2284"/>
                <a:gd name="T45" fmla="*/ 0 h 1"/>
                <a:gd name="T46" fmla="*/ 140 w 2284"/>
                <a:gd name="T47" fmla="*/ 0 h 1"/>
                <a:gd name="T48" fmla="*/ 113 w 2284"/>
                <a:gd name="T49" fmla="*/ 0 h 1"/>
                <a:gd name="T50" fmla="*/ 91 w 2284"/>
                <a:gd name="T51" fmla="*/ 0 h 1"/>
                <a:gd name="T52" fmla="*/ 72 w 2284"/>
                <a:gd name="T53" fmla="*/ 0 h 1"/>
                <a:gd name="T54" fmla="*/ 55 w 2284"/>
                <a:gd name="T55" fmla="*/ 0 h 1"/>
                <a:gd name="T56" fmla="*/ 41 w 2284"/>
                <a:gd name="T57" fmla="*/ 0 h 1"/>
                <a:gd name="T58" fmla="*/ 30 w 2284"/>
                <a:gd name="T59" fmla="*/ 0 h 1"/>
                <a:gd name="T60" fmla="*/ 20 w 2284"/>
                <a:gd name="T61" fmla="*/ 0 h 1"/>
                <a:gd name="T62" fmla="*/ 14 w 2284"/>
                <a:gd name="T63" fmla="*/ 0 h 1"/>
                <a:gd name="T64" fmla="*/ 8 w 2284"/>
                <a:gd name="T65" fmla="*/ 0 h 1"/>
                <a:gd name="T66" fmla="*/ 5 w 2284"/>
                <a:gd name="T67" fmla="*/ 0 h 1"/>
                <a:gd name="T68" fmla="*/ 2 w 2284"/>
                <a:gd name="T69" fmla="*/ 0 h 1"/>
                <a:gd name="T70" fmla="*/ 1 w 2284"/>
                <a:gd name="T71" fmla="*/ 0 h 1"/>
                <a:gd name="T72" fmla="*/ 0 w 2284"/>
                <a:gd name="T73" fmla="*/ 0 h 1"/>
                <a:gd name="T74" fmla="*/ 0 w 2284"/>
                <a:gd name="T75" fmla="*/ 0 h 1"/>
                <a:gd name="T76" fmla="*/ 0 w 2284"/>
                <a:gd name="T77" fmla="*/ 0 h 1"/>
                <a:gd name="T78" fmla="*/ 781 w 2284"/>
                <a:gd name="T79" fmla="*/ 0 h 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284"/>
                <a:gd name="T121" fmla="*/ 0 h 1"/>
                <a:gd name="T122" fmla="*/ 2284 w 2284"/>
                <a:gd name="T123" fmla="*/ 1 h 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284" h="1">
                  <a:moveTo>
                    <a:pt x="2284" y="0"/>
                  </a:moveTo>
                  <a:lnTo>
                    <a:pt x="2108" y="0"/>
                  </a:lnTo>
                  <a:lnTo>
                    <a:pt x="1942" y="0"/>
                  </a:lnTo>
                  <a:lnTo>
                    <a:pt x="1784" y="0"/>
                  </a:lnTo>
                  <a:lnTo>
                    <a:pt x="1635" y="0"/>
                  </a:lnTo>
                  <a:lnTo>
                    <a:pt x="1495" y="0"/>
                  </a:lnTo>
                  <a:lnTo>
                    <a:pt x="1363" y="0"/>
                  </a:lnTo>
                  <a:lnTo>
                    <a:pt x="1240" y="0"/>
                  </a:lnTo>
                  <a:lnTo>
                    <a:pt x="1123" y="0"/>
                  </a:lnTo>
                  <a:lnTo>
                    <a:pt x="1014" y="0"/>
                  </a:lnTo>
                  <a:lnTo>
                    <a:pt x="913" y="0"/>
                  </a:lnTo>
                  <a:lnTo>
                    <a:pt x="819" y="0"/>
                  </a:lnTo>
                  <a:lnTo>
                    <a:pt x="731" y="0"/>
                  </a:lnTo>
                  <a:lnTo>
                    <a:pt x="650" y="0"/>
                  </a:lnTo>
                  <a:lnTo>
                    <a:pt x="575" y="0"/>
                  </a:lnTo>
                  <a:lnTo>
                    <a:pt x="506" y="0"/>
                  </a:lnTo>
                  <a:lnTo>
                    <a:pt x="443" y="0"/>
                  </a:lnTo>
                  <a:lnTo>
                    <a:pt x="385" y="0"/>
                  </a:lnTo>
                  <a:lnTo>
                    <a:pt x="333" y="0"/>
                  </a:lnTo>
                  <a:lnTo>
                    <a:pt x="285" y="0"/>
                  </a:lnTo>
                  <a:lnTo>
                    <a:pt x="243" y="0"/>
                  </a:lnTo>
                  <a:lnTo>
                    <a:pt x="204" y="0"/>
                  </a:lnTo>
                  <a:lnTo>
                    <a:pt x="169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91" y="0"/>
                  </a:lnTo>
                  <a:lnTo>
                    <a:pt x="72" y="0"/>
                  </a:lnTo>
                  <a:lnTo>
                    <a:pt x="55" y="0"/>
                  </a:lnTo>
                  <a:lnTo>
                    <a:pt x="41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781" y="0"/>
                  </a:lnTo>
                </a:path>
              </a:pathLst>
            </a:custGeom>
            <a:noFill/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4" name="Freeform 114"/>
            <p:cNvSpPr>
              <a:spLocks/>
            </p:cNvSpPr>
            <p:nvPr/>
          </p:nvSpPr>
          <p:spPr bwMode="auto">
            <a:xfrm>
              <a:off x="4268" y="3181"/>
              <a:ext cx="118" cy="87"/>
            </a:xfrm>
            <a:custGeom>
              <a:avLst/>
              <a:gdLst>
                <a:gd name="T0" fmla="*/ 0 w 118"/>
                <a:gd name="T1" fmla="*/ 0 h 87"/>
                <a:gd name="T2" fmla="*/ 118 w 118"/>
                <a:gd name="T3" fmla="*/ 44 h 87"/>
                <a:gd name="T4" fmla="*/ 0 w 118"/>
                <a:gd name="T5" fmla="*/ 87 h 87"/>
                <a:gd name="T6" fmla="*/ 9 w 118"/>
                <a:gd name="T7" fmla="*/ 71 h 87"/>
                <a:gd name="T8" fmla="*/ 14 w 118"/>
                <a:gd name="T9" fmla="*/ 53 h 87"/>
                <a:gd name="T10" fmla="*/ 14 w 118"/>
                <a:gd name="T11" fmla="*/ 35 h 87"/>
                <a:gd name="T12" fmla="*/ 9 w 118"/>
                <a:gd name="T13" fmla="*/ 17 h 87"/>
                <a:gd name="T14" fmla="*/ 0 w 118"/>
                <a:gd name="T15" fmla="*/ 0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8"/>
                <a:gd name="T25" fmla="*/ 0 h 87"/>
                <a:gd name="T26" fmla="*/ 118 w 11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8" h="87">
                  <a:moveTo>
                    <a:pt x="0" y="0"/>
                  </a:moveTo>
                  <a:lnTo>
                    <a:pt x="118" y="44"/>
                  </a:lnTo>
                  <a:lnTo>
                    <a:pt x="0" y="87"/>
                  </a:lnTo>
                  <a:lnTo>
                    <a:pt x="9" y="71"/>
                  </a:lnTo>
                  <a:lnTo>
                    <a:pt x="14" y="53"/>
                  </a:lnTo>
                  <a:lnTo>
                    <a:pt x="14" y="35"/>
                  </a:lnTo>
                  <a:lnTo>
                    <a:pt x="9" y="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5" name="Freeform 115"/>
            <p:cNvSpPr>
              <a:spLocks/>
            </p:cNvSpPr>
            <p:nvPr/>
          </p:nvSpPr>
          <p:spPr bwMode="auto">
            <a:xfrm>
              <a:off x="2034" y="3368"/>
              <a:ext cx="2331" cy="1"/>
            </a:xfrm>
            <a:custGeom>
              <a:avLst/>
              <a:gdLst>
                <a:gd name="T0" fmla="*/ 2331 w 2331"/>
                <a:gd name="T1" fmla="*/ 0 h 1"/>
                <a:gd name="T2" fmla="*/ 2165 w 2331"/>
                <a:gd name="T3" fmla="*/ 0 h 1"/>
                <a:gd name="T4" fmla="*/ 2009 w 2331"/>
                <a:gd name="T5" fmla="*/ 0 h 1"/>
                <a:gd name="T6" fmla="*/ 1861 w 2331"/>
                <a:gd name="T7" fmla="*/ 0 h 1"/>
                <a:gd name="T8" fmla="*/ 1720 w 2331"/>
                <a:gd name="T9" fmla="*/ 0 h 1"/>
                <a:gd name="T10" fmla="*/ 1590 w 2331"/>
                <a:gd name="T11" fmla="*/ 0 h 1"/>
                <a:gd name="T12" fmla="*/ 1465 w 2331"/>
                <a:gd name="T13" fmla="*/ 0 h 1"/>
                <a:gd name="T14" fmla="*/ 1351 w 2331"/>
                <a:gd name="T15" fmla="*/ 0 h 1"/>
                <a:gd name="T16" fmla="*/ 1242 w 2331"/>
                <a:gd name="T17" fmla="*/ 0 h 1"/>
                <a:gd name="T18" fmla="*/ 1141 w 2331"/>
                <a:gd name="T19" fmla="*/ 0 h 1"/>
                <a:gd name="T20" fmla="*/ 1045 w 2331"/>
                <a:gd name="T21" fmla="*/ 0 h 1"/>
                <a:gd name="T22" fmla="*/ 957 w 2331"/>
                <a:gd name="T23" fmla="*/ 0 h 1"/>
                <a:gd name="T24" fmla="*/ 877 w 2331"/>
                <a:gd name="T25" fmla="*/ 0 h 1"/>
                <a:gd name="T26" fmla="*/ 801 w 2331"/>
                <a:gd name="T27" fmla="*/ 0 h 1"/>
                <a:gd name="T28" fmla="*/ 730 w 2331"/>
                <a:gd name="T29" fmla="*/ 0 h 1"/>
                <a:gd name="T30" fmla="*/ 667 w 2331"/>
                <a:gd name="T31" fmla="*/ 0 h 1"/>
                <a:gd name="T32" fmla="*/ 607 w 2331"/>
                <a:gd name="T33" fmla="*/ 0 h 1"/>
                <a:gd name="T34" fmla="*/ 553 w 2331"/>
                <a:gd name="T35" fmla="*/ 0 h 1"/>
                <a:gd name="T36" fmla="*/ 503 w 2331"/>
                <a:gd name="T37" fmla="*/ 0 h 1"/>
                <a:gd name="T38" fmla="*/ 458 w 2331"/>
                <a:gd name="T39" fmla="*/ 0 h 1"/>
                <a:gd name="T40" fmla="*/ 417 w 2331"/>
                <a:gd name="T41" fmla="*/ 0 h 1"/>
                <a:gd name="T42" fmla="*/ 379 w 2331"/>
                <a:gd name="T43" fmla="*/ 0 h 1"/>
                <a:gd name="T44" fmla="*/ 346 w 2331"/>
                <a:gd name="T45" fmla="*/ 0 h 1"/>
                <a:gd name="T46" fmla="*/ 314 w 2331"/>
                <a:gd name="T47" fmla="*/ 0 h 1"/>
                <a:gd name="T48" fmla="*/ 287 w 2331"/>
                <a:gd name="T49" fmla="*/ 0 h 1"/>
                <a:gd name="T50" fmla="*/ 262 w 2331"/>
                <a:gd name="T51" fmla="*/ 0 h 1"/>
                <a:gd name="T52" fmla="*/ 240 w 2331"/>
                <a:gd name="T53" fmla="*/ 0 h 1"/>
                <a:gd name="T54" fmla="*/ 219 w 2331"/>
                <a:gd name="T55" fmla="*/ 0 h 1"/>
                <a:gd name="T56" fmla="*/ 199 w 2331"/>
                <a:gd name="T57" fmla="*/ 0 h 1"/>
                <a:gd name="T58" fmla="*/ 182 w 2331"/>
                <a:gd name="T59" fmla="*/ 0 h 1"/>
                <a:gd name="T60" fmla="*/ 166 w 2331"/>
                <a:gd name="T61" fmla="*/ 0 h 1"/>
                <a:gd name="T62" fmla="*/ 152 w 2331"/>
                <a:gd name="T63" fmla="*/ 0 h 1"/>
                <a:gd name="T64" fmla="*/ 138 w 2331"/>
                <a:gd name="T65" fmla="*/ 0 h 1"/>
                <a:gd name="T66" fmla="*/ 125 w 2331"/>
                <a:gd name="T67" fmla="*/ 0 h 1"/>
                <a:gd name="T68" fmla="*/ 112 w 2331"/>
                <a:gd name="T69" fmla="*/ 0 h 1"/>
                <a:gd name="T70" fmla="*/ 98 w 2331"/>
                <a:gd name="T71" fmla="*/ 0 h 1"/>
                <a:gd name="T72" fmla="*/ 85 w 2331"/>
                <a:gd name="T73" fmla="*/ 0 h 1"/>
                <a:gd name="T74" fmla="*/ 70 w 2331"/>
                <a:gd name="T75" fmla="*/ 0 h 1"/>
                <a:gd name="T76" fmla="*/ 54 w 2331"/>
                <a:gd name="T77" fmla="*/ 0 h 1"/>
                <a:gd name="T78" fmla="*/ 38 w 2331"/>
                <a:gd name="T79" fmla="*/ 0 h 1"/>
                <a:gd name="T80" fmla="*/ 20 w 2331"/>
                <a:gd name="T81" fmla="*/ 0 h 1"/>
                <a:gd name="T82" fmla="*/ 0 w 2331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1"/>
                <a:gd name="T127" fmla="*/ 0 h 1"/>
                <a:gd name="T128" fmla="*/ 2331 w 2331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1" h="1">
                  <a:moveTo>
                    <a:pt x="2331" y="0"/>
                  </a:moveTo>
                  <a:lnTo>
                    <a:pt x="2165" y="0"/>
                  </a:lnTo>
                  <a:lnTo>
                    <a:pt x="2009" y="0"/>
                  </a:lnTo>
                  <a:lnTo>
                    <a:pt x="1861" y="0"/>
                  </a:lnTo>
                  <a:lnTo>
                    <a:pt x="1720" y="0"/>
                  </a:lnTo>
                  <a:lnTo>
                    <a:pt x="1590" y="0"/>
                  </a:lnTo>
                  <a:lnTo>
                    <a:pt x="1465" y="0"/>
                  </a:lnTo>
                  <a:lnTo>
                    <a:pt x="1351" y="0"/>
                  </a:lnTo>
                  <a:lnTo>
                    <a:pt x="1242" y="0"/>
                  </a:lnTo>
                  <a:lnTo>
                    <a:pt x="1141" y="0"/>
                  </a:lnTo>
                  <a:lnTo>
                    <a:pt x="1045" y="0"/>
                  </a:lnTo>
                  <a:lnTo>
                    <a:pt x="957" y="0"/>
                  </a:lnTo>
                  <a:lnTo>
                    <a:pt x="877" y="0"/>
                  </a:lnTo>
                  <a:lnTo>
                    <a:pt x="801" y="0"/>
                  </a:lnTo>
                  <a:lnTo>
                    <a:pt x="730" y="0"/>
                  </a:lnTo>
                  <a:lnTo>
                    <a:pt x="667" y="0"/>
                  </a:lnTo>
                  <a:lnTo>
                    <a:pt x="607" y="0"/>
                  </a:lnTo>
                  <a:lnTo>
                    <a:pt x="553" y="0"/>
                  </a:lnTo>
                  <a:lnTo>
                    <a:pt x="503" y="0"/>
                  </a:lnTo>
                  <a:lnTo>
                    <a:pt x="458" y="0"/>
                  </a:lnTo>
                  <a:lnTo>
                    <a:pt x="417" y="0"/>
                  </a:lnTo>
                  <a:lnTo>
                    <a:pt x="379" y="0"/>
                  </a:lnTo>
                  <a:lnTo>
                    <a:pt x="346" y="0"/>
                  </a:lnTo>
                  <a:lnTo>
                    <a:pt x="314" y="0"/>
                  </a:lnTo>
                  <a:lnTo>
                    <a:pt x="287" y="0"/>
                  </a:lnTo>
                  <a:lnTo>
                    <a:pt x="262" y="0"/>
                  </a:lnTo>
                  <a:lnTo>
                    <a:pt x="240" y="0"/>
                  </a:lnTo>
                  <a:lnTo>
                    <a:pt x="219" y="0"/>
                  </a:lnTo>
                  <a:lnTo>
                    <a:pt x="199" y="0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6" name="Freeform 116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7" name="Freeform 117"/>
            <p:cNvSpPr>
              <a:spLocks/>
            </p:cNvSpPr>
            <p:nvPr/>
          </p:nvSpPr>
          <p:spPr bwMode="auto">
            <a:xfrm>
              <a:off x="4327" y="3354"/>
              <a:ext cx="51" cy="29"/>
            </a:xfrm>
            <a:custGeom>
              <a:avLst/>
              <a:gdLst>
                <a:gd name="T0" fmla="*/ 15 w 51"/>
                <a:gd name="T1" fmla="*/ 14 h 29"/>
                <a:gd name="T2" fmla="*/ 0 w 51"/>
                <a:gd name="T3" fmla="*/ 29 h 29"/>
                <a:gd name="T4" fmla="*/ 51 w 51"/>
                <a:gd name="T5" fmla="*/ 14 h 29"/>
                <a:gd name="T6" fmla="*/ 0 w 51"/>
                <a:gd name="T7" fmla="*/ 0 h 29"/>
                <a:gd name="T8" fmla="*/ 15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15" y="14"/>
                  </a:moveTo>
                  <a:lnTo>
                    <a:pt x="0" y="29"/>
                  </a:lnTo>
                  <a:lnTo>
                    <a:pt x="51" y="14"/>
                  </a:lnTo>
                  <a:lnTo>
                    <a:pt x="0" y="0"/>
                  </a:lnTo>
                  <a:lnTo>
                    <a:pt x="15" y="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08" name="Line 118"/>
            <p:cNvSpPr>
              <a:spLocks noChangeShapeType="1"/>
            </p:cNvSpPr>
            <p:nvPr/>
          </p:nvSpPr>
          <p:spPr bwMode="auto">
            <a:xfrm flipV="1">
              <a:off x="4386" y="3177"/>
              <a:ext cx="1" cy="21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109" name="Freeform 119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0" name="Freeform 120"/>
            <p:cNvSpPr>
              <a:spLocks/>
            </p:cNvSpPr>
            <p:nvPr/>
          </p:nvSpPr>
          <p:spPr bwMode="auto">
            <a:xfrm>
              <a:off x="2021" y="3354"/>
              <a:ext cx="51" cy="29"/>
            </a:xfrm>
            <a:custGeom>
              <a:avLst/>
              <a:gdLst>
                <a:gd name="T0" fmla="*/ 37 w 51"/>
                <a:gd name="T1" fmla="*/ 14 h 29"/>
                <a:gd name="T2" fmla="*/ 51 w 51"/>
                <a:gd name="T3" fmla="*/ 29 h 29"/>
                <a:gd name="T4" fmla="*/ 0 w 51"/>
                <a:gd name="T5" fmla="*/ 14 h 29"/>
                <a:gd name="T6" fmla="*/ 51 w 51"/>
                <a:gd name="T7" fmla="*/ 0 h 29"/>
                <a:gd name="T8" fmla="*/ 37 w 51"/>
                <a:gd name="T9" fmla="*/ 1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9"/>
                <a:gd name="T17" fmla="*/ 51 w 51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9">
                  <a:moveTo>
                    <a:pt x="37" y="14"/>
                  </a:moveTo>
                  <a:lnTo>
                    <a:pt x="51" y="29"/>
                  </a:lnTo>
                  <a:lnTo>
                    <a:pt x="0" y="14"/>
                  </a:lnTo>
                  <a:lnTo>
                    <a:pt x="51" y="0"/>
                  </a:lnTo>
                  <a:lnTo>
                    <a:pt x="37" y="1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>
                <a:latin typeface="Calibri" pitchFamily="34" charset="0"/>
              </a:endParaRPr>
            </a:p>
          </p:txBody>
        </p:sp>
        <p:sp>
          <p:nvSpPr>
            <p:cNvPr id="46111" name="Line 121"/>
            <p:cNvSpPr>
              <a:spLocks noChangeShapeType="1"/>
            </p:cNvSpPr>
            <p:nvPr/>
          </p:nvSpPr>
          <p:spPr bwMode="auto">
            <a:xfrm flipV="1">
              <a:off x="2014" y="3177"/>
              <a:ext cx="1" cy="21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0" name="テキスト ボックス 39"/>
          <p:cNvSpPr txBox="1">
            <a:spLocks noChangeArrowheads="1"/>
          </p:cNvSpPr>
          <p:nvPr/>
        </p:nvSpPr>
        <p:spPr bwMode="auto">
          <a:xfrm>
            <a:off x="2950271" y="5304968"/>
            <a:ext cx="2344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equilibrium trajectories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AutoShape 14"/>
          <p:cNvSpPr>
            <a:spLocks noChangeAspect="1" noChangeArrowheads="1"/>
          </p:cNvSpPr>
          <p:nvPr/>
        </p:nvSpPr>
        <p:spPr bwMode="auto">
          <a:xfrm>
            <a:off x="3166838" y="3238903"/>
            <a:ext cx="1106488" cy="309563"/>
          </a:xfrm>
          <a:prstGeom prst="downArrow">
            <a:avLst>
              <a:gd name="adj1" fmla="val 34361"/>
              <a:gd name="adj2" fmla="val 6013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ＭＳ Ｐゴシック" pitchFamily="50" charset="-128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5519497" y="1831247"/>
            <a:ext cx="34018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Times New Roman" pitchFamily="18" charset="0"/>
              </a:rPr>
              <a:t>Classical correlation </a:t>
            </a:r>
            <a:r>
              <a:rPr lang="en-US" altLang="ja-JP" sz="2400" dirty="0" err="1">
                <a:latin typeface="Times New Roman" pitchFamily="18" charset="0"/>
              </a:rPr>
              <a:t>func</a:t>
            </a:r>
            <a:r>
              <a:rPr lang="en-US" altLang="ja-JP" sz="2400" dirty="0">
                <a:latin typeface="Times New Roman" pitchFamily="18" charset="0"/>
              </a:rPr>
              <a:t>.</a:t>
            </a:r>
          </a:p>
          <a:p>
            <a:r>
              <a:rPr lang="en-US" altLang="ja-JP" sz="2400" dirty="0">
                <a:latin typeface="Times New Roman" pitchFamily="18" charset="0"/>
              </a:rPr>
              <a:t>(</a:t>
            </a:r>
            <a:r>
              <a:rPr lang="en-US" altLang="ja-JP" sz="2000" i="1" dirty="0">
                <a:solidFill>
                  <a:srgbClr val="002060"/>
                </a:solidFill>
                <a:latin typeface="Times New Roman" pitchFamily="18" charset="0"/>
              </a:rPr>
              <a:t>classical limit of symmetric </a:t>
            </a:r>
          </a:p>
          <a:p>
            <a:r>
              <a:rPr lang="en-US" altLang="ja-JP" sz="2000" i="1" dirty="0">
                <a:solidFill>
                  <a:srgbClr val="002060"/>
                </a:solidFill>
                <a:latin typeface="Times New Roman" pitchFamily="18" charset="0"/>
              </a:rPr>
              <a:t> correlation func</a:t>
            </a:r>
            <a:r>
              <a:rPr lang="en-US" altLang="ja-JP" sz="2000" dirty="0">
                <a:solidFill>
                  <a:srgbClr val="002060"/>
                </a:solidFill>
                <a:latin typeface="Times New Roman" pitchFamily="18" charset="0"/>
              </a:rPr>
              <a:t>tion</a:t>
            </a:r>
            <a:r>
              <a:rPr lang="en-US" altLang="ja-JP" sz="2400" dirty="0">
                <a:latin typeface="Times New Roman" pitchFamily="18" charset="0"/>
              </a:rPr>
              <a:t>)</a:t>
            </a:r>
            <a:endParaRPr lang="ja-JP" altLang="en-US" sz="2400" dirty="0"/>
          </a:p>
        </p:txBody>
      </p:sp>
      <p:graphicFrame>
        <p:nvGraphicFramePr>
          <p:cNvPr id="5412875" name="Object 126"/>
          <p:cNvGraphicFramePr>
            <a:graphicFrameLocks noChangeAspect="1"/>
          </p:cNvGraphicFramePr>
          <p:nvPr/>
        </p:nvGraphicFramePr>
        <p:xfrm>
          <a:off x="6066219" y="4986846"/>
          <a:ext cx="22717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18960" imgH="241200" progId="Equation.DSMT4">
                  <p:embed/>
                </p:oleObj>
              </mc:Choice>
              <mc:Fallback>
                <p:oleObj name="Equation" r:id="rId9" imgW="1218960" imgH="241200" progId="Equation.DSMT4">
                  <p:embed/>
                  <p:pic>
                    <p:nvPicPr>
                      <p:cNvPr id="5412875" name="Object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6219" y="4986846"/>
                        <a:ext cx="2271712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/>
          <p:cNvSpPr/>
          <p:nvPr/>
        </p:nvSpPr>
        <p:spPr>
          <a:xfrm>
            <a:off x="910261" y="3621484"/>
            <a:ext cx="6319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Times New Roman" pitchFamily="18" charset="0"/>
              </a:rPr>
              <a:t>Assume that the calculated modes are harmonic</a:t>
            </a:r>
            <a:endParaRPr lang="ja-JP" altLang="en-US" sz="2400" dirty="0"/>
          </a:p>
        </p:txBody>
      </p:sp>
      <p:graphicFrame>
        <p:nvGraphicFramePr>
          <p:cNvPr id="5" name="Object 16"/>
          <p:cNvGraphicFramePr>
            <a:graphicFrameLocks noChangeAspect="1"/>
          </p:cNvGraphicFramePr>
          <p:nvPr/>
        </p:nvGraphicFramePr>
        <p:xfrm>
          <a:off x="2039938" y="2555876"/>
          <a:ext cx="313531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36680" imgH="545760" progId="Equation.DSMT4">
                  <p:embed/>
                </p:oleObj>
              </mc:Choice>
              <mc:Fallback>
                <p:oleObj name="Equation" r:id="rId11" imgW="3136680" imgH="545760" progId="Equation.DSMT4">
                  <p:embed/>
                  <p:pic>
                    <p:nvPicPr>
                      <p:cNvPr id="5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2555876"/>
                        <a:ext cx="3135312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1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1913</Words>
  <Application>Microsoft Office PowerPoint</Application>
  <PresentationFormat>画面に合わせる (4:3)</PresentationFormat>
  <Paragraphs>516</Paragraphs>
  <Slides>53</Slides>
  <Notes>36</Notes>
  <HiddenSlides>0</HiddenSlides>
  <MMClips>31</MMClips>
  <ScaleCrop>false</ScaleCrop>
  <HeadingPairs>
    <vt:vector size="8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4</vt:i4>
      </vt:variant>
      <vt:variant>
        <vt:lpstr>スライド タイトル</vt:lpstr>
      </vt:variant>
      <vt:variant>
        <vt:i4>53</vt:i4>
      </vt:variant>
    </vt:vector>
  </HeadingPairs>
  <TitlesOfParts>
    <vt:vector size="71" baseType="lpstr">
      <vt:lpstr>Times New Roman</vt:lpstr>
      <vt:lpstr>Cambria Math</vt:lpstr>
      <vt:lpstr>Arial Unicode MS</vt:lpstr>
      <vt:lpstr>HG明朝B</vt:lpstr>
      <vt:lpstr>Montserrat-Regular</vt:lpstr>
      <vt:lpstr>Arial</vt:lpstr>
      <vt:lpstr>ＭＳ Ｐゴシック</vt:lpstr>
      <vt:lpstr>Georgia</vt:lpstr>
      <vt:lpstr>Wingdings 2</vt:lpstr>
      <vt:lpstr>Symbol</vt:lpstr>
      <vt:lpstr>Wingdings</vt:lpstr>
      <vt:lpstr>Calibri</vt:lpstr>
      <vt:lpstr>Century Gothic</vt:lpstr>
      <vt:lpstr>Office テーマ</vt:lpstr>
      <vt:lpstr>Equation</vt:lpstr>
      <vt:lpstr>描画 </vt:lpstr>
      <vt:lpstr>ビットマップ イメージ</vt:lpstr>
      <vt:lpstr>ワークシート</vt:lpstr>
      <vt:lpstr>Molecular dynamics approaches to simulating multidimensional vibrational spectroscopies</vt:lpstr>
      <vt:lpstr>Intensive ZOOM Lecture Course for HEOM (sponsored by USTC)</vt:lpstr>
      <vt:lpstr>Spectroscopies </vt:lpstr>
      <vt:lpstr>Quantum &amp; Classical Expressions</vt:lpstr>
      <vt:lpstr>A. linear response (1Dspectroscopy)</vt:lpstr>
      <vt:lpstr>A1 Normal Mode Analysis</vt:lpstr>
      <vt:lpstr>Normal Mode Analysis: Examples</vt:lpstr>
      <vt:lpstr>A2a Equilibrium MD for 1D response</vt:lpstr>
      <vt:lpstr>A2b  Equilibrium MD for 1D response</vt:lpstr>
      <vt:lpstr>PowerPoint プレゼンテーション</vt:lpstr>
      <vt:lpstr>B. 2D Raman, 2D THz-Raman, 2D IR-Raman spectroscopiese</vt:lpstr>
      <vt:lpstr>PowerPoint プレゼンテーション</vt:lpstr>
      <vt:lpstr>PowerPoint プレゼンテーション</vt:lpstr>
      <vt:lpstr>B2 Equilibrium MD for 2D Raman</vt:lpstr>
      <vt:lpstr>Sensitivity of 2D Raman</vt:lpstr>
      <vt:lpstr>　</vt:lpstr>
      <vt:lpstr>PowerPoint プレゼンテーション</vt:lpstr>
      <vt:lpstr>Simulation Details</vt:lpstr>
      <vt:lpstr>2D Raman spectra of Formamide liq.</vt:lpstr>
      <vt:lpstr>    2D-Raman for different liquids</vt:lpstr>
      <vt:lpstr>Signal strength estimated from simulations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Hierarchal Fokker-Planck Eqs  (two-mode case)</vt:lpstr>
      <vt:lpstr>PowerPoint プレゼンテーション</vt:lpstr>
      <vt:lpstr>PowerPoint プレゼンテーション</vt:lpstr>
      <vt:lpstr>Parameter variables</vt:lpstr>
      <vt:lpstr>PowerPoint プレゼンテーション</vt:lpstr>
      <vt:lpstr>B. 2D IR spectroscopy</vt:lpstr>
      <vt:lpstr>Noneq. MD simulation for 3DIR</vt:lpstr>
      <vt:lpstr>Backward-forward sampling</vt:lpstr>
      <vt:lpstr>Simulation Details</vt:lpstr>
      <vt:lpstr>3D IR of HF liquids (time domain)</vt:lpstr>
      <vt:lpstr>2D correlation spectroscopy</vt:lpstr>
      <vt:lpstr>Dephasing</vt:lpstr>
      <vt:lpstr>2D photon echo spectra for different t2</vt:lpstr>
      <vt:lpstr>0-1-0 and 0-1-2 transitions</vt:lpstr>
      <vt:lpstr>3D IR of HF liquids (freq. domain)</vt:lpstr>
      <vt:lpstr>Frequency domain</vt:lpstr>
      <vt:lpstr>Eq &amp; Noneq Hybrid approach for 3DIR</vt:lpstr>
      <vt:lpstr>Current Limitation 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Theory of Multidimensional Vibrational Spectroscopies</dc:title>
  <dc:creator/>
  <cp:lastModifiedBy>Yoshitaka Tanimura</cp:lastModifiedBy>
  <cp:revision>21</cp:revision>
  <dcterms:created xsi:type="dcterms:W3CDTF">2008-09-10T02:19:44Z</dcterms:created>
  <dcterms:modified xsi:type="dcterms:W3CDTF">2025-03-27T21:59:19Z</dcterms:modified>
</cp:coreProperties>
</file>